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262" r:id="rId3"/>
    <p:sldId id="259" r:id="rId4"/>
    <p:sldId id="537" r:id="rId5"/>
    <p:sldId id="277" r:id="rId6"/>
    <p:sldId id="278" r:id="rId7"/>
    <p:sldId id="2145705970" r:id="rId8"/>
    <p:sldId id="264" r:id="rId9"/>
    <p:sldId id="2145705969" r:id="rId10"/>
    <p:sldId id="2145705967" r:id="rId11"/>
    <p:sldId id="2145705964" r:id="rId12"/>
    <p:sldId id="2145705965" r:id="rId13"/>
    <p:sldId id="265" r:id="rId14"/>
    <p:sldId id="266" r:id="rId15"/>
    <p:sldId id="386" r:id="rId16"/>
    <p:sldId id="742" r:id="rId17"/>
    <p:sldId id="267" r:id="rId18"/>
    <p:sldId id="270" r:id="rId19"/>
    <p:sldId id="538" r:id="rId20"/>
    <p:sldId id="2142532704" r:id="rId21"/>
    <p:sldId id="539" r:id="rId22"/>
    <p:sldId id="2142532706" r:id="rId23"/>
    <p:sldId id="2142532718" r:id="rId24"/>
    <p:sldId id="260" r:id="rId25"/>
    <p:sldId id="2142532710" r:id="rId26"/>
    <p:sldId id="2142532699" r:id="rId27"/>
    <p:sldId id="2142532701" r:id="rId28"/>
    <p:sldId id="2142532700" r:id="rId29"/>
    <p:sldId id="2145705960" r:id="rId30"/>
    <p:sldId id="2145705961" r:id="rId31"/>
    <p:sldId id="261" r:id="rId32"/>
    <p:sldId id="2142532714" r:id="rId33"/>
    <p:sldId id="2142532713" r:id="rId34"/>
    <p:sldId id="2142532715" r:id="rId35"/>
    <p:sldId id="2142532712" r:id="rId36"/>
    <p:sldId id="2145705962" r:id="rId37"/>
    <p:sldId id="2142532711" r:id="rId38"/>
    <p:sldId id="27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D0BAD1-5CAF-9FD2-37AD-88690078EA80}" name="Igor Shlentov" initials="IS" userId="S::igor.shlentov@ee.abb.com::bcd5b68c-256a-49ab-91f2-9cb314a7bf4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Gassenhofer" initials="DG" lastIdx="24" clrIdx="0">
    <p:extLst>
      <p:ext uri="{19B8F6BF-5375-455C-9EA6-DF929625EA0E}">
        <p15:presenceInfo xmlns:p15="http://schemas.microsoft.com/office/powerpoint/2012/main" userId="S::danielle.gassenhofer@us.abb.com::ec6a8325-3b34-4dde-a8a5-ebf36c3ddd8b" providerId="AD"/>
      </p:ext>
    </p:extLst>
  </p:cmAuthor>
  <p:cmAuthor id="2" name="Andrea Meroni" initials="AM" lastIdx="3" clrIdx="1">
    <p:extLst>
      <p:ext uri="{19B8F6BF-5375-455C-9EA6-DF929625EA0E}">
        <p15:presenceInfo xmlns:p15="http://schemas.microsoft.com/office/powerpoint/2012/main" userId="S::andrea.meroni@it.abb.com::3458f0df-93fd-4938-b6eb-495d9016b5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005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-3804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or Shlentov" userId="bcd5b68c-256a-49ab-91f2-9cb314a7bf4c" providerId="ADAL" clId="{1DF63806-7185-4463-B820-FA971DC3DAE2}"/>
    <pc:docChg chg="undo custSel addSld delSld modSld sldOrd">
      <pc:chgData name="Igor Shlentov" userId="bcd5b68c-256a-49ab-91f2-9cb314a7bf4c" providerId="ADAL" clId="{1DF63806-7185-4463-B820-FA971DC3DAE2}" dt="2023-09-22T07:02:22.054" v="1116" actId="20577"/>
      <pc:docMkLst>
        <pc:docMk/>
      </pc:docMkLst>
      <pc:sldChg chg="modSp mod">
        <pc:chgData name="Igor Shlentov" userId="bcd5b68c-256a-49ab-91f2-9cb314a7bf4c" providerId="ADAL" clId="{1DF63806-7185-4463-B820-FA971DC3DAE2}" dt="2023-09-22T06:29:38.462" v="1001" actId="14100"/>
        <pc:sldMkLst>
          <pc:docMk/>
          <pc:sldMk cId="4251123305" sldId="259"/>
        </pc:sldMkLst>
        <pc:spChg chg="mod">
          <ac:chgData name="Igor Shlentov" userId="bcd5b68c-256a-49ab-91f2-9cb314a7bf4c" providerId="ADAL" clId="{1DF63806-7185-4463-B820-FA971DC3DAE2}" dt="2023-09-22T06:29:38.462" v="1001" actId="14100"/>
          <ac:spMkLst>
            <pc:docMk/>
            <pc:sldMk cId="4251123305" sldId="259"/>
            <ac:spMk id="4" creationId="{B494B2C8-D64D-45BF-80DF-F82769D7553B}"/>
          </ac:spMkLst>
        </pc:spChg>
      </pc:sldChg>
      <pc:sldChg chg="modSp mod">
        <pc:chgData name="Igor Shlentov" userId="bcd5b68c-256a-49ab-91f2-9cb314a7bf4c" providerId="ADAL" clId="{1DF63806-7185-4463-B820-FA971DC3DAE2}" dt="2023-09-22T06:55:22.265" v="1112" actId="20577"/>
        <pc:sldMkLst>
          <pc:docMk/>
          <pc:sldMk cId="758727769" sldId="265"/>
        </pc:sldMkLst>
        <pc:graphicFrameChg chg="modGraphic">
          <ac:chgData name="Igor Shlentov" userId="bcd5b68c-256a-49ab-91f2-9cb314a7bf4c" providerId="ADAL" clId="{1DF63806-7185-4463-B820-FA971DC3DAE2}" dt="2023-09-22T06:55:22.265" v="1112" actId="20577"/>
          <ac:graphicFrameMkLst>
            <pc:docMk/>
            <pc:sldMk cId="758727769" sldId="265"/>
            <ac:graphicFrameMk id="11" creationId="{8742C746-80C9-4F22-8AEE-929B1C4292A4}"/>
          </ac:graphicFrameMkLst>
        </pc:graphicFrameChg>
      </pc:sldChg>
      <pc:sldChg chg="modSp mod">
        <pc:chgData name="Igor Shlentov" userId="bcd5b68c-256a-49ab-91f2-9cb314a7bf4c" providerId="ADAL" clId="{1DF63806-7185-4463-B820-FA971DC3DAE2}" dt="2023-09-22T06:55:42.046" v="1114" actId="20577"/>
        <pc:sldMkLst>
          <pc:docMk/>
          <pc:sldMk cId="1648672186" sldId="266"/>
        </pc:sldMkLst>
        <pc:spChg chg="mod">
          <ac:chgData name="Igor Shlentov" userId="bcd5b68c-256a-49ab-91f2-9cb314a7bf4c" providerId="ADAL" clId="{1DF63806-7185-4463-B820-FA971DC3DAE2}" dt="2023-09-22T06:55:42.046" v="1114" actId="20577"/>
          <ac:spMkLst>
            <pc:docMk/>
            <pc:sldMk cId="1648672186" sldId="266"/>
            <ac:spMk id="12" creationId="{AF6D7FE4-ACB2-4A0C-B704-1FDC935D7CD3}"/>
          </ac:spMkLst>
        </pc:spChg>
      </pc:sldChg>
      <pc:sldChg chg="modSp mod">
        <pc:chgData name="Igor Shlentov" userId="bcd5b68c-256a-49ab-91f2-9cb314a7bf4c" providerId="ADAL" clId="{1DF63806-7185-4463-B820-FA971DC3DAE2}" dt="2023-09-12T14:31:11.338" v="780" actId="14100"/>
        <pc:sldMkLst>
          <pc:docMk/>
          <pc:sldMk cId="3897503531" sldId="277"/>
        </pc:sldMkLst>
        <pc:picChg chg="mod">
          <ac:chgData name="Igor Shlentov" userId="bcd5b68c-256a-49ab-91f2-9cb314a7bf4c" providerId="ADAL" clId="{1DF63806-7185-4463-B820-FA971DC3DAE2}" dt="2023-09-12T14:31:11.338" v="780" actId="14100"/>
          <ac:picMkLst>
            <pc:docMk/>
            <pc:sldMk cId="3897503531" sldId="277"/>
            <ac:picMk id="15" creationId="{8561288A-8644-4EAD-AAED-421B25A933A3}"/>
          </ac:picMkLst>
        </pc:picChg>
      </pc:sldChg>
      <pc:sldChg chg="delSp mod">
        <pc:chgData name="Igor Shlentov" userId="bcd5b68c-256a-49ab-91f2-9cb314a7bf4c" providerId="ADAL" clId="{1DF63806-7185-4463-B820-FA971DC3DAE2}" dt="2023-09-12T14:35:02.570" v="781" actId="478"/>
        <pc:sldMkLst>
          <pc:docMk/>
          <pc:sldMk cId="921989418" sldId="278"/>
        </pc:sldMkLst>
        <pc:picChg chg="del">
          <ac:chgData name="Igor Shlentov" userId="bcd5b68c-256a-49ab-91f2-9cb314a7bf4c" providerId="ADAL" clId="{1DF63806-7185-4463-B820-FA971DC3DAE2}" dt="2023-09-12T14:35:02.570" v="781" actId="478"/>
          <ac:picMkLst>
            <pc:docMk/>
            <pc:sldMk cId="921989418" sldId="278"/>
            <ac:picMk id="15" creationId="{8561288A-8644-4EAD-AAED-421B25A933A3}"/>
          </ac:picMkLst>
        </pc:picChg>
      </pc:sldChg>
      <pc:sldChg chg="modSp mod">
        <pc:chgData name="Igor Shlentov" userId="bcd5b68c-256a-49ab-91f2-9cb314a7bf4c" providerId="ADAL" clId="{1DF63806-7185-4463-B820-FA971DC3DAE2}" dt="2023-09-22T07:02:22.054" v="1116" actId="20577"/>
        <pc:sldMkLst>
          <pc:docMk/>
          <pc:sldMk cId="2558608076" sldId="2142532706"/>
        </pc:sldMkLst>
        <pc:spChg chg="mod">
          <ac:chgData name="Igor Shlentov" userId="bcd5b68c-256a-49ab-91f2-9cb314a7bf4c" providerId="ADAL" clId="{1DF63806-7185-4463-B820-FA971DC3DAE2}" dt="2023-09-22T07:02:22.054" v="1116" actId="20577"/>
          <ac:spMkLst>
            <pc:docMk/>
            <pc:sldMk cId="2558608076" sldId="2142532706"/>
            <ac:spMk id="11" creationId="{36860B1E-91C8-43F7-8249-777B3952B4A7}"/>
          </ac:spMkLst>
        </pc:spChg>
      </pc:sldChg>
      <pc:sldChg chg="modSp mod">
        <pc:chgData name="Igor Shlentov" userId="bcd5b68c-256a-49ab-91f2-9cb314a7bf4c" providerId="ADAL" clId="{1DF63806-7185-4463-B820-FA971DC3DAE2}" dt="2023-09-21T14:12:37.654" v="988" actId="1076"/>
        <pc:sldMkLst>
          <pc:docMk/>
          <pc:sldMk cId="2511439411" sldId="2142532718"/>
        </pc:sldMkLst>
        <pc:grpChg chg="mod">
          <ac:chgData name="Igor Shlentov" userId="bcd5b68c-256a-49ab-91f2-9cb314a7bf4c" providerId="ADAL" clId="{1DF63806-7185-4463-B820-FA971DC3DAE2}" dt="2023-09-21T14:12:37.654" v="988" actId="1076"/>
          <ac:grpSpMkLst>
            <pc:docMk/>
            <pc:sldMk cId="2511439411" sldId="2142532718"/>
            <ac:grpSpMk id="17" creationId="{AFD19983-7E24-1453-D0A5-678DD3423879}"/>
          </ac:grpSpMkLst>
        </pc:grpChg>
        <pc:picChg chg="mod">
          <ac:chgData name="Igor Shlentov" userId="bcd5b68c-256a-49ab-91f2-9cb314a7bf4c" providerId="ADAL" clId="{1DF63806-7185-4463-B820-FA971DC3DAE2}" dt="2023-09-21T14:12:32.960" v="987" actId="14826"/>
          <ac:picMkLst>
            <pc:docMk/>
            <pc:sldMk cId="2511439411" sldId="2142532718"/>
            <ac:picMk id="9" creationId="{E54A4247-7924-F7DC-3221-7663780B93C9}"/>
          </ac:picMkLst>
        </pc:picChg>
      </pc:sldChg>
      <pc:sldChg chg="del">
        <pc:chgData name="Igor Shlentov" userId="bcd5b68c-256a-49ab-91f2-9cb314a7bf4c" providerId="ADAL" clId="{1DF63806-7185-4463-B820-FA971DC3DAE2}" dt="2023-09-12T13:04:19.680" v="267" actId="47"/>
        <pc:sldMkLst>
          <pc:docMk/>
          <pc:sldMk cId="3470816282" sldId="2145705963"/>
        </pc:sldMkLst>
      </pc:sldChg>
      <pc:sldChg chg="modSp mod">
        <pc:chgData name="Igor Shlentov" userId="bcd5b68c-256a-49ab-91f2-9cb314a7bf4c" providerId="ADAL" clId="{1DF63806-7185-4463-B820-FA971DC3DAE2}" dt="2023-09-22T06:53:38.993" v="1059"/>
        <pc:sldMkLst>
          <pc:docMk/>
          <pc:sldMk cId="850238339" sldId="2145705964"/>
        </pc:sldMkLst>
        <pc:spChg chg="mod">
          <ac:chgData name="Igor Shlentov" userId="bcd5b68c-256a-49ab-91f2-9cb314a7bf4c" providerId="ADAL" clId="{1DF63806-7185-4463-B820-FA971DC3DAE2}" dt="2023-09-22T06:53:38.993" v="1059"/>
          <ac:spMkLst>
            <pc:docMk/>
            <pc:sldMk cId="850238339" sldId="2145705964"/>
            <ac:spMk id="2" creationId="{00000000-0000-0000-0000-000000000000}"/>
          </ac:spMkLst>
        </pc:spChg>
      </pc:sldChg>
      <pc:sldChg chg="modSp mod">
        <pc:chgData name="Igor Shlentov" userId="bcd5b68c-256a-49ab-91f2-9cb314a7bf4c" providerId="ADAL" clId="{1DF63806-7185-4463-B820-FA971DC3DAE2}" dt="2023-09-22T06:54:37.279" v="1082" actId="20577"/>
        <pc:sldMkLst>
          <pc:docMk/>
          <pc:sldMk cId="1560815032" sldId="2145705965"/>
        </pc:sldMkLst>
        <pc:spChg chg="mod">
          <ac:chgData name="Igor Shlentov" userId="bcd5b68c-256a-49ab-91f2-9cb314a7bf4c" providerId="ADAL" clId="{1DF63806-7185-4463-B820-FA971DC3DAE2}" dt="2023-09-22T06:54:37.279" v="1082" actId="20577"/>
          <ac:spMkLst>
            <pc:docMk/>
            <pc:sldMk cId="1560815032" sldId="2145705965"/>
            <ac:spMk id="2" creationId="{00000000-0000-0000-0000-000000000000}"/>
          </ac:spMkLst>
        </pc:spChg>
      </pc:sldChg>
      <pc:sldChg chg="add del">
        <pc:chgData name="Igor Shlentov" userId="bcd5b68c-256a-49ab-91f2-9cb314a7bf4c" providerId="ADAL" clId="{1DF63806-7185-4463-B820-FA971DC3DAE2}" dt="2023-09-12T13:04:22.854" v="268" actId="47"/>
        <pc:sldMkLst>
          <pc:docMk/>
          <pc:sldMk cId="2134969325" sldId="2145705966"/>
        </pc:sldMkLst>
      </pc:sldChg>
      <pc:sldChg chg="addSp delSp modSp new mod">
        <pc:chgData name="Igor Shlentov" userId="bcd5b68c-256a-49ab-91f2-9cb314a7bf4c" providerId="ADAL" clId="{1DF63806-7185-4463-B820-FA971DC3DAE2}" dt="2023-09-12T13:04:01.846" v="266" actId="478"/>
        <pc:sldMkLst>
          <pc:docMk/>
          <pc:sldMk cId="3134436516" sldId="2145705967"/>
        </pc:sldMkLst>
        <pc:spChg chg="mod">
          <ac:chgData name="Igor Shlentov" userId="bcd5b68c-256a-49ab-91f2-9cb314a7bf4c" providerId="ADAL" clId="{1DF63806-7185-4463-B820-FA971DC3DAE2}" dt="2023-09-12T12:18:35.315" v="4"/>
          <ac:spMkLst>
            <pc:docMk/>
            <pc:sldMk cId="3134436516" sldId="2145705967"/>
            <ac:spMk id="2" creationId="{C707AACD-984D-9450-45EB-8550E6A67276}"/>
          </ac:spMkLst>
        </pc:spChg>
        <pc:spChg chg="mod">
          <ac:chgData name="Igor Shlentov" userId="bcd5b68c-256a-49ab-91f2-9cb314a7bf4c" providerId="ADAL" clId="{1DF63806-7185-4463-B820-FA971DC3DAE2}" dt="2023-09-12T12:18:58.378" v="14" actId="20577"/>
          <ac:spMkLst>
            <pc:docMk/>
            <pc:sldMk cId="3134436516" sldId="2145705967"/>
            <ac:spMk id="6" creationId="{3509A651-4F61-8617-A7EF-50A734E53E87}"/>
          </ac:spMkLst>
        </pc:spChg>
        <pc:spChg chg="del">
          <ac:chgData name="Igor Shlentov" userId="bcd5b68c-256a-49ab-91f2-9cb314a7bf4c" providerId="ADAL" clId="{1DF63806-7185-4463-B820-FA971DC3DAE2}" dt="2023-09-12T12:19:45.992" v="109"/>
          <ac:spMkLst>
            <pc:docMk/>
            <pc:sldMk cId="3134436516" sldId="2145705967"/>
            <ac:spMk id="7" creationId="{CA6F4339-11A6-0042-7E0D-4AC3235D2C2A}"/>
          </ac:spMkLst>
        </pc:spChg>
        <pc:spChg chg="mod">
          <ac:chgData name="Igor Shlentov" userId="bcd5b68c-256a-49ab-91f2-9cb314a7bf4c" providerId="ADAL" clId="{1DF63806-7185-4463-B820-FA971DC3DAE2}" dt="2023-09-12T12:19:26.746" v="77" actId="20577"/>
          <ac:spMkLst>
            <pc:docMk/>
            <pc:sldMk cId="3134436516" sldId="2145705967"/>
            <ac:spMk id="8" creationId="{83186243-E52B-368C-2EB3-72E30EDDAA92}"/>
          </ac:spMkLst>
        </pc:spChg>
        <pc:spChg chg="del">
          <ac:chgData name="Igor Shlentov" userId="bcd5b68c-256a-49ab-91f2-9cb314a7bf4c" providerId="ADAL" clId="{1DF63806-7185-4463-B820-FA971DC3DAE2}" dt="2023-09-12T12:45:27.229" v="168"/>
          <ac:spMkLst>
            <pc:docMk/>
            <pc:sldMk cId="3134436516" sldId="2145705967"/>
            <ac:spMk id="9" creationId="{AD0D48CA-0667-EF59-F449-7ADB04F8205D}"/>
          </ac:spMkLst>
        </pc:spChg>
        <pc:spChg chg="mod">
          <ac:chgData name="Igor Shlentov" userId="bcd5b68c-256a-49ab-91f2-9cb314a7bf4c" providerId="ADAL" clId="{1DF63806-7185-4463-B820-FA971DC3DAE2}" dt="2023-09-12T12:19:35.727" v="108" actId="20577"/>
          <ac:spMkLst>
            <pc:docMk/>
            <pc:sldMk cId="3134436516" sldId="2145705967"/>
            <ac:spMk id="10" creationId="{F437984B-647E-1BC9-6AEB-C193F71E96EF}"/>
          </ac:spMkLst>
        </pc:spChg>
        <pc:spChg chg="del">
          <ac:chgData name="Igor Shlentov" userId="bcd5b68c-256a-49ab-91f2-9cb314a7bf4c" providerId="ADAL" clId="{1DF63806-7185-4463-B820-FA971DC3DAE2}" dt="2023-09-12T12:55:54.595" v="208" actId="478"/>
          <ac:spMkLst>
            <pc:docMk/>
            <pc:sldMk cId="3134436516" sldId="2145705967"/>
            <ac:spMk id="11" creationId="{31E9A5D4-00EF-9DDF-9E58-8DEFC8665BA9}"/>
          </ac:spMkLst>
        </pc:spChg>
        <pc:spChg chg="mod">
          <ac:chgData name="Igor Shlentov" userId="bcd5b68c-256a-49ab-91f2-9cb314a7bf4c" providerId="ADAL" clId="{1DF63806-7185-4463-B820-FA971DC3DAE2}" dt="2023-09-12T12:41:05.768" v="162" actId="20577"/>
          <ac:spMkLst>
            <pc:docMk/>
            <pc:sldMk cId="3134436516" sldId="2145705967"/>
            <ac:spMk id="12" creationId="{ED3756D6-9432-5C27-782C-1545167E4B70}"/>
          </ac:spMkLst>
        </pc:spChg>
        <pc:spChg chg="add mod">
          <ac:chgData name="Igor Shlentov" userId="bcd5b68c-256a-49ab-91f2-9cb314a7bf4c" providerId="ADAL" clId="{1DF63806-7185-4463-B820-FA971DC3DAE2}" dt="2023-09-12T12:40:42.216" v="144" actId="1076"/>
          <ac:spMkLst>
            <pc:docMk/>
            <pc:sldMk cId="3134436516" sldId="2145705967"/>
            <ac:spMk id="31" creationId="{74F737DB-8C6D-A373-BDD7-9F46F13014E6}"/>
          </ac:spMkLst>
        </pc:spChg>
        <pc:spChg chg="add mod">
          <ac:chgData name="Igor Shlentov" userId="bcd5b68c-256a-49ab-91f2-9cb314a7bf4c" providerId="ADAL" clId="{1DF63806-7185-4463-B820-FA971DC3DAE2}" dt="2023-09-12T12:48:53.424" v="203" actId="1076"/>
          <ac:spMkLst>
            <pc:docMk/>
            <pc:sldMk cId="3134436516" sldId="2145705967"/>
            <ac:spMk id="36" creationId="{064D9574-EDA5-B1B7-A28E-12F9D63CBC83}"/>
          </ac:spMkLst>
        </pc:spChg>
        <pc:spChg chg="add del mod">
          <ac:chgData name="Igor Shlentov" userId="bcd5b68c-256a-49ab-91f2-9cb314a7bf4c" providerId="ADAL" clId="{1DF63806-7185-4463-B820-FA971DC3DAE2}" dt="2023-09-12T12:45:40.027" v="170" actId="478"/>
          <ac:spMkLst>
            <pc:docMk/>
            <pc:sldMk cId="3134436516" sldId="2145705967"/>
            <ac:spMk id="47" creationId="{414E85D1-6198-1D44-3E1F-9B17F321B9CB}"/>
          </ac:spMkLst>
        </pc:spChg>
        <pc:spChg chg="add mod">
          <ac:chgData name="Igor Shlentov" userId="bcd5b68c-256a-49ab-91f2-9cb314a7bf4c" providerId="ADAL" clId="{1DF63806-7185-4463-B820-FA971DC3DAE2}" dt="2023-09-12T13:03:58.334" v="265" actId="688"/>
          <ac:spMkLst>
            <pc:docMk/>
            <pc:sldMk cId="3134436516" sldId="2145705967"/>
            <ac:spMk id="71" creationId="{E280C841-6758-ED39-D9C7-84697D5C01F2}"/>
          </ac:spMkLst>
        </pc:spChg>
        <pc:picChg chg="add mod">
          <ac:chgData name="Igor Shlentov" userId="bcd5b68c-256a-49ab-91f2-9cb314a7bf4c" providerId="ADAL" clId="{1DF63806-7185-4463-B820-FA971DC3DAE2}" dt="2023-09-12T12:37:06.938" v="113" actId="14100"/>
          <ac:picMkLst>
            <pc:docMk/>
            <pc:sldMk cId="3134436516" sldId="2145705967"/>
            <ac:picMk id="13" creationId="{FC34946F-D4BB-CE1C-8B7C-E3BF81449A0E}"/>
          </ac:picMkLst>
        </pc:picChg>
        <pc:picChg chg="add mod ord">
          <ac:chgData name="Igor Shlentov" userId="bcd5b68c-256a-49ab-91f2-9cb314a7bf4c" providerId="ADAL" clId="{1DF63806-7185-4463-B820-FA971DC3DAE2}" dt="2023-09-12T12:38:02.205" v="118" actId="1076"/>
          <ac:picMkLst>
            <pc:docMk/>
            <pc:sldMk cId="3134436516" sldId="2145705967"/>
            <ac:picMk id="14" creationId="{3E91842F-6CEE-0D37-8ECE-A82F9C0A6D7A}"/>
          </ac:picMkLst>
        </pc:picChg>
        <pc:picChg chg="add mod ord">
          <ac:chgData name="Igor Shlentov" userId="bcd5b68c-256a-49ab-91f2-9cb314a7bf4c" providerId="ADAL" clId="{1DF63806-7185-4463-B820-FA971DC3DAE2}" dt="2023-09-12T12:38:22.389" v="122" actId="1076"/>
          <ac:picMkLst>
            <pc:docMk/>
            <pc:sldMk cId="3134436516" sldId="2145705967"/>
            <ac:picMk id="17" creationId="{0A57F9D7-DC10-D0CC-6F75-1BDEA7C3449F}"/>
          </ac:picMkLst>
        </pc:picChg>
        <pc:picChg chg="add mod">
          <ac:chgData name="Igor Shlentov" userId="bcd5b68c-256a-49ab-91f2-9cb314a7bf4c" providerId="ADAL" clId="{1DF63806-7185-4463-B820-FA971DC3DAE2}" dt="2023-09-12T12:38:53.279" v="126" actId="1076"/>
          <ac:picMkLst>
            <pc:docMk/>
            <pc:sldMk cId="3134436516" sldId="2145705967"/>
            <ac:picMk id="18" creationId="{0F331AAB-9C39-D3D9-2483-D2A4FDC7835E}"/>
          </ac:picMkLst>
        </pc:picChg>
        <pc:picChg chg="add del mod">
          <ac:chgData name="Igor Shlentov" userId="bcd5b68c-256a-49ab-91f2-9cb314a7bf4c" providerId="ADAL" clId="{1DF63806-7185-4463-B820-FA971DC3DAE2}" dt="2023-09-12T12:49:15.886" v="207" actId="478"/>
          <ac:picMkLst>
            <pc:docMk/>
            <pc:sldMk cId="3134436516" sldId="2145705967"/>
            <ac:picMk id="32" creationId="{5E737E5C-FE4D-4183-9677-AE47F69D966A}"/>
          </ac:picMkLst>
        </pc:picChg>
        <pc:picChg chg="add del mod">
          <ac:chgData name="Igor Shlentov" userId="bcd5b68c-256a-49ab-91f2-9cb314a7bf4c" providerId="ADAL" clId="{1DF63806-7185-4463-B820-FA971DC3DAE2}" dt="2023-09-12T12:49:15.401" v="206" actId="478"/>
          <ac:picMkLst>
            <pc:docMk/>
            <pc:sldMk cId="3134436516" sldId="2145705967"/>
            <ac:picMk id="33" creationId="{9BFF4F3A-742C-1373-6BF4-A5B3127BEFAF}"/>
          </ac:picMkLst>
        </pc:picChg>
        <pc:picChg chg="add mod">
          <ac:chgData name="Igor Shlentov" userId="bcd5b68c-256a-49ab-91f2-9cb314a7bf4c" providerId="ADAL" clId="{1DF63806-7185-4463-B820-FA971DC3DAE2}" dt="2023-09-12T12:44:59.750" v="167" actId="14100"/>
          <ac:picMkLst>
            <pc:docMk/>
            <pc:sldMk cId="3134436516" sldId="2145705967"/>
            <ac:picMk id="34" creationId="{ED1D4FCE-4EF0-5E6D-E986-D929219CF41D}"/>
          </ac:picMkLst>
        </pc:picChg>
        <pc:picChg chg="add mod">
          <ac:chgData name="Igor Shlentov" userId="bcd5b68c-256a-49ab-91f2-9cb314a7bf4c" providerId="ADAL" clId="{1DF63806-7185-4463-B820-FA971DC3DAE2}" dt="2023-09-12T12:49:07.257" v="205" actId="1076"/>
          <ac:picMkLst>
            <pc:docMk/>
            <pc:sldMk cId="3134436516" sldId="2145705967"/>
            <ac:picMk id="35" creationId="{D0EB0D21-AE99-4605-1C35-BE5C6F6DF474}"/>
          </ac:picMkLst>
        </pc:picChg>
        <pc:picChg chg="add del mod">
          <ac:chgData name="Igor Shlentov" userId="bcd5b68c-256a-49ab-91f2-9cb314a7bf4c" providerId="ADAL" clId="{1DF63806-7185-4463-B820-FA971DC3DAE2}" dt="2023-09-12T12:45:29.452" v="169" actId="478"/>
          <ac:picMkLst>
            <pc:docMk/>
            <pc:sldMk cId="3134436516" sldId="2145705967"/>
            <ac:picMk id="45" creationId="{DE2C95FB-A596-AD87-4F84-9711D2BFEAC8}"/>
          </ac:picMkLst>
        </pc:picChg>
        <pc:picChg chg="add mod ord">
          <ac:chgData name="Igor Shlentov" userId="bcd5b68c-256a-49ab-91f2-9cb314a7bf4c" providerId="ADAL" clId="{1DF63806-7185-4463-B820-FA971DC3DAE2}" dt="2023-09-12T12:46:07.899" v="175" actId="167"/>
          <ac:picMkLst>
            <pc:docMk/>
            <pc:sldMk cId="3134436516" sldId="2145705967"/>
            <ac:picMk id="48" creationId="{264A94C9-06EC-7399-664F-4022AA9353B5}"/>
          </ac:picMkLst>
        </pc:picChg>
        <pc:picChg chg="add mod ord">
          <ac:chgData name="Igor Shlentov" userId="bcd5b68c-256a-49ab-91f2-9cb314a7bf4c" providerId="ADAL" clId="{1DF63806-7185-4463-B820-FA971DC3DAE2}" dt="2023-09-12T12:46:22.229" v="178" actId="167"/>
          <ac:picMkLst>
            <pc:docMk/>
            <pc:sldMk cId="3134436516" sldId="2145705967"/>
            <ac:picMk id="51" creationId="{3E0373D9-11C2-6709-CC81-941C32976582}"/>
          </ac:picMkLst>
        </pc:picChg>
        <pc:picChg chg="add del mod">
          <ac:chgData name="Igor Shlentov" userId="bcd5b68c-256a-49ab-91f2-9cb314a7bf4c" providerId="ADAL" clId="{1DF63806-7185-4463-B820-FA971DC3DAE2}" dt="2023-09-12T12:58:21.146" v="229" actId="478"/>
          <ac:picMkLst>
            <pc:docMk/>
            <pc:sldMk cId="3134436516" sldId="2145705967"/>
            <ac:picMk id="64" creationId="{35DF9DA3-46A8-7D80-ABB8-18AC2A54209F}"/>
          </ac:picMkLst>
        </pc:picChg>
        <pc:picChg chg="add del mod">
          <ac:chgData name="Igor Shlentov" userId="bcd5b68c-256a-49ab-91f2-9cb314a7bf4c" providerId="ADAL" clId="{1DF63806-7185-4463-B820-FA971DC3DAE2}" dt="2023-09-12T12:58:22.502" v="230" actId="478"/>
          <ac:picMkLst>
            <pc:docMk/>
            <pc:sldMk cId="3134436516" sldId="2145705967"/>
            <ac:picMk id="65" creationId="{BF8E5801-7B6F-D4EF-5275-41B6A0820C2E}"/>
          </ac:picMkLst>
        </pc:picChg>
        <pc:picChg chg="add mod">
          <ac:chgData name="Igor Shlentov" userId="bcd5b68c-256a-49ab-91f2-9cb314a7bf4c" providerId="ADAL" clId="{1DF63806-7185-4463-B820-FA971DC3DAE2}" dt="2023-09-12T13:01:25.678" v="231" actId="1076"/>
          <ac:picMkLst>
            <pc:docMk/>
            <pc:sldMk cId="3134436516" sldId="2145705967"/>
            <ac:picMk id="68" creationId="{7D518AC7-E09A-515F-8ABC-3D48CA6B870D}"/>
          </ac:picMkLst>
        </pc:picChg>
        <pc:picChg chg="add mod">
          <ac:chgData name="Igor Shlentov" userId="bcd5b68c-256a-49ab-91f2-9cb314a7bf4c" providerId="ADAL" clId="{1DF63806-7185-4463-B820-FA971DC3DAE2}" dt="2023-09-12T13:01:25.678" v="231" actId="1076"/>
          <ac:picMkLst>
            <pc:docMk/>
            <pc:sldMk cId="3134436516" sldId="2145705967"/>
            <ac:picMk id="69" creationId="{861E2870-6CC8-ABC9-F669-239DDD6C0118}"/>
          </ac:picMkLst>
        </pc:picChg>
        <pc:picChg chg="add mod">
          <ac:chgData name="Igor Shlentov" userId="bcd5b68c-256a-49ab-91f2-9cb314a7bf4c" providerId="ADAL" clId="{1DF63806-7185-4463-B820-FA971DC3DAE2}" dt="2023-09-12T13:02:02.850" v="241" actId="1076"/>
          <ac:picMkLst>
            <pc:docMk/>
            <pc:sldMk cId="3134436516" sldId="2145705967"/>
            <ac:picMk id="70" creationId="{EC7C4C5F-8F47-744D-6499-DE5A4BFE26BB}"/>
          </ac:picMkLst>
        </pc:picChg>
        <pc:cxnChg chg="add del">
          <ac:chgData name="Igor Shlentov" userId="bcd5b68c-256a-49ab-91f2-9cb314a7bf4c" providerId="ADAL" clId="{1DF63806-7185-4463-B820-FA971DC3DAE2}" dt="2023-09-12T12:38:26.247" v="123" actId="478"/>
          <ac:cxnSpMkLst>
            <pc:docMk/>
            <pc:sldMk cId="3134436516" sldId="2145705967"/>
            <ac:cxnSpMk id="16" creationId="{48352ECA-3089-2A55-C9C1-E10AB5B8865B}"/>
          </ac:cxnSpMkLst>
        </pc:cxnChg>
        <pc:cxnChg chg="add mod">
          <ac:chgData name="Igor Shlentov" userId="bcd5b68c-256a-49ab-91f2-9cb314a7bf4c" providerId="ADAL" clId="{1DF63806-7185-4463-B820-FA971DC3DAE2}" dt="2023-09-12T12:39:29.282" v="131" actId="1582"/>
          <ac:cxnSpMkLst>
            <pc:docMk/>
            <pc:sldMk cId="3134436516" sldId="2145705967"/>
            <ac:cxnSpMk id="20" creationId="{F20AFDF0-2286-366B-C653-7922F6DF960D}"/>
          </ac:cxnSpMkLst>
        </pc:cxnChg>
        <pc:cxnChg chg="add mod">
          <ac:chgData name="Igor Shlentov" userId="bcd5b68c-256a-49ab-91f2-9cb314a7bf4c" providerId="ADAL" clId="{1DF63806-7185-4463-B820-FA971DC3DAE2}" dt="2023-09-12T12:39:41.665" v="134" actId="14100"/>
          <ac:cxnSpMkLst>
            <pc:docMk/>
            <pc:sldMk cId="3134436516" sldId="2145705967"/>
            <ac:cxnSpMk id="21" creationId="{5D4258EB-A521-6F42-5827-D7FBD841B059}"/>
          </ac:cxnSpMkLst>
        </pc:cxnChg>
        <pc:cxnChg chg="add mod">
          <ac:chgData name="Igor Shlentov" userId="bcd5b68c-256a-49ab-91f2-9cb314a7bf4c" providerId="ADAL" clId="{1DF63806-7185-4463-B820-FA971DC3DAE2}" dt="2023-09-12T12:39:56.522" v="137" actId="14100"/>
          <ac:cxnSpMkLst>
            <pc:docMk/>
            <pc:sldMk cId="3134436516" sldId="2145705967"/>
            <ac:cxnSpMk id="24" creationId="{07798115-AAAF-F68A-19D4-C4FD67AB7A80}"/>
          </ac:cxnSpMkLst>
        </pc:cxnChg>
        <pc:cxnChg chg="add mod">
          <ac:chgData name="Igor Shlentov" userId="bcd5b68c-256a-49ab-91f2-9cb314a7bf4c" providerId="ADAL" clId="{1DF63806-7185-4463-B820-FA971DC3DAE2}" dt="2023-09-12T12:40:18.783" v="140" actId="14100"/>
          <ac:cxnSpMkLst>
            <pc:docMk/>
            <pc:sldMk cId="3134436516" sldId="2145705967"/>
            <ac:cxnSpMk id="26" creationId="{81670E2B-B7D8-21E0-3A5B-85AA7C14372C}"/>
          </ac:cxnSpMkLst>
        </pc:cxnChg>
        <pc:cxnChg chg="add mod">
          <ac:chgData name="Igor Shlentov" userId="bcd5b68c-256a-49ab-91f2-9cb314a7bf4c" providerId="ADAL" clId="{1DF63806-7185-4463-B820-FA971DC3DAE2}" dt="2023-09-12T12:40:18.783" v="140" actId="14100"/>
          <ac:cxnSpMkLst>
            <pc:docMk/>
            <pc:sldMk cId="3134436516" sldId="2145705967"/>
            <ac:cxnSpMk id="27" creationId="{3444E532-E46C-9A37-51DE-9C807A387DF0}"/>
          </ac:cxnSpMkLst>
        </pc:cxnChg>
        <pc:cxnChg chg="add mod">
          <ac:chgData name="Igor Shlentov" userId="bcd5b68c-256a-49ab-91f2-9cb314a7bf4c" providerId="ADAL" clId="{1DF63806-7185-4463-B820-FA971DC3DAE2}" dt="2023-09-12T12:40:29.373" v="142" actId="1076"/>
          <ac:cxnSpMkLst>
            <pc:docMk/>
            <pc:sldMk cId="3134436516" sldId="2145705967"/>
            <ac:cxnSpMk id="30" creationId="{A6945EF4-5757-8EFD-7C0C-D1B31FA60F1D}"/>
          </ac:cxnSpMkLst>
        </pc:cxnChg>
        <pc:cxnChg chg="add del mod">
          <ac:chgData name="Igor Shlentov" userId="bcd5b68c-256a-49ab-91f2-9cb314a7bf4c" providerId="ADAL" clId="{1DF63806-7185-4463-B820-FA971DC3DAE2}" dt="2023-09-12T12:47:29.690" v="191" actId="478"/>
          <ac:cxnSpMkLst>
            <pc:docMk/>
            <pc:sldMk cId="3134436516" sldId="2145705967"/>
            <ac:cxnSpMk id="37" creationId="{29EE688A-F1C7-5516-3A18-7F6A552C53EC}"/>
          </ac:cxnSpMkLst>
        </pc:cxnChg>
        <pc:cxnChg chg="add del mod">
          <ac:chgData name="Igor Shlentov" userId="bcd5b68c-256a-49ab-91f2-9cb314a7bf4c" providerId="ADAL" clId="{1DF63806-7185-4463-B820-FA971DC3DAE2}" dt="2023-09-12T12:47:30.776" v="192" actId="478"/>
          <ac:cxnSpMkLst>
            <pc:docMk/>
            <pc:sldMk cId="3134436516" sldId="2145705967"/>
            <ac:cxnSpMk id="38" creationId="{7D7F3EC9-7AB4-2831-C22A-717B23041D97}"/>
          </ac:cxnSpMkLst>
        </pc:cxnChg>
        <pc:cxnChg chg="add mod">
          <ac:chgData name="Igor Shlentov" userId="bcd5b68c-256a-49ab-91f2-9cb314a7bf4c" providerId="ADAL" clId="{1DF63806-7185-4463-B820-FA971DC3DAE2}" dt="2023-09-12T12:47:54.078" v="198" actId="1076"/>
          <ac:cxnSpMkLst>
            <pc:docMk/>
            <pc:sldMk cId="3134436516" sldId="2145705967"/>
            <ac:cxnSpMk id="39" creationId="{92416BEC-F751-9787-488E-81969CC23B6D}"/>
          </ac:cxnSpMkLst>
        </pc:cxnChg>
        <pc:cxnChg chg="add mod">
          <ac:chgData name="Igor Shlentov" userId="bcd5b68c-256a-49ab-91f2-9cb314a7bf4c" providerId="ADAL" clId="{1DF63806-7185-4463-B820-FA971DC3DAE2}" dt="2023-09-12T12:48:40.112" v="201" actId="14100"/>
          <ac:cxnSpMkLst>
            <pc:docMk/>
            <pc:sldMk cId="3134436516" sldId="2145705967"/>
            <ac:cxnSpMk id="40" creationId="{76624297-46B7-86DA-F2ED-CCEE95BB1250}"/>
          </ac:cxnSpMkLst>
        </pc:cxnChg>
        <pc:cxnChg chg="add del">
          <ac:chgData name="Igor Shlentov" userId="bcd5b68c-256a-49ab-91f2-9cb314a7bf4c" providerId="ADAL" clId="{1DF63806-7185-4463-B820-FA971DC3DAE2}" dt="2023-09-12T12:46:26.092" v="179" actId="478"/>
          <ac:cxnSpMkLst>
            <pc:docMk/>
            <pc:sldMk cId="3134436516" sldId="2145705967"/>
            <ac:cxnSpMk id="50" creationId="{F8EDB203-848F-102D-5898-D195CD9F0FD2}"/>
          </ac:cxnSpMkLst>
        </pc:cxnChg>
        <pc:cxnChg chg="add del mod">
          <ac:chgData name="Igor Shlentov" userId="bcd5b68c-256a-49ab-91f2-9cb314a7bf4c" providerId="ADAL" clId="{1DF63806-7185-4463-B820-FA971DC3DAE2}" dt="2023-09-12T12:47:11.293" v="188" actId="478"/>
          <ac:cxnSpMkLst>
            <pc:docMk/>
            <pc:sldMk cId="3134436516" sldId="2145705967"/>
            <ac:cxnSpMk id="54" creationId="{12ADF542-D1F5-DEE1-7B19-D865E07D7AE7}"/>
          </ac:cxnSpMkLst>
        </pc:cxnChg>
        <pc:cxnChg chg="add mod">
          <ac:chgData name="Igor Shlentov" userId="bcd5b68c-256a-49ab-91f2-9cb314a7bf4c" providerId="ADAL" clId="{1DF63806-7185-4463-B820-FA971DC3DAE2}" dt="2023-09-12T12:48:45.364" v="202" actId="14100"/>
          <ac:cxnSpMkLst>
            <pc:docMk/>
            <pc:sldMk cId="3134436516" sldId="2145705967"/>
            <ac:cxnSpMk id="56" creationId="{60F2BA52-8A5A-A0F3-DB9F-377D73D6E1B9}"/>
          </ac:cxnSpMkLst>
        </pc:cxnChg>
        <pc:cxnChg chg="add mod">
          <ac:chgData name="Igor Shlentov" userId="bcd5b68c-256a-49ab-91f2-9cb314a7bf4c" providerId="ADAL" clId="{1DF63806-7185-4463-B820-FA971DC3DAE2}" dt="2023-09-12T12:48:00.486" v="200" actId="1076"/>
          <ac:cxnSpMkLst>
            <pc:docMk/>
            <pc:sldMk cId="3134436516" sldId="2145705967"/>
            <ac:cxnSpMk id="61" creationId="{46DC8F67-1BC9-A58D-C1CC-AA20867881D7}"/>
          </ac:cxnSpMkLst>
        </pc:cxnChg>
        <pc:cxnChg chg="add del">
          <ac:chgData name="Igor Shlentov" userId="bcd5b68c-256a-49ab-91f2-9cb314a7bf4c" providerId="ADAL" clId="{1DF63806-7185-4463-B820-FA971DC3DAE2}" dt="2023-09-12T12:58:18.251" v="228" actId="478"/>
          <ac:cxnSpMkLst>
            <pc:docMk/>
            <pc:sldMk cId="3134436516" sldId="2145705967"/>
            <ac:cxnSpMk id="67" creationId="{F2B1534C-C278-6ACC-63FD-25E57851978A}"/>
          </ac:cxnSpMkLst>
        </pc:cxnChg>
        <pc:cxnChg chg="add del">
          <ac:chgData name="Igor Shlentov" userId="bcd5b68c-256a-49ab-91f2-9cb314a7bf4c" providerId="ADAL" clId="{1DF63806-7185-4463-B820-FA971DC3DAE2}" dt="2023-09-12T13:02:05.559" v="242" actId="478"/>
          <ac:cxnSpMkLst>
            <pc:docMk/>
            <pc:sldMk cId="3134436516" sldId="2145705967"/>
            <ac:cxnSpMk id="73" creationId="{D4A9525A-465E-0A2E-E6DA-80A28046EE90}"/>
          </ac:cxnSpMkLst>
        </pc:cxnChg>
        <pc:cxnChg chg="add mod">
          <ac:chgData name="Igor Shlentov" userId="bcd5b68c-256a-49ab-91f2-9cb314a7bf4c" providerId="ADAL" clId="{1DF63806-7185-4463-B820-FA971DC3DAE2}" dt="2023-09-12T13:02:31.174" v="245" actId="14100"/>
          <ac:cxnSpMkLst>
            <pc:docMk/>
            <pc:sldMk cId="3134436516" sldId="2145705967"/>
            <ac:cxnSpMk id="74" creationId="{D344AB87-967B-05B1-5213-908CE543CC97}"/>
          </ac:cxnSpMkLst>
        </pc:cxnChg>
        <pc:cxnChg chg="add mod">
          <ac:chgData name="Igor Shlentov" userId="bcd5b68c-256a-49ab-91f2-9cb314a7bf4c" providerId="ADAL" clId="{1DF63806-7185-4463-B820-FA971DC3DAE2}" dt="2023-09-12T13:03:47.687" v="263" actId="1076"/>
          <ac:cxnSpMkLst>
            <pc:docMk/>
            <pc:sldMk cId="3134436516" sldId="2145705967"/>
            <ac:cxnSpMk id="76" creationId="{85C110CA-C16F-5FB7-F05C-FB517E9D3806}"/>
          </ac:cxnSpMkLst>
        </pc:cxnChg>
        <pc:cxnChg chg="add mod">
          <ac:chgData name="Igor Shlentov" userId="bcd5b68c-256a-49ab-91f2-9cb314a7bf4c" providerId="ADAL" clId="{1DF63806-7185-4463-B820-FA971DC3DAE2}" dt="2023-09-12T13:02:51.633" v="250" actId="14100"/>
          <ac:cxnSpMkLst>
            <pc:docMk/>
            <pc:sldMk cId="3134436516" sldId="2145705967"/>
            <ac:cxnSpMk id="77" creationId="{ADB1B73B-6CD5-99C7-3BD3-712999D21359}"/>
          </ac:cxnSpMkLst>
        </pc:cxnChg>
        <pc:cxnChg chg="add mod">
          <ac:chgData name="Igor Shlentov" userId="bcd5b68c-256a-49ab-91f2-9cb314a7bf4c" providerId="ADAL" clId="{1DF63806-7185-4463-B820-FA971DC3DAE2}" dt="2023-09-12T13:02:59.290" v="252" actId="1076"/>
          <ac:cxnSpMkLst>
            <pc:docMk/>
            <pc:sldMk cId="3134436516" sldId="2145705967"/>
            <ac:cxnSpMk id="79" creationId="{143A929B-CE4B-2599-DC57-9A28A4765941}"/>
          </ac:cxnSpMkLst>
        </pc:cxnChg>
        <pc:cxnChg chg="add del mod">
          <ac:chgData name="Igor Shlentov" userId="bcd5b68c-256a-49ab-91f2-9cb314a7bf4c" providerId="ADAL" clId="{1DF63806-7185-4463-B820-FA971DC3DAE2}" dt="2023-09-12T13:04:01.846" v="266" actId="478"/>
          <ac:cxnSpMkLst>
            <pc:docMk/>
            <pc:sldMk cId="3134436516" sldId="2145705967"/>
            <ac:cxnSpMk id="81" creationId="{665F464B-A541-4C29-B5A1-CD0436383B0D}"/>
          </ac:cxnSpMkLst>
        </pc:cxnChg>
      </pc:sldChg>
      <pc:sldChg chg="new del">
        <pc:chgData name="Igor Shlentov" userId="bcd5b68c-256a-49ab-91f2-9cb314a7bf4c" providerId="ADAL" clId="{1DF63806-7185-4463-B820-FA971DC3DAE2}" dt="2023-09-12T12:17:59.490" v="2" actId="47"/>
        <pc:sldMkLst>
          <pc:docMk/>
          <pc:sldMk cId="3845712840" sldId="2145705967"/>
        </pc:sldMkLst>
      </pc:sldChg>
      <pc:sldChg chg="addSp delSp modSp add del mod ord modClrScheme chgLayout">
        <pc:chgData name="Igor Shlentov" userId="bcd5b68c-256a-49ab-91f2-9cb314a7bf4c" providerId="ADAL" clId="{1DF63806-7185-4463-B820-FA971DC3DAE2}" dt="2023-09-21T13:27:37.075" v="835" actId="47"/>
        <pc:sldMkLst>
          <pc:docMk/>
          <pc:sldMk cId="1362332135" sldId="2145705968"/>
        </pc:sldMkLst>
        <pc:spChg chg="mod">
          <ac:chgData name="Igor Shlentov" userId="bcd5b68c-256a-49ab-91f2-9cb314a7bf4c" providerId="ADAL" clId="{1DF63806-7185-4463-B820-FA971DC3DAE2}" dt="2023-09-12T13:15:24.565" v="306" actId="26606"/>
          <ac:spMkLst>
            <pc:docMk/>
            <pc:sldMk cId="1362332135" sldId="2145705968"/>
            <ac:spMk id="2" creationId="{00000000-0000-0000-0000-000000000000}"/>
          </ac:spMkLst>
        </pc:spChg>
        <pc:spChg chg="del">
          <ac:chgData name="Igor Shlentov" userId="bcd5b68c-256a-49ab-91f2-9cb314a7bf4c" providerId="ADAL" clId="{1DF63806-7185-4463-B820-FA971DC3DAE2}" dt="2023-09-12T13:15:24.565" v="306" actId="26606"/>
          <ac:spMkLst>
            <pc:docMk/>
            <pc:sldMk cId="1362332135" sldId="2145705968"/>
            <ac:spMk id="3" creationId="{00000000-0000-0000-0000-000000000000}"/>
          </ac:spMkLst>
        </pc:spChg>
        <pc:spChg chg="mod">
          <ac:chgData name="Igor Shlentov" userId="bcd5b68c-256a-49ab-91f2-9cb314a7bf4c" providerId="ADAL" clId="{1DF63806-7185-4463-B820-FA971DC3DAE2}" dt="2023-09-12T13:15:24.565" v="306" actId="26606"/>
          <ac:spMkLst>
            <pc:docMk/>
            <pc:sldMk cId="1362332135" sldId="2145705968"/>
            <ac:spMk id="4" creationId="{00000000-0000-0000-0000-000000000000}"/>
          </ac:spMkLst>
        </pc:spChg>
        <pc:spChg chg="mod">
          <ac:chgData name="Igor Shlentov" userId="bcd5b68c-256a-49ab-91f2-9cb314a7bf4c" providerId="ADAL" clId="{1DF63806-7185-4463-B820-FA971DC3DAE2}" dt="2023-09-12T13:15:24.565" v="306" actId="26606"/>
          <ac:spMkLst>
            <pc:docMk/>
            <pc:sldMk cId="1362332135" sldId="2145705968"/>
            <ac:spMk id="5" creationId="{00000000-0000-0000-0000-000000000000}"/>
          </ac:spMkLst>
        </pc:spChg>
        <pc:spChg chg="mod ord">
          <ac:chgData name="Igor Shlentov" userId="bcd5b68c-256a-49ab-91f2-9cb314a7bf4c" providerId="ADAL" clId="{1DF63806-7185-4463-B820-FA971DC3DAE2}" dt="2023-09-12T13:15:24.565" v="306" actId="26606"/>
          <ac:spMkLst>
            <pc:docMk/>
            <pc:sldMk cId="1362332135" sldId="2145705968"/>
            <ac:spMk id="9" creationId="{00000000-0000-0000-0000-000000000000}"/>
          </ac:spMkLst>
        </pc:spChg>
        <pc:spChg chg="del mod ord">
          <ac:chgData name="Igor Shlentov" userId="bcd5b68c-256a-49ab-91f2-9cb314a7bf4c" providerId="ADAL" clId="{1DF63806-7185-4463-B820-FA971DC3DAE2}" dt="2023-09-21T13:07:44.003" v="827" actId="478"/>
          <ac:spMkLst>
            <pc:docMk/>
            <pc:sldMk cId="1362332135" sldId="2145705968"/>
            <ac:spMk id="15" creationId="{00000000-0000-0000-0000-000000000000}"/>
          </ac:spMkLst>
        </pc:spChg>
        <pc:spChg chg="add mod">
          <ac:chgData name="Igor Shlentov" userId="bcd5b68c-256a-49ab-91f2-9cb314a7bf4c" providerId="ADAL" clId="{1DF63806-7185-4463-B820-FA971DC3DAE2}" dt="2023-09-21T13:07:05.088" v="824" actId="1076"/>
          <ac:spMkLst>
            <pc:docMk/>
            <pc:sldMk cId="1362332135" sldId="2145705968"/>
            <ac:spMk id="18" creationId="{A4A64310-D85F-44DB-C1AE-96DCAC0A1225}"/>
          </ac:spMkLst>
        </pc:spChg>
        <pc:spChg chg="add mod">
          <ac:chgData name="Igor Shlentov" userId="bcd5b68c-256a-49ab-91f2-9cb314a7bf4c" providerId="ADAL" clId="{1DF63806-7185-4463-B820-FA971DC3DAE2}" dt="2023-09-21T13:07:05.088" v="824" actId="1076"/>
          <ac:spMkLst>
            <pc:docMk/>
            <pc:sldMk cId="1362332135" sldId="2145705968"/>
            <ac:spMk id="19" creationId="{6256E4B2-43BA-3851-D2D5-23BAB6C51470}"/>
          </ac:spMkLst>
        </pc:spChg>
        <pc:spChg chg="add mod">
          <ac:chgData name="Igor Shlentov" userId="bcd5b68c-256a-49ab-91f2-9cb314a7bf4c" providerId="ADAL" clId="{1DF63806-7185-4463-B820-FA971DC3DAE2}" dt="2023-09-12T13:15:24.565" v="306" actId="26606"/>
          <ac:spMkLst>
            <pc:docMk/>
            <pc:sldMk cId="1362332135" sldId="2145705968"/>
            <ac:spMk id="20" creationId="{1E307C07-3B9B-6F05-8970-FEAC4CB84A0C}"/>
          </ac:spMkLst>
        </pc:spChg>
        <pc:spChg chg="add mod">
          <ac:chgData name="Igor Shlentov" userId="bcd5b68c-256a-49ab-91f2-9cb314a7bf4c" providerId="ADAL" clId="{1DF63806-7185-4463-B820-FA971DC3DAE2}" dt="2023-09-21T13:07:05.088" v="824" actId="1076"/>
          <ac:spMkLst>
            <pc:docMk/>
            <pc:sldMk cId="1362332135" sldId="2145705968"/>
            <ac:spMk id="21" creationId="{9231D438-2438-467E-9D3E-77A9C5BDED8C}"/>
          </ac:spMkLst>
        </pc:spChg>
        <pc:spChg chg="add mod">
          <ac:chgData name="Igor Shlentov" userId="bcd5b68c-256a-49ab-91f2-9cb314a7bf4c" providerId="ADAL" clId="{1DF63806-7185-4463-B820-FA971DC3DAE2}" dt="2023-09-21T13:07:05.088" v="824" actId="1076"/>
          <ac:spMkLst>
            <pc:docMk/>
            <pc:sldMk cId="1362332135" sldId="2145705968"/>
            <ac:spMk id="22" creationId="{670905DA-C163-0C75-4A48-FBA634F91331}"/>
          </ac:spMkLst>
        </pc:spChg>
        <pc:spChg chg="add mod">
          <ac:chgData name="Igor Shlentov" userId="bcd5b68c-256a-49ab-91f2-9cb314a7bf4c" providerId="ADAL" clId="{1DF63806-7185-4463-B820-FA971DC3DAE2}" dt="2023-09-21T13:07:05.088" v="824" actId="1076"/>
          <ac:spMkLst>
            <pc:docMk/>
            <pc:sldMk cId="1362332135" sldId="2145705968"/>
            <ac:spMk id="26" creationId="{D851F364-0841-3FBA-244F-DB979165B780}"/>
          </ac:spMkLst>
        </pc:spChg>
        <pc:spChg chg="add mod">
          <ac:chgData name="Igor Shlentov" userId="bcd5b68c-256a-49ab-91f2-9cb314a7bf4c" providerId="ADAL" clId="{1DF63806-7185-4463-B820-FA971DC3DAE2}" dt="2023-09-21T13:07:05.088" v="824" actId="1076"/>
          <ac:spMkLst>
            <pc:docMk/>
            <pc:sldMk cId="1362332135" sldId="2145705968"/>
            <ac:spMk id="27" creationId="{0A5F6F93-3C7B-1BA1-3A2F-2B4E1981F8B0}"/>
          </ac:spMkLst>
        </pc:spChg>
        <pc:spChg chg="add mod">
          <ac:chgData name="Igor Shlentov" userId="bcd5b68c-256a-49ab-91f2-9cb314a7bf4c" providerId="ADAL" clId="{1DF63806-7185-4463-B820-FA971DC3DAE2}" dt="2023-09-21T13:07:05.088" v="824" actId="1076"/>
          <ac:spMkLst>
            <pc:docMk/>
            <pc:sldMk cId="1362332135" sldId="2145705968"/>
            <ac:spMk id="34" creationId="{5F6F902C-32A8-1EA7-FB2A-30E28C61AD36}"/>
          </ac:spMkLst>
        </pc:spChg>
        <pc:spChg chg="add mod">
          <ac:chgData name="Igor Shlentov" userId="bcd5b68c-256a-49ab-91f2-9cb314a7bf4c" providerId="ADAL" clId="{1DF63806-7185-4463-B820-FA971DC3DAE2}" dt="2023-09-21T13:07:05.088" v="824" actId="1076"/>
          <ac:spMkLst>
            <pc:docMk/>
            <pc:sldMk cId="1362332135" sldId="2145705968"/>
            <ac:spMk id="35" creationId="{A823901D-C2B3-96FB-F28D-08BADE83D026}"/>
          </ac:spMkLst>
        </pc:spChg>
        <pc:spChg chg="add mod">
          <ac:chgData name="Igor Shlentov" userId="bcd5b68c-256a-49ab-91f2-9cb314a7bf4c" providerId="ADAL" clId="{1DF63806-7185-4463-B820-FA971DC3DAE2}" dt="2023-09-21T13:08:07.447" v="829" actId="1076"/>
          <ac:spMkLst>
            <pc:docMk/>
            <pc:sldMk cId="1362332135" sldId="2145705968"/>
            <ac:spMk id="49" creationId="{8EDF13EE-F93A-7598-4692-0F1DE48F0F2B}"/>
          </ac:spMkLst>
        </pc:spChg>
        <pc:spChg chg="add mod">
          <ac:chgData name="Igor Shlentov" userId="bcd5b68c-256a-49ab-91f2-9cb314a7bf4c" providerId="ADAL" clId="{1DF63806-7185-4463-B820-FA971DC3DAE2}" dt="2023-09-21T13:08:07.447" v="829" actId="1076"/>
          <ac:spMkLst>
            <pc:docMk/>
            <pc:sldMk cId="1362332135" sldId="2145705968"/>
            <ac:spMk id="50" creationId="{5D7D551B-1301-4705-299C-2FA2F0345439}"/>
          </ac:spMkLst>
        </pc:spChg>
        <pc:spChg chg="add mod">
          <ac:chgData name="Igor Shlentov" userId="bcd5b68c-256a-49ab-91f2-9cb314a7bf4c" providerId="ADAL" clId="{1DF63806-7185-4463-B820-FA971DC3DAE2}" dt="2023-09-21T13:08:07.447" v="829" actId="1076"/>
          <ac:spMkLst>
            <pc:docMk/>
            <pc:sldMk cId="1362332135" sldId="2145705968"/>
            <ac:spMk id="51" creationId="{364A5CF4-9D7D-95CE-8C7A-49E95D421136}"/>
          </ac:spMkLst>
        </pc:spChg>
        <pc:spChg chg="add mod">
          <ac:chgData name="Igor Shlentov" userId="bcd5b68c-256a-49ab-91f2-9cb314a7bf4c" providerId="ADAL" clId="{1DF63806-7185-4463-B820-FA971DC3DAE2}" dt="2023-09-21T13:08:07.447" v="829" actId="1076"/>
          <ac:spMkLst>
            <pc:docMk/>
            <pc:sldMk cId="1362332135" sldId="2145705968"/>
            <ac:spMk id="52" creationId="{01275035-9060-BE08-520D-A9B559531ABE}"/>
          </ac:spMkLst>
        </pc:spChg>
        <pc:spChg chg="add mod">
          <ac:chgData name="Igor Shlentov" userId="bcd5b68c-256a-49ab-91f2-9cb314a7bf4c" providerId="ADAL" clId="{1DF63806-7185-4463-B820-FA971DC3DAE2}" dt="2023-09-21T13:08:07.447" v="829" actId="1076"/>
          <ac:spMkLst>
            <pc:docMk/>
            <pc:sldMk cId="1362332135" sldId="2145705968"/>
            <ac:spMk id="56" creationId="{FE21D761-088F-B87E-4906-EFBED1A2F282}"/>
          </ac:spMkLst>
        </pc:spChg>
        <pc:spChg chg="add mod">
          <ac:chgData name="Igor Shlentov" userId="bcd5b68c-256a-49ab-91f2-9cb314a7bf4c" providerId="ADAL" clId="{1DF63806-7185-4463-B820-FA971DC3DAE2}" dt="2023-09-21T13:08:07.447" v="829" actId="1076"/>
          <ac:spMkLst>
            <pc:docMk/>
            <pc:sldMk cId="1362332135" sldId="2145705968"/>
            <ac:spMk id="57" creationId="{336B4E4C-8CE5-5F28-B8F2-D85956C7E1DC}"/>
          </ac:spMkLst>
        </pc:spChg>
        <pc:spChg chg="add mod">
          <ac:chgData name="Igor Shlentov" userId="bcd5b68c-256a-49ab-91f2-9cb314a7bf4c" providerId="ADAL" clId="{1DF63806-7185-4463-B820-FA971DC3DAE2}" dt="2023-09-21T13:08:07.447" v="829" actId="1076"/>
          <ac:spMkLst>
            <pc:docMk/>
            <pc:sldMk cId="1362332135" sldId="2145705968"/>
            <ac:spMk id="64" creationId="{A47F1A40-444B-5B17-B7E7-0A2D6AA46769}"/>
          </ac:spMkLst>
        </pc:spChg>
        <pc:spChg chg="add mod">
          <ac:chgData name="Igor Shlentov" userId="bcd5b68c-256a-49ab-91f2-9cb314a7bf4c" providerId="ADAL" clId="{1DF63806-7185-4463-B820-FA971DC3DAE2}" dt="2023-09-21T13:08:07.447" v="829" actId="1076"/>
          <ac:spMkLst>
            <pc:docMk/>
            <pc:sldMk cId="1362332135" sldId="2145705968"/>
            <ac:spMk id="65" creationId="{340AB28A-1E02-A5E5-FE02-D5D27BDB3F8D}"/>
          </ac:spMkLst>
        </pc:spChg>
        <pc:spChg chg="add del mod">
          <ac:chgData name="Igor Shlentov" userId="bcd5b68c-256a-49ab-91f2-9cb314a7bf4c" providerId="ADAL" clId="{1DF63806-7185-4463-B820-FA971DC3DAE2}" dt="2023-09-21T13:07:49.049" v="828" actId="478"/>
          <ac:spMkLst>
            <pc:docMk/>
            <pc:sldMk cId="1362332135" sldId="2145705968"/>
            <ac:spMk id="70" creationId="{6783FEDA-ECC1-7BA3-0D9F-F22873F498EC}"/>
          </ac:spMkLst>
        </pc:spChg>
        <pc:picChg chg="add mod">
          <ac:chgData name="Igor Shlentov" userId="bcd5b68c-256a-49ab-91f2-9cb314a7bf4c" providerId="ADAL" clId="{1DF63806-7185-4463-B820-FA971DC3DAE2}" dt="2023-09-21T13:07:05.088" v="824" actId="1076"/>
          <ac:picMkLst>
            <pc:docMk/>
            <pc:sldMk cId="1362332135" sldId="2145705968"/>
            <ac:picMk id="3" creationId="{A0C73F77-990C-3818-6CB0-72CB6C92E9BA}"/>
          </ac:picMkLst>
        </pc:picChg>
        <pc:picChg chg="del mod">
          <ac:chgData name="Igor Shlentov" userId="bcd5b68c-256a-49ab-91f2-9cb314a7bf4c" providerId="ADAL" clId="{1DF63806-7185-4463-B820-FA971DC3DAE2}" dt="2023-09-12T13:14:40.226" v="295" actId="478"/>
          <ac:picMkLst>
            <pc:docMk/>
            <pc:sldMk cId="1362332135" sldId="2145705968"/>
            <ac:picMk id="6" creationId="{00000000-0000-0000-0000-000000000000}"/>
          </ac:picMkLst>
        </pc:picChg>
        <pc:picChg chg="add mod">
          <ac:chgData name="Igor Shlentov" userId="bcd5b68c-256a-49ab-91f2-9cb314a7bf4c" providerId="ADAL" clId="{1DF63806-7185-4463-B820-FA971DC3DAE2}" dt="2023-09-21T13:07:05.088" v="824" actId="1076"/>
          <ac:picMkLst>
            <pc:docMk/>
            <pc:sldMk cId="1362332135" sldId="2145705968"/>
            <ac:picMk id="6" creationId="{91152BB0-662D-8887-67A9-CA4F6346DD4F}"/>
          </ac:picMkLst>
        </pc:picChg>
        <pc:picChg chg="add mod">
          <ac:chgData name="Igor Shlentov" userId="bcd5b68c-256a-49ab-91f2-9cb314a7bf4c" providerId="ADAL" clId="{1DF63806-7185-4463-B820-FA971DC3DAE2}" dt="2023-09-21T13:07:05.088" v="824" actId="1076"/>
          <ac:picMkLst>
            <pc:docMk/>
            <pc:sldMk cId="1362332135" sldId="2145705968"/>
            <ac:picMk id="7" creationId="{D5639BDC-5B11-6A45-CCC0-0E2C6DDE5583}"/>
          </ac:picMkLst>
        </pc:picChg>
        <pc:picChg chg="add del mod">
          <ac:chgData name="Igor Shlentov" userId="bcd5b68c-256a-49ab-91f2-9cb314a7bf4c" providerId="ADAL" clId="{1DF63806-7185-4463-B820-FA971DC3DAE2}" dt="2023-09-21T13:06:58.717" v="822" actId="478"/>
          <ac:picMkLst>
            <pc:docMk/>
            <pc:sldMk cId="1362332135" sldId="2145705968"/>
            <ac:picMk id="8" creationId="{DE91B2AC-36A8-A5C5-9D53-D75274A94AF0}"/>
          </ac:picMkLst>
        </pc:picChg>
        <pc:picChg chg="add mod">
          <ac:chgData name="Igor Shlentov" userId="bcd5b68c-256a-49ab-91f2-9cb314a7bf4c" providerId="ADAL" clId="{1DF63806-7185-4463-B820-FA971DC3DAE2}" dt="2023-09-21T13:07:05.088" v="824" actId="1076"/>
          <ac:picMkLst>
            <pc:docMk/>
            <pc:sldMk cId="1362332135" sldId="2145705968"/>
            <ac:picMk id="10" creationId="{099F3B56-7712-6F2B-3599-6849C0928A11}"/>
          </ac:picMkLst>
        </pc:picChg>
        <pc:picChg chg="add mod">
          <ac:chgData name="Igor Shlentov" userId="bcd5b68c-256a-49ab-91f2-9cb314a7bf4c" providerId="ADAL" clId="{1DF63806-7185-4463-B820-FA971DC3DAE2}" dt="2023-09-21T13:07:05.088" v="824" actId="1076"/>
          <ac:picMkLst>
            <pc:docMk/>
            <pc:sldMk cId="1362332135" sldId="2145705968"/>
            <ac:picMk id="11" creationId="{C7A2FD06-108F-019A-9FBD-8ECCDD88A22C}"/>
          </ac:picMkLst>
        </pc:picChg>
        <pc:picChg chg="add mod">
          <ac:chgData name="Igor Shlentov" userId="bcd5b68c-256a-49ab-91f2-9cb314a7bf4c" providerId="ADAL" clId="{1DF63806-7185-4463-B820-FA971DC3DAE2}" dt="2023-09-21T13:07:05.088" v="824" actId="1076"/>
          <ac:picMkLst>
            <pc:docMk/>
            <pc:sldMk cId="1362332135" sldId="2145705968"/>
            <ac:picMk id="12" creationId="{0B8BD7D1-F9FD-A07A-C049-9ECC4E4561AC}"/>
          </ac:picMkLst>
        </pc:picChg>
        <pc:picChg chg="add mod">
          <ac:chgData name="Igor Shlentov" userId="bcd5b68c-256a-49ab-91f2-9cb314a7bf4c" providerId="ADAL" clId="{1DF63806-7185-4463-B820-FA971DC3DAE2}" dt="2023-09-21T13:07:05.088" v="824" actId="1076"/>
          <ac:picMkLst>
            <pc:docMk/>
            <pc:sldMk cId="1362332135" sldId="2145705968"/>
            <ac:picMk id="13" creationId="{99FF74D9-5635-C466-1901-DA9FEB467525}"/>
          </ac:picMkLst>
        </pc:picChg>
        <pc:picChg chg="add mod">
          <ac:chgData name="Igor Shlentov" userId="bcd5b68c-256a-49ab-91f2-9cb314a7bf4c" providerId="ADAL" clId="{1DF63806-7185-4463-B820-FA971DC3DAE2}" dt="2023-09-21T13:08:07.447" v="829" actId="1076"/>
          <ac:picMkLst>
            <pc:docMk/>
            <pc:sldMk cId="1362332135" sldId="2145705968"/>
            <ac:picMk id="39" creationId="{9D7540FA-C92B-2EDA-BD20-F37244FA2230}"/>
          </ac:picMkLst>
        </pc:picChg>
        <pc:picChg chg="add mod">
          <ac:chgData name="Igor Shlentov" userId="bcd5b68c-256a-49ab-91f2-9cb314a7bf4c" providerId="ADAL" clId="{1DF63806-7185-4463-B820-FA971DC3DAE2}" dt="2023-09-21T13:08:07.447" v="829" actId="1076"/>
          <ac:picMkLst>
            <pc:docMk/>
            <pc:sldMk cId="1362332135" sldId="2145705968"/>
            <ac:picMk id="40" creationId="{7406322B-0A25-7FB9-F4FC-BF7B1B813188}"/>
          </ac:picMkLst>
        </pc:picChg>
        <pc:picChg chg="add mod">
          <ac:chgData name="Igor Shlentov" userId="bcd5b68c-256a-49ab-91f2-9cb314a7bf4c" providerId="ADAL" clId="{1DF63806-7185-4463-B820-FA971DC3DAE2}" dt="2023-09-21T13:08:07.447" v="829" actId="1076"/>
          <ac:picMkLst>
            <pc:docMk/>
            <pc:sldMk cId="1362332135" sldId="2145705968"/>
            <ac:picMk id="41" creationId="{BAE7B390-CC01-DC67-AD3C-5025C5D0C57B}"/>
          </ac:picMkLst>
        </pc:picChg>
        <pc:picChg chg="add mod">
          <ac:chgData name="Igor Shlentov" userId="bcd5b68c-256a-49ab-91f2-9cb314a7bf4c" providerId="ADAL" clId="{1DF63806-7185-4463-B820-FA971DC3DAE2}" dt="2023-09-21T13:08:07.447" v="829" actId="1076"/>
          <ac:picMkLst>
            <pc:docMk/>
            <pc:sldMk cId="1362332135" sldId="2145705968"/>
            <ac:picMk id="42" creationId="{ADDE8603-1C8B-014F-351F-7421BD5E40A5}"/>
          </ac:picMkLst>
        </pc:picChg>
        <pc:picChg chg="add mod">
          <ac:chgData name="Igor Shlentov" userId="bcd5b68c-256a-49ab-91f2-9cb314a7bf4c" providerId="ADAL" clId="{1DF63806-7185-4463-B820-FA971DC3DAE2}" dt="2023-09-21T13:08:07.447" v="829" actId="1076"/>
          <ac:picMkLst>
            <pc:docMk/>
            <pc:sldMk cId="1362332135" sldId="2145705968"/>
            <ac:picMk id="43" creationId="{F4997C04-766E-F1B6-9AEB-7AA7AE69C30E}"/>
          </ac:picMkLst>
        </pc:picChg>
        <pc:picChg chg="add mod">
          <ac:chgData name="Igor Shlentov" userId="bcd5b68c-256a-49ab-91f2-9cb314a7bf4c" providerId="ADAL" clId="{1DF63806-7185-4463-B820-FA971DC3DAE2}" dt="2023-09-21T13:08:07.447" v="829" actId="1076"/>
          <ac:picMkLst>
            <pc:docMk/>
            <pc:sldMk cId="1362332135" sldId="2145705968"/>
            <ac:picMk id="44" creationId="{B9987CC6-E34A-8F35-7339-669D181FDA75}"/>
          </ac:picMkLst>
        </pc:picChg>
        <pc:picChg chg="add mod">
          <ac:chgData name="Igor Shlentov" userId="bcd5b68c-256a-49ab-91f2-9cb314a7bf4c" providerId="ADAL" clId="{1DF63806-7185-4463-B820-FA971DC3DAE2}" dt="2023-09-21T13:08:07.447" v="829" actId="1076"/>
          <ac:picMkLst>
            <pc:docMk/>
            <pc:sldMk cId="1362332135" sldId="2145705968"/>
            <ac:picMk id="45" creationId="{AE379EBF-8D8D-80DC-F10C-AF82CDFDA842}"/>
          </ac:picMkLst>
        </pc:pic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14" creationId="{AD343EE9-5B37-26C5-B24F-952478022315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16" creationId="{7AA936A2-D478-5E52-3935-C4328A208AE1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17" creationId="{9DB1C583-524A-BFC8-C284-E525BAF04965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23" creationId="{08194F5C-5A26-5FC2-8B69-2BDA0796AEB6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24" creationId="{D8AD113A-742F-F38A-0D35-F5D7CCDE5E9E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25" creationId="{85608E55-B5C4-5370-F3F2-255E90454075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28" creationId="{A785842E-0FD7-EC05-F8E9-04445CA7044D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29" creationId="{7F8DA230-33C8-8309-B6BA-16B249DBBCA0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30" creationId="{CCBFDAC4-1F32-A0A9-AFE4-9FF822B28EC8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31" creationId="{07338F34-71E0-C24E-5FD4-C22E056F215B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32" creationId="{93B146A8-E056-510F-FED6-DA476CF1E3D9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33" creationId="{7DF08537-A2D7-AAA8-11AF-8F497D52D3D5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36" creationId="{7D2313E7-A718-DDEF-4940-6610434296A8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37" creationId="{F205411C-71B1-5E7D-59FE-63836851381B}"/>
          </ac:cxnSpMkLst>
        </pc:cxnChg>
        <pc:cxnChg chg="add mod">
          <ac:chgData name="Igor Shlentov" userId="bcd5b68c-256a-49ab-91f2-9cb314a7bf4c" providerId="ADAL" clId="{1DF63806-7185-4463-B820-FA971DC3DAE2}" dt="2023-09-21T13:07:05.088" v="824" actId="1076"/>
          <ac:cxnSpMkLst>
            <pc:docMk/>
            <pc:sldMk cId="1362332135" sldId="2145705968"/>
            <ac:cxnSpMk id="38" creationId="{583AB219-6F3B-E8AD-C970-39178D81B807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46" creationId="{B4AB7CBB-5567-70E7-6EBD-DA2C2612BE16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47" creationId="{6FF5A320-C599-73EF-7CA4-EFF15C8D789A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48" creationId="{F7B4254F-A25B-D255-400D-2B345DC7CDDE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53" creationId="{7E3FE980-502C-8FC7-FC2E-A39FA629FC90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54" creationId="{BECEF0D9-58F9-5A31-6585-61A7FCF46D5A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55" creationId="{355EC11A-BF4F-CC66-FA21-A99B309EE8C8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58" creationId="{D7ED8BC6-5B45-D5B9-72C5-4D4FDC7CEE0A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59" creationId="{F72098AC-D897-BBB9-D506-390A6C8CC2E7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60" creationId="{3C7E3EF6-A282-427E-A0B1-8CAB97305EB8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61" creationId="{44957156-07DD-DE4D-B5CA-65CE2FEF3D50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62" creationId="{F7D3ACF3-B1FC-B8D5-25F9-14FD538A8561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63" creationId="{1D0DEF88-C54A-4449-EB55-995E00EBC72B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66" creationId="{03395315-0252-5564-2EF5-B44C916500A3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67" creationId="{6D7AEDB8-F28B-83FC-9E1A-653FF9E9DA80}"/>
          </ac:cxnSpMkLst>
        </pc:cxnChg>
        <pc:cxnChg chg="add mod">
          <ac:chgData name="Igor Shlentov" userId="bcd5b68c-256a-49ab-91f2-9cb314a7bf4c" providerId="ADAL" clId="{1DF63806-7185-4463-B820-FA971DC3DAE2}" dt="2023-09-21T13:08:07.447" v="829" actId="1076"/>
          <ac:cxnSpMkLst>
            <pc:docMk/>
            <pc:sldMk cId="1362332135" sldId="2145705968"/>
            <ac:cxnSpMk id="68" creationId="{621C19EA-1A45-E21D-4CC2-20AACEEA2F9A}"/>
          </ac:cxnSpMkLst>
        </pc:cxnChg>
      </pc:sldChg>
      <pc:sldChg chg="addSp delSp modSp add mod">
        <pc:chgData name="Igor Shlentov" userId="bcd5b68c-256a-49ab-91f2-9cb314a7bf4c" providerId="ADAL" clId="{1DF63806-7185-4463-B820-FA971DC3DAE2}" dt="2023-09-22T06:45:41.228" v="1004" actId="14100"/>
        <pc:sldMkLst>
          <pc:docMk/>
          <pc:sldMk cId="3830823143" sldId="2145705969"/>
        </pc:sldMkLst>
        <pc:spChg chg="mod">
          <ac:chgData name="Igor Shlentov" userId="bcd5b68c-256a-49ab-91f2-9cb314a7bf4c" providerId="ADAL" clId="{1DF63806-7185-4463-B820-FA971DC3DAE2}" dt="2023-09-12T13:41:34.424" v="347" actId="20577"/>
          <ac:spMkLst>
            <pc:docMk/>
            <pc:sldMk cId="3830823143" sldId="2145705969"/>
            <ac:spMk id="7" creationId="{224C08B1-D39E-4179-8002-D52C904E5329}"/>
          </ac:spMkLst>
        </pc:spChg>
        <pc:spChg chg="del">
          <ac:chgData name="Igor Shlentov" userId="bcd5b68c-256a-49ab-91f2-9cb314a7bf4c" providerId="ADAL" clId="{1DF63806-7185-4463-B820-FA971DC3DAE2}" dt="2023-09-12T13:41:22.561" v="335" actId="478"/>
          <ac:spMkLst>
            <pc:docMk/>
            <pc:sldMk cId="3830823143" sldId="2145705969"/>
            <ac:spMk id="8" creationId="{E7381932-EFDD-4BE9-8FAD-BB27459DD847}"/>
          </ac:spMkLst>
        </pc:spChg>
        <pc:spChg chg="del">
          <ac:chgData name="Igor Shlentov" userId="bcd5b68c-256a-49ab-91f2-9cb314a7bf4c" providerId="ADAL" clId="{1DF63806-7185-4463-B820-FA971DC3DAE2}" dt="2023-09-12T13:41:43.851" v="348" actId="478"/>
          <ac:spMkLst>
            <pc:docMk/>
            <pc:sldMk cId="3830823143" sldId="2145705969"/>
            <ac:spMk id="9" creationId="{8C899794-184D-429E-B4C1-D27A60266854}"/>
          </ac:spMkLst>
        </pc:spChg>
        <pc:spChg chg="mod">
          <ac:chgData name="Igor Shlentov" userId="bcd5b68c-256a-49ab-91f2-9cb314a7bf4c" providerId="ADAL" clId="{1DF63806-7185-4463-B820-FA971DC3DAE2}" dt="2023-09-12T13:57:12.934" v="419" actId="1076"/>
          <ac:spMkLst>
            <pc:docMk/>
            <pc:sldMk cId="3830823143" sldId="2145705969"/>
            <ac:spMk id="17" creationId="{61252C73-4DFC-4EFB-BEFC-A0AFE404237C}"/>
          </ac:spMkLst>
        </pc:spChg>
        <pc:spChg chg="del">
          <ac:chgData name="Igor Shlentov" userId="bcd5b68c-256a-49ab-91f2-9cb314a7bf4c" providerId="ADAL" clId="{1DF63806-7185-4463-B820-FA971DC3DAE2}" dt="2023-09-12T13:41:20.629" v="334" actId="478"/>
          <ac:spMkLst>
            <pc:docMk/>
            <pc:sldMk cId="3830823143" sldId="2145705969"/>
            <ac:spMk id="19" creationId="{526B8F94-CEB1-4DC2-9CE1-75A4C1C154BB}"/>
          </ac:spMkLst>
        </pc:spChg>
        <pc:spChg chg="del mod">
          <ac:chgData name="Igor Shlentov" userId="bcd5b68c-256a-49ab-91f2-9cb314a7bf4c" providerId="ADAL" clId="{1DF63806-7185-4463-B820-FA971DC3DAE2}" dt="2023-09-12T14:06:59.917" v="479" actId="478"/>
          <ac:spMkLst>
            <pc:docMk/>
            <pc:sldMk cId="3830823143" sldId="2145705969"/>
            <ac:spMk id="20" creationId="{609D7910-3325-4748-9A07-0694C2B007F8}"/>
          </ac:spMkLst>
        </pc:spChg>
        <pc:spChg chg="del">
          <ac:chgData name="Igor Shlentov" userId="bcd5b68c-256a-49ab-91f2-9cb314a7bf4c" providerId="ADAL" clId="{1DF63806-7185-4463-B820-FA971DC3DAE2}" dt="2023-09-12T13:48:35.545" v="354" actId="478"/>
          <ac:spMkLst>
            <pc:docMk/>
            <pc:sldMk cId="3830823143" sldId="2145705969"/>
            <ac:spMk id="40" creationId="{50843724-39C4-4A34-88D1-CB74EE400DE8}"/>
          </ac:spMkLst>
        </pc:spChg>
        <pc:spChg chg="del">
          <ac:chgData name="Igor Shlentov" userId="bcd5b68c-256a-49ab-91f2-9cb314a7bf4c" providerId="ADAL" clId="{1DF63806-7185-4463-B820-FA971DC3DAE2}" dt="2023-09-12T13:48:37.636" v="355" actId="478"/>
          <ac:spMkLst>
            <pc:docMk/>
            <pc:sldMk cId="3830823143" sldId="2145705969"/>
            <ac:spMk id="41" creationId="{B3FB1BEC-7A58-4006-82D4-32A107B1962D}"/>
          </ac:spMkLst>
        </pc:spChg>
        <pc:spChg chg="del">
          <ac:chgData name="Igor Shlentov" userId="bcd5b68c-256a-49ab-91f2-9cb314a7bf4c" providerId="ADAL" clId="{1DF63806-7185-4463-B820-FA971DC3DAE2}" dt="2023-09-12T13:48:32.392" v="352" actId="478"/>
          <ac:spMkLst>
            <pc:docMk/>
            <pc:sldMk cId="3830823143" sldId="2145705969"/>
            <ac:spMk id="49" creationId="{6F2178B6-C241-436B-A82C-86A9F94C6D0B}"/>
          </ac:spMkLst>
        </pc:spChg>
        <pc:spChg chg="add mod">
          <ac:chgData name="Igor Shlentov" userId="bcd5b68c-256a-49ab-91f2-9cb314a7bf4c" providerId="ADAL" clId="{1DF63806-7185-4463-B820-FA971DC3DAE2}" dt="2023-09-12T14:03:25.056" v="473" actId="1076"/>
          <ac:spMkLst>
            <pc:docMk/>
            <pc:sldMk cId="3830823143" sldId="2145705969"/>
            <ac:spMk id="68" creationId="{6BDE65C6-0252-9689-9DB7-D102FA95D460}"/>
          </ac:spMkLst>
        </pc:spChg>
        <pc:spChg chg="add mod">
          <ac:chgData name="Igor Shlentov" userId="bcd5b68c-256a-49ab-91f2-9cb314a7bf4c" providerId="ADAL" clId="{1DF63806-7185-4463-B820-FA971DC3DAE2}" dt="2023-09-12T14:15:59.407" v="586" actId="1076"/>
          <ac:spMkLst>
            <pc:docMk/>
            <pc:sldMk cId="3830823143" sldId="2145705969"/>
            <ac:spMk id="72" creationId="{3DE8D806-1AED-10FD-31CF-737EC7730938}"/>
          </ac:spMkLst>
        </pc:spChg>
        <pc:spChg chg="add mod">
          <ac:chgData name="Igor Shlentov" userId="bcd5b68c-256a-49ab-91f2-9cb314a7bf4c" providerId="ADAL" clId="{1DF63806-7185-4463-B820-FA971DC3DAE2}" dt="2023-09-13T06:06:08.186" v="821" actId="20577"/>
          <ac:spMkLst>
            <pc:docMk/>
            <pc:sldMk cId="3830823143" sldId="2145705969"/>
            <ac:spMk id="77" creationId="{96FAC749-A707-11B8-C9E3-A5A492774540}"/>
          </ac:spMkLst>
        </pc:spChg>
        <pc:spChg chg="add mod">
          <ac:chgData name="Igor Shlentov" userId="bcd5b68c-256a-49ab-91f2-9cb314a7bf4c" providerId="ADAL" clId="{1DF63806-7185-4463-B820-FA971DC3DAE2}" dt="2023-09-12T14:22:53.851" v="775" actId="1076"/>
          <ac:spMkLst>
            <pc:docMk/>
            <pc:sldMk cId="3830823143" sldId="2145705969"/>
            <ac:spMk id="80" creationId="{E4B0FDE3-969F-1EF0-6719-A371136FC1FD}"/>
          </ac:spMkLst>
        </pc:spChg>
        <pc:spChg chg="add del mod">
          <ac:chgData name="Igor Shlentov" userId="bcd5b68c-256a-49ab-91f2-9cb314a7bf4c" providerId="ADAL" clId="{1DF63806-7185-4463-B820-FA971DC3DAE2}" dt="2023-09-12T14:18:58.523" v="648" actId="478"/>
          <ac:spMkLst>
            <pc:docMk/>
            <pc:sldMk cId="3830823143" sldId="2145705969"/>
            <ac:spMk id="91" creationId="{ECB2AAB6-B900-53C5-436B-B9908B14D200}"/>
          </ac:spMkLst>
        </pc:spChg>
        <pc:spChg chg="add mod">
          <ac:chgData name="Igor Shlentov" userId="bcd5b68c-256a-49ab-91f2-9cb314a7bf4c" providerId="ADAL" clId="{1DF63806-7185-4463-B820-FA971DC3DAE2}" dt="2023-09-12T14:19:51.145" v="668" actId="1076"/>
          <ac:spMkLst>
            <pc:docMk/>
            <pc:sldMk cId="3830823143" sldId="2145705969"/>
            <ac:spMk id="94" creationId="{93605029-71F2-A899-323C-30E4A401CE19}"/>
          </ac:spMkLst>
        </pc:spChg>
        <pc:spChg chg="add mod">
          <ac:chgData name="Igor Shlentov" userId="bcd5b68c-256a-49ab-91f2-9cb314a7bf4c" providerId="ADAL" clId="{1DF63806-7185-4463-B820-FA971DC3DAE2}" dt="2023-09-12T14:19:58.006" v="670" actId="1076"/>
          <ac:spMkLst>
            <pc:docMk/>
            <pc:sldMk cId="3830823143" sldId="2145705969"/>
            <ac:spMk id="95" creationId="{E205501B-B364-3A9A-F080-783871F71183}"/>
          </ac:spMkLst>
        </pc:spChg>
        <pc:spChg chg="add del mod">
          <ac:chgData name="Igor Shlentov" userId="bcd5b68c-256a-49ab-91f2-9cb314a7bf4c" providerId="ADAL" clId="{1DF63806-7185-4463-B820-FA971DC3DAE2}" dt="2023-09-12T14:21:36.765" v="723" actId="478"/>
          <ac:spMkLst>
            <pc:docMk/>
            <pc:sldMk cId="3830823143" sldId="2145705969"/>
            <ac:spMk id="96" creationId="{ED11A926-B713-FD37-E9CC-5B4F2DE4B167}"/>
          </ac:spMkLst>
        </pc:spChg>
        <pc:spChg chg="add mod">
          <ac:chgData name="Igor Shlentov" userId="bcd5b68c-256a-49ab-91f2-9cb314a7bf4c" providerId="ADAL" clId="{1DF63806-7185-4463-B820-FA971DC3DAE2}" dt="2023-09-12T14:22:47.746" v="774" actId="1076"/>
          <ac:spMkLst>
            <pc:docMk/>
            <pc:sldMk cId="3830823143" sldId="2145705969"/>
            <ac:spMk id="97" creationId="{B97668BE-8B01-B89A-3503-9410B4DC2B11}"/>
          </ac:spMkLst>
        </pc:spChg>
        <pc:spChg chg="add mod">
          <ac:chgData name="Igor Shlentov" userId="bcd5b68c-256a-49ab-91f2-9cb314a7bf4c" providerId="ADAL" clId="{1DF63806-7185-4463-B820-FA971DC3DAE2}" dt="2023-09-12T14:29:03.297" v="779" actId="1076"/>
          <ac:spMkLst>
            <pc:docMk/>
            <pc:sldMk cId="3830823143" sldId="2145705969"/>
            <ac:spMk id="98" creationId="{6F032EDA-A575-472F-4A72-FFBF3EA25BF6}"/>
          </ac:spMkLst>
        </pc:spChg>
        <pc:picChg chg="add mod">
          <ac:chgData name="Igor Shlentov" userId="bcd5b68c-256a-49ab-91f2-9cb314a7bf4c" providerId="ADAL" clId="{1DF63806-7185-4463-B820-FA971DC3DAE2}" dt="2023-09-12T14:28:56.234" v="777" actId="1076"/>
          <ac:picMkLst>
            <pc:docMk/>
            <pc:sldMk cId="3830823143" sldId="2145705969"/>
            <ac:picMk id="2" creationId="{4FA80E46-1C56-83F7-5265-612A581BF76E}"/>
          </ac:picMkLst>
        </pc:picChg>
        <pc:picChg chg="add mod">
          <ac:chgData name="Igor Shlentov" userId="bcd5b68c-256a-49ab-91f2-9cb314a7bf4c" providerId="ADAL" clId="{1DF63806-7185-4463-B820-FA971DC3DAE2}" dt="2023-09-12T13:49:15.933" v="368" actId="1076"/>
          <ac:picMkLst>
            <pc:docMk/>
            <pc:sldMk cId="3830823143" sldId="2145705969"/>
            <ac:picMk id="10" creationId="{827E0293-CFDB-60A1-9E4B-57B997A90690}"/>
          </ac:picMkLst>
        </pc:picChg>
        <pc:picChg chg="del">
          <ac:chgData name="Igor Shlentov" userId="bcd5b68c-256a-49ab-91f2-9cb314a7bf4c" providerId="ADAL" clId="{1DF63806-7185-4463-B820-FA971DC3DAE2}" dt="2023-09-12T13:48:28.583" v="350" actId="478"/>
          <ac:picMkLst>
            <pc:docMk/>
            <pc:sldMk cId="3830823143" sldId="2145705969"/>
            <ac:picMk id="12" creationId="{D5121E76-D446-44A2-B31A-A308317B408B}"/>
          </ac:picMkLst>
        </pc:picChg>
        <pc:picChg chg="del">
          <ac:chgData name="Igor Shlentov" userId="bcd5b68c-256a-49ab-91f2-9cb314a7bf4c" providerId="ADAL" clId="{1DF63806-7185-4463-B820-FA971DC3DAE2}" dt="2023-09-12T13:48:38.223" v="356" actId="478"/>
          <ac:picMkLst>
            <pc:docMk/>
            <pc:sldMk cId="3830823143" sldId="2145705969"/>
            <ac:picMk id="13" creationId="{4388E351-4A28-49FF-BF18-FF26BA82CA6C}"/>
          </ac:picMkLst>
        </pc:picChg>
        <pc:picChg chg="mod">
          <ac:chgData name="Igor Shlentov" userId="bcd5b68c-256a-49ab-91f2-9cb314a7bf4c" providerId="ADAL" clId="{1DF63806-7185-4463-B820-FA971DC3DAE2}" dt="2023-09-12T13:48:45.109" v="360" actId="1076"/>
          <ac:picMkLst>
            <pc:docMk/>
            <pc:sldMk cId="3830823143" sldId="2145705969"/>
            <ac:picMk id="14" creationId="{3050BCE0-CA57-4785-8536-4EAB979DB6DD}"/>
          </ac:picMkLst>
        </pc:picChg>
        <pc:picChg chg="del">
          <ac:chgData name="Igor Shlentov" userId="bcd5b68c-256a-49ab-91f2-9cb314a7bf4c" providerId="ADAL" clId="{1DF63806-7185-4463-B820-FA971DC3DAE2}" dt="2023-09-12T13:41:17.079" v="331" actId="478"/>
          <ac:picMkLst>
            <pc:docMk/>
            <pc:sldMk cId="3830823143" sldId="2145705969"/>
            <ac:picMk id="15" creationId="{055AD5E9-547C-4717-91DA-F93C74B02D23}"/>
          </ac:picMkLst>
        </pc:picChg>
        <pc:picChg chg="del">
          <ac:chgData name="Igor Shlentov" userId="bcd5b68c-256a-49ab-91f2-9cb314a7bf4c" providerId="ADAL" clId="{1DF63806-7185-4463-B820-FA971DC3DAE2}" dt="2023-09-12T13:48:27.550" v="349" actId="478"/>
          <ac:picMkLst>
            <pc:docMk/>
            <pc:sldMk cId="3830823143" sldId="2145705969"/>
            <ac:picMk id="18" creationId="{8BC8D12C-7FE4-4BED-9FC2-01D61DF22239}"/>
          </ac:picMkLst>
        </pc:picChg>
        <pc:picChg chg="add mod">
          <ac:chgData name="Igor Shlentov" userId="bcd5b68c-256a-49ab-91f2-9cb314a7bf4c" providerId="ADAL" clId="{1DF63806-7185-4463-B820-FA971DC3DAE2}" dt="2023-09-12T13:53:21.590" v="389" actId="1076"/>
          <ac:picMkLst>
            <pc:docMk/>
            <pc:sldMk cId="3830823143" sldId="2145705969"/>
            <ac:picMk id="27" creationId="{4943BDAD-BBD2-775E-15F3-8585076C6E47}"/>
          </ac:picMkLst>
        </pc:picChg>
        <pc:picChg chg="add mod ord">
          <ac:chgData name="Igor Shlentov" userId="bcd5b68c-256a-49ab-91f2-9cb314a7bf4c" providerId="ADAL" clId="{1DF63806-7185-4463-B820-FA971DC3DAE2}" dt="2023-09-12T14:00:49.819" v="434" actId="1076"/>
          <ac:picMkLst>
            <pc:docMk/>
            <pc:sldMk cId="3830823143" sldId="2145705969"/>
            <ac:picMk id="55" creationId="{5063D7BD-2B88-5022-231B-56DF6CB62DD2}"/>
          </ac:picMkLst>
        </pc:picChg>
        <pc:picChg chg="add del mod">
          <ac:chgData name="Igor Shlentov" userId="bcd5b68c-256a-49ab-91f2-9cb314a7bf4c" providerId="ADAL" clId="{1DF63806-7185-4463-B820-FA971DC3DAE2}" dt="2023-09-12T14:01:33.765" v="440" actId="478"/>
          <ac:picMkLst>
            <pc:docMk/>
            <pc:sldMk cId="3830823143" sldId="2145705969"/>
            <ac:picMk id="56" creationId="{6419D883-300F-9E68-0093-D9A18CE0F0F2}"/>
          </ac:picMkLst>
        </pc:picChg>
        <pc:picChg chg="add del mod">
          <ac:chgData name="Igor Shlentov" userId="bcd5b68c-256a-49ab-91f2-9cb314a7bf4c" providerId="ADAL" clId="{1DF63806-7185-4463-B820-FA971DC3DAE2}" dt="2023-09-12T14:01:54.083" v="443" actId="478"/>
          <ac:picMkLst>
            <pc:docMk/>
            <pc:sldMk cId="3830823143" sldId="2145705969"/>
            <ac:picMk id="57" creationId="{2D323156-EAA9-1DC6-8AF1-BD7A39B0C285}"/>
          </ac:picMkLst>
        </pc:picChg>
        <pc:picChg chg="add mod">
          <ac:chgData name="Igor Shlentov" userId="bcd5b68c-256a-49ab-91f2-9cb314a7bf4c" providerId="ADAL" clId="{1DF63806-7185-4463-B820-FA971DC3DAE2}" dt="2023-09-12T14:02:03.317" v="444" actId="1076"/>
          <ac:picMkLst>
            <pc:docMk/>
            <pc:sldMk cId="3830823143" sldId="2145705969"/>
            <ac:picMk id="58" creationId="{138A4AC5-FAC4-87E2-8B24-8891AB076378}"/>
          </ac:picMkLst>
        </pc:picChg>
        <pc:picChg chg="add mod">
          <ac:chgData name="Igor Shlentov" userId="bcd5b68c-256a-49ab-91f2-9cb314a7bf4c" providerId="ADAL" clId="{1DF63806-7185-4463-B820-FA971DC3DAE2}" dt="2023-09-12T14:09:09.418" v="500" actId="1076"/>
          <ac:picMkLst>
            <pc:docMk/>
            <pc:sldMk cId="3830823143" sldId="2145705969"/>
            <ac:picMk id="60" creationId="{32FF113F-7EBA-8C75-110B-8C1142BBA521}"/>
          </ac:picMkLst>
        </pc:picChg>
        <pc:picChg chg="add mod">
          <ac:chgData name="Igor Shlentov" userId="bcd5b68c-256a-49ab-91f2-9cb314a7bf4c" providerId="ADAL" clId="{1DF63806-7185-4463-B820-FA971DC3DAE2}" dt="2023-09-12T14:05:50.875" v="477" actId="1076"/>
          <ac:picMkLst>
            <pc:docMk/>
            <pc:sldMk cId="3830823143" sldId="2145705969"/>
            <ac:picMk id="70" creationId="{CD0C30D9-F21E-D954-0F05-C87FFC100332}"/>
          </ac:picMkLst>
        </pc:picChg>
        <pc:picChg chg="add mod">
          <ac:chgData name="Igor Shlentov" userId="bcd5b68c-256a-49ab-91f2-9cb314a7bf4c" providerId="ADAL" clId="{1DF63806-7185-4463-B820-FA971DC3DAE2}" dt="2023-09-12T14:15:54.728" v="585" actId="1076"/>
          <ac:picMkLst>
            <pc:docMk/>
            <pc:sldMk cId="3830823143" sldId="2145705969"/>
            <ac:picMk id="71" creationId="{DC734BFA-90AF-D0CE-D374-A6928DE11ADA}"/>
          </ac:picMkLst>
        </pc:picChg>
        <pc:picChg chg="add mod">
          <ac:chgData name="Igor Shlentov" userId="bcd5b68c-256a-49ab-91f2-9cb314a7bf4c" providerId="ADAL" clId="{1DF63806-7185-4463-B820-FA971DC3DAE2}" dt="2023-09-12T14:15:45.385" v="583" actId="1076"/>
          <ac:picMkLst>
            <pc:docMk/>
            <pc:sldMk cId="3830823143" sldId="2145705969"/>
            <ac:picMk id="73" creationId="{0DEA9543-B0DC-279C-1407-2E3CE3837FD2}"/>
          </ac:picMkLst>
        </pc:picChg>
        <pc:picChg chg="add mod ord">
          <ac:chgData name="Igor Shlentov" userId="bcd5b68c-256a-49ab-91f2-9cb314a7bf4c" providerId="ADAL" clId="{1DF63806-7185-4463-B820-FA971DC3DAE2}" dt="2023-09-12T14:18:48.881" v="646" actId="1076"/>
          <ac:picMkLst>
            <pc:docMk/>
            <pc:sldMk cId="3830823143" sldId="2145705969"/>
            <ac:picMk id="93" creationId="{DB647F9A-A38B-89AE-626E-FDCF2636FCE4}"/>
          </ac:picMkLst>
        </pc:picChg>
        <pc:cxnChg chg="add mod">
          <ac:chgData name="Igor Shlentov" userId="bcd5b68c-256a-49ab-91f2-9cb314a7bf4c" providerId="ADAL" clId="{1DF63806-7185-4463-B820-FA971DC3DAE2}" dt="2023-09-22T06:44:18.114" v="1003" actId="14100"/>
          <ac:cxnSpMkLst>
            <pc:docMk/>
            <pc:sldMk cId="3830823143" sldId="2145705969"/>
            <ac:cxnSpMk id="21" creationId="{820B62AD-5AF3-675F-24C1-C42233AD2885}"/>
          </ac:cxnSpMkLst>
        </pc:cxnChg>
        <pc:cxnChg chg="add del">
          <ac:chgData name="Igor Shlentov" userId="bcd5b68c-256a-49ab-91f2-9cb314a7bf4c" providerId="ADAL" clId="{1DF63806-7185-4463-B820-FA971DC3DAE2}" dt="2023-09-12T13:52:09.911" v="377" actId="478"/>
          <ac:cxnSpMkLst>
            <pc:docMk/>
            <pc:sldMk cId="3830823143" sldId="2145705969"/>
            <ac:cxnSpMk id="23" creationId="{B9F2C34C-1438-051B-9965-D8630529A3D1}"/>
          </ac:cxnSpMkLst>
        </pc:cxnChg>
        <pc:cxnChg chg="add mod">
          <ac:chgData name="Igor Shlentov" userId="bcd5b68c-256a-49ab-91f2-9cb314a7bf4c" providerId="ADAL" clId="{1DF63806-7185-4463-B820-FA971DC3DAE2}" dt="2023-09-12T13:52:21.817" v="379" actId="1076"/>
          <ac:cxnSpMkLst>
            <pc:docMk/>
            <pc:sldMk cId="3830823143" sldId="2145705969"/>
            <ac:cxnSpMk id="24" creationId="{4D29ED1A-7527-1F74-FD29-3B4F2F4797D4}"/>
          </ac:cxnSpMkLst>
        </pc:cxnChg>
        <pc:cxnChg chg="add mod">
          <ac:chgData name="Igor Shlentov" userId="bcd5b68c-256a-49ab-91f2-9cb314a7bf4c" providerId="ADAL" clId="{1DF63806-7185-4463-B820-FA971DC3DAE2}" dt="2023-09-12T13:53:46.243" v="390" actId="14100"/>
          <ac:cxnSpMkLst>
            <pc:docMk/>
            <pc:sldMk cId="3830823143" sldId="2145705969"/>
            <ac:cxnSpMk id="25" creationId="{419166C7-E4FB-A3B6-0F66-23E8F65F4844}"/>
          </ac:cxnSpMkLst>
        </pc:cxnChg>
        <pc:cxnChg chg="del">
          <ac:chgData name="Igor Shlentov" userId="bcd5b68c-256a-49ab-91f2-9cb314a7bf4c" providerId="ADAL" clId="{1DF63806-7185-4463-B820-FA971DC3DAE2}" dt="2023-09-12T13:41:18.367" v="332" actId="478"/>
          <ac:cxnSpMkLst>
            <pc:docMk/>
            <pc:sldMk cId="3830823143" sldId="2145705969"/>
            <ac:cxnSpMk id="29" creationId="{F1C36C72-0E83-4C01-9344-EA42D4A85893}"/>
          </ac:cxnSpMkLst>
        </pc:cxnChg>
        <pc:cxnChg chg="add mod">
          <ac:chgData name="Igor Shlentov" userId="bcd5b68c-256a-49ab-91f2-9cb314a7bf4c" providerId="ADAL" clId="{1DF63806-7185-4463-B820-FA971DC3DAE2}" dt="2023-09-12T13:53:58.051" v="393" actId="14100"/>
          <ac:cxnSpMkLst>
            <pc:docMk/>
            <pc:sldMk cId="3830823143" sldId="2145705969"/>
            <ac:cxnSpMk id="30" creationId="{358FFC42-6E1C-37E6-E758-6793F2BFFEEB}"/>
          </ac:cxnSpMkLst>
        </pc:cxnChg>
        <pc:cxnChg chg="del">
          <ac:chgData name="Igor Shlentov" userId="bcd5b68c-256a-49ab-91f2-9cb314a7bf4c" providerId="ADAL" clId="{1DF63806-7185-4463-B820-FA971DC3DAE2}" dt="2023-09-12T13:41:19.371" v="333" actId="478"/>
          <ac:cxnSpMkLst>
            <pc:docMk/>
            <pc:sldMk cId="3830823143" sldId="2145705969"/>
            <ac:cxnSpMk id="32" creationId="{7A429217-1A8B-44EC-84DB-8E8B74F11B7A}"/>
          </ac:cxnSpMkLst>
        </pc:cxnChg>
        <pc:cxnChg chg="add mod">
          <ac:chgData name="Igor Shlentov" userId="bcd5b68c-256a-49ab-91f2-9cb314a7bf4c" providerId="ADAL" clId="{1DF63806-7185-4463-B820-FA971DC3DAE2}" dt="2023-09-12T13:54:11.476" v="396" actId="14100"/>
          <ac:cxnSpMkLst>
            <pc:docMk/>
            <pc:sldMk cId="3830823143" sldId="2145705969"/>
            <ac:cxnSpMk id="33" creationId="{1308F89A-ACE5-3AA9-6A66-C0B6D911A6C2}"/>
          </ac:cxnSpMkLst>
        </pc:cxnChg>
        <pc:cxnChg chg="add mod">
          <ac:chgData name="Igor Shlentov" userId="bcd5b68c-256a-49ab-91f2-9cb314a7bf4c" providerId="ADAL" clId="{1DF63806-7185-4463-B820-FA971DC3DAE2}" dt="2023-09-12T13:55:54.162" v="406" actId="14100"/>
          <ac:cxnSpMkLst>
            <pc:docMk/>
            <pc:sldMk cId="3830823143" sldId="2145705969"/>
            <ac:cxnSpMk id="35" creationId="{05755523-FADC-EC5C-0346-76A9211BD1C9}"/>
          </ac:cxnSpMkLst>
        </pc:cxnChg>
        <pc:cxnChg chg="del">
          <ac:chgData name="Igor Shlentov" userId="bcd5b68c-256a-49ab-91f2-9cb314a7bf4c" providerId="ADAL" clId="{1DF63806-7185-4463-B820-FA971DC3DAE2}" dt="2023-09-12T13:48:34.079" v="353" actId="478"/>
          <ac:cxnSpMkLst>
            <pc:docMk/>
            <pc:sldMk cId="3830823143" sldId="2145705969"/>
            <ac:cxnSpMk id="36" creationId="{9DE048F4-A41C-4E74-B902-46CA263AC833}"/>
          </ac:cxnSpMkLst>
        </pc:cxnChg>
        <pc:cxnChg chg="add mod">
          <ac:chgData name="Igor Shlentov" userId="bcd5b68c-256a-49ab-91f2-9cb314a7bf4c" providerId="ADAL" clId="{1DF63806-7185-4463-B820-FA971DC3DAE2}" dt="2023-09-12T13:55:25.277" v="405" actId="14100"/>
          <ac:cxnSpMkLst>
            <pc:docMk/>
            <pc:sldMk cId="3830823143" sldId="2145705969"/>
            <ac:cxnSpMk id="37" creationId="{DFACBCDC-4D9F-2515-538E-A89795CA1F30}"/>
          </ac:cxnSpMkLst>
        </pc:cxnChg>
        <pc:cxnChg chg="mod ord">
          <ac:chgData name="Igor Shlentov" userId="bcd5b68c-256a-49ab-91f2-9cb314a7bf4c" providerId="ADAL" clId="{1DF63806-7185-4463-B820-FA971DC3DAE2}" dt="2023-09-22T06:44:13.429" v="1002" actId="1076"/>
          <ac:cxnSpMkLst>
            <pc:docMk/>
            <pc:sldMk cId="3830823143" sldId="2145705969"/>
            <ac:cxnSpMk id="38" creationId="{E8E487EA-499C-40DE-8745-E20FF50AAEF5}"/>
          </ac:cxnSpMkLst>
        </pc:cxnChg>
        <pc:cxnChg chg="add mod">
          <ac:chgData name="Igor Shlentov" userId="bcd5b68c-256a-49ab-91f2-9cb314a7bf4c" providerId="ADAL" clId="{1DF63806-7185-4463-B820-FA971DC3DAE2}" dt="2023-09-12T13:56:05.976" v="408" actId="1076"/>
          <ac:cxnSpMkLst>
            <pc:docMk/>
            <pc:sldMk cId="3830823143" sldId="2145705969"/>
            <ac:cxnSpMk id="45" creationId="{DA64415B-304F-DD05-13C1-2E6276518F71}"/>
          </ac:cxnSpMkLst>
        </pc:cxnChg>
        <pc:cxnChg chg="add mod">
          <ac:chgData name="Igor Shlentov" userId="bcd5b68c-256a-49ab-91f2-9cb314a7bf4c" providerId="ADAL" clId="{1DF63806-7185-4463-B820-FA971DC3DAE2}" dt="2023-09-12T14:15:14.489" v="578" actId="208"/>
          <ac:cxnSpMkLst>
            <pc:docMk/>
            <pc:sldMk cId="3830823143" sldId="2145705969"/>
            <ac:cxnSpMk id="46" creationId="{12295337-EC4C-5891-EDA9-2B98845A49F3}"/>
          </ac:cxnSpMkLst>
        </pc:cxnChg>
        <pc:cxnChg chg="add mod">
          <ac:chgData name="Igor Shlentov" userId="bcd5b68c-256a-49ab-91f2-9cb314a7bf4c" providerId="ADAL" clId="{1DF63806-7185-4463-B820-FA971DC3DAE2}" dt="2023-09-12T14:15:14.489" v="578" actId="208"/>
          <ac:cxnSpMkLst>
            <pc:docMk/>
            <pc:sldMk cId="3830823143" sldId="2145705969"/>
            <ac:cxnSpMk id="51" creationId="{CBBA3F76-6CDE-EF33-FAC7-CBAB4DD01F21}"/>
          </ac:cxnSpMkLst>
        </pc:cxnChg>
        <pc:cxnChg chg="add mod">
          <ac:chgData name="Igor Shlentov" userId="bcd5b68c-256a-49ab-91f2-9cb314a7bf4c" providerId="ADAL" clId="{1DF63806-7185-4463-B820-FA971DC3DAE2}" dt="2023-09-12T14:15:14.489" v="578" actId="208"/>
          <ac:cxnSpMkLst>
            <pc:docMk/>
            <pc:sldMk cId="3830823143" sldId="2145705969"/>
            <ac:cxnSpMk id="53" creationId="{D4F5FEA8-F0C3-9A7D-1A2D-DB93DC834513}"/>
          </ac:cxnSpMkLst>
        </pc:cxnChg>
        <pc:cxnChg chg="add mod">
          <ac:chgData name="Igor Shlentov" userId="bcd5b68c-256a-49ab-91f2-9cb314a7bf4c" providerId="ADAL" clId="{1DF63806-7185-4463-B820-FA971DC3DAE2}" dt="2023-09-12T14:15:42.501" v="582" actId="14100"/>
          <ac:cxnSpMkLst>
            <pc:docMk/>
            <pc:sldMk cId="3830823143" sldId="2145705969"/>
            <ac:cxnSpMk id="59" creationId="{4E370386-3BFC-BA23-8BE9-BC3FE89B056D}"/>
          </ac:cxnSpMkLst>
        </pc:cxnChg>
        <pc:cxnChg chg="add mod">
          <ac:chgData name="Igor Shlentov" userId="bcd5b68c-256a-49ab-91f2-9cb314a7bf4c" providerId="ADAL" clId="{1DF63806-7185-4463-B820-FA971DC3DAE2}" dt="2023-09-12T14:15:14.489" v="578" actId="208"/>
          <ac:cxnSpMkLst>
            <pc:docMk/>
            <pc:sldMk cId="3830823143" sldId="2145705969"/>
            <ac:cxnSpMk id="64" creationId="{2F4A7C3B-6768-D8BC-A642-59FFE7FE98A7}"/>
          </ac:cxnSpMkLst>
        </pc:cxnChg>
        <pc:cxnChg chg="add mod">
          <ac:chgData name="Igor Shlentov" userId="bcd5b68c-256a-49ab-91f2-9cb314a7bf4c" providerId="ADAL" clId="{1DF63806-7185-4463-B820-FA971DC3DAE2}" dt="2023-09-12T14:15:14.489" v="578" actId="208"/>
          <ac:cxnSpMkLst>
            <pc:docMk/>
            <pc:sldMk cId="3830823143" sldId="2145705969"/>
            <ac:cxnSpMk id="66" creationId="{249616F0-EDB5-22C1-BECE-DE16927006F1}"/>
          </ac:cxnSpMkLst>
        </pc:cxnChg>
        <pc:cxnChg chg="add mod">
          <ac:chgData name="Igor Shlentov" userId="bcd5b68c-256a-49ab-91f2-9cb314a7bf4c" providerId="ADAL" clId="{1DF63806-7185-4463-B820-FA971DC3DAE2}" dt="2023-09-12T14:15:14.489" v="578" actId="208"/>
          <ac:cxnSpMkLst>
            <pc:docMk/>
            <pc:sldMk cId="3830823143" sldId="2145705969"/>
            <ac:cxnSpMk id="67" creationId="{9BFB3EF6-BAE0-5D41-6180-4B77EBF6C841}"/>
          </ac:cxnSpMkLst>
        </pc:cxnChg>
        <pc:cxnChg chg="add mod">
          <ac:chgData name="Igor Shlentov" userId="bcd5b68c-256a-49ab-91f2-9cb314a7bf4c" providerId="ADAL" clId="{1DF63806-7185-4463-B820-FA971DC3DAE2}" dt="2023-09-12T14:09:40.024" v="507" actId="14100"/>
          <ac:cxnSpMkLst>
            <pc:docMk/>
            <pc:sldMk cId="3830823143" sldId="2145705969"/>
            <ac:cxnSpMk id="75" creationId="{ED8332E0-0D41-E4E3-092D-24DDA3B0C79F}"/>
          </ac:cxnSpMkLst>
        </pc:cxnChg>
        <pc:cxnChg chg="add mod">
          <ac:chgData name="Igor Shlentov" userId="bcd5b68c-256a-49ab-91f2-9cb314a7bf4c" providerId="ADAL" clId="{1DF63806-7185-4463-B820-FA971DC3DAE2}" dt="2023-09-22T06:45:41.228" v="1004" actId="14100"/>
          <ac:cxnSpMkLst>
            <pc:docMk/>
            <pc:sldMk cId="3830823143" sldId="2145705969"/>
            <ac:cxnSpMk id="78" creationId="{7DB24000-72AE-D9C7-131C-8D28EB34F3FD}"/>
          </ac:cxnSpMkLst>
        </pc:cxnChg>
        <pc:cxnChg chg="add mod">
          <ac:chgData name="Igor Shlentov" userId="bcd5b68c-256a-49ab-91f2-9cb314a7bf4c" providerId="ADAL" clId="{1DF63806-7185-4463-B820-FA971DC3DAE2}" dt="2023-09-12T14:15:14.489" v="578" actId="208"/>
          <ac:cxnSpMkLst>
            <pc:docMk/>
            <pc:sldMk cId="3830823143" sldId="2145705969"/>
            <ac:cxnSpMk id="81" creationId="{5737C291-0713-F21B-4B5D-7BCC78484E6B}"/>
          </ac:cxnSpMkLst>
        </pc:cxnChg>
        <pc:cxnChg chg="add mod">
          <ac:chgData name="Igor Shlentov" userId="bcd5b68c-256a-49ab-91f2-9cb314a7bf4c" providerId="ADAL" clId="{1DF63806-7185-4463-B820-FA971DC3DAE2}" dt="2023-09-12T14:15:14.489" v="578" actId="208"/>
          <ac:cxnSpMkLst>
            <pc:docMk/>
            <pc:sldMk cId="3830823143" sldId="2145705969"/>
            <ac:cxnSpMk id="83" creationId="{1E5EC56A-24BB-6EB7-7710-3747BA40EC2D}"/>
          </ac:cxnSpMkLst>
        </pc:cxnChg>
        <pc:cxnChg chg="add mod">
          <ac:chgData name="Igor Shlentov" userId="bcd5b68c-256a-49ab-91f2-9cb314a7bf4c" providerId="ADAL" clId="{1DF63806-7185-4463-B820-FA971DC3DAE2}" dt="2023-09-12T14:15:14.489" v="578" actId="208"/>
          <ac:cxnSpMkLst>
            <pc:docMk/>
            <pc:sldMk cId="3830823143" sldId="2145705969"/>
            <ac:cxnSpMk id="85" creationId="{12BAFA6B-CBED-51FA-E08F-644D29D18DE3}"/>
          </ac:cxnSpMkLst>
        </pc:cxnChg>
        <pc:cxnChg chg="add del mod">
          <ac:chgData name="Igor Shlentov" userId="bcd5b68c-256a-49ab-91f2-9cb314a7bf4c" providerId="ADAL" clId="{1DF63806-7185-4463-B820-FA971DC3DAE2}" dt="2023-09-12T14:13:53.015" v="577"/>
          <ac:cxnSpMkLst>
            <pc:docMk/>
            <pc:sldMk cId="3830823143" sldId="2145705969"/>
            <ac:cxnSpMk id="87" creationId="{F381F059-B7AD-B6C5-CCC7-C2A774A5FE5E}"/>
          </ac:cxnSpMkLst>
        </pc:cxnChg>
        <pc:cxnChg chg="add mod">
          <ac:chgData name="Igor Shlentov" userId="bcd5b68c-256a-49ab-91f2-9cb314a7bf4c" providerId="ADAL" clId="{1DF63806-7185-4463-B820-FA971DC3DAE2}" dt="2023-09-12T14:16:30.132" v="589" actId="14100"/>
          <ac:cxnSpMkLst>
            <pc:docMk/>
            <pc:sldMk cId="3830823143" sldId="2145705969"/>
            <ac:cxnSpMk id="89" creationId="{0314ABE8-7D50-5089-8867-F2C5DDD930E4}"/>
          </ac:cxnSpMkLst>
        </pc:cxnChg>
      </pc:sldChg>
      <pc:sldChg chg="addSp delSp modSp add del mod ord">
        <pc:chgData name="Igor Shlentov" userId="bcd5b68c-256a-49ab-91f2-9cb314a7bf4c" providerId="ADAL" clId="{1DF63806-7185-4463-B820-FA971DC3DAE2}" dt="2023-09-12T13:41:02.880" v="329" actId="47"/>
        <pc:sldMkLst>
          <pc:docMk/>
          <pc:sldMk cId="4144531340" sldId="2145705969"/>
        </pc:sldMkLst>
        <pc:spChg chg="mod">
          <ac:chgData name="Igor Shlentov" userId="bcd5b68c-256a-49ab-91f2-9cb314a7bf4c" providerId="ADAL" clId="{1DF63806-7185-4463-B820-FA971DC3DAE2}" dt="2023-09-12T13:37:24.732" v="322" actId="20577"/>
          <ac:spMkLst>
            <pc:docMk/>
            <pc:sldMk cId="4144531340" sldId="2145705969"/>
            <ac:spMk id="2" creationId="{00000000-0000-0000-0000-000000000000}"/>
          </ac:spMkLst>
        </pc:spChg>
        <pc:spChg chg="mod">
          <ac:chgData name="Igor Shlentov" userId="bcd5b68c-256a-49ab-91f2-9cb314a7bf4c" providerId="ADAL" clId="{1DF63806-7185-4463-B820-FA971DC3DAE2}" dt="2023-09-12T13:40:08.441" v="325" actId="6549"/>
          <ac:spMkLst>
            <pc:docMk/>
            <pc:sldMk cId="4144531340" sldId="2145705969"/>
            <ac:spMk id="12" creationId="{96387CE3-F289-4569-BFA5-E377252E860D}"/>
          </ac:spMkLst>
        </pc:spChg>
        <pc:picChg chg="add del mod">
          <ac:chgData name="Igor Shlentov" userId="bcd5b68c-256a-49ab-91f2-9cb314a7bf4c" providerId="ADAL" clId="{1DF63806-7185-4463-B820-FA971DC3DAE2}" dt="2023-09-12T13:41:00.357" v="328" actId="478"/>
          <ac:picMkLst>
            <pc:docMk/>
            <pc:sldMk cId="4144531340" sldId="2145705969"/>
            <ac:picMk id="7" creationId="{460D5646-422C-6E68-9486-FC11E9C76EDF}"/>
          </ac:picMkLst>
        </pc:picChg>
        <pc:picChg chg="del">
          <ac:chgData name="Igor Shlentov" userId="bcd5b68c-256a-49ab-91f2-9cb314a7bf4c" providerId="ADAL" clId="{1DF63806-7185-4463-B820-FA971DC3DAE2}" dt="2023-09-12T13:40:04.244" v="323" actId="478"/>
          <ac:picMkLst>
            <pc:docMk/>
            <pc:sldMk cId="4144531340" sldId="2145705969"/>
            <ac:picMk id="11" creationId="{084A38ED-A721-AE5D-3E01-8D211743C3CA}"/>
          </ac:picMkLst>
        </pc:picChg>
        <pc:picChg chg="del">
          <ac:chgData name="Igor Shlentov" userId="bcd5b68c-256a-49ab-91f2-9cb314a7bf4c" providerId="ADAL" clId="{1DF63806-7185-4463-B820-FA971DC3DAE2}" dt="2023-09-12T13:40:05.331" v="324" actId="478"/>
          <ac:picMkLst>
            <pc:docMk/>
            <pc:sldMk cId="4144531340" sldId="2145705969"/>
            <ac:picMk id="17" creationId="{33307D4D-1701-17C0-08C0-981F1F08A680}"/>
          </ac:picMkLst>
        </pc:picChg>
      </pc:sldChg>
      <pc:sldChg chg="addSp delSp modSp add mod">
        <pc:chgData name="Igor Shlentov" userId="bcd5b68c-256a-49ab-91f2-9cb314a7bf4c" providerId="ADAL" clId="{1DF63806-7185-4463-B820-FA971DC3DAE2}" dt="2023-09-21T14:21:31.232" v="1000" actId="1076"/>
        <pc:sldMkLst>
          <pc:docMk/>
          <pc:sldMk cId="3587626072" sldId="2145705970"/>
        </pc:sldMkLst>
        <pc:spChg chg="mod">
          <ac:chgData name="Igor Shlentov" userId="bcd5b68c-256a-49ab-91f2-9cb314a7bf4c" providerId="ADAL" clId="{1DF63806-7185-4463-B820-FA971DC3DAE2}" dt="2023-09-21T13:27:47.702" v="848" actId="20577"/>
          <ac:spMkLst>
            <pc:docMk/>
            <pc:sldMk cId="3587626072" sldId="2145705970"/>
            <ac:spMk id="9" creationId="{611C9D20-6B00-4C3D-9C6F-4DCB6F2B1699}"/>
          </ac:spMkLst>
        </pc:spChg>
        <pc:spChg chg="mod">
          <ac:chgData name="Igor Shlentov" userId="bcd5b68c-256a-49ab-91f2-9cb314a7bf4c" providerId="ADAL" clId="{1DF63806-7185-4463-B820-FA971DC3DAE2}" dt="2023-09-21T13:27:58.524" v="859" actId="20577"/>
          <ac:spMkLst>
            <pc:docMk/>
            <pc:sldMk cId="3587626072" sldId="2145705970"/>
            <ac:spMk id="14" creationId="{4A7F1E0B-CD24-49A1-B7ED-7108D37D9DE9}"/>
          </ac:spMkLst>
        </pc:spChg>
        <pc:spChg chg="add mod">
          <ac:chgData name="Igor Shlentov" userId="bcd5b68c-256a-49ab-91f2-9cb314a7bf4c" providerId="ADAL" clId="{1DF63806-7185-4463-B820-FA971DC3DAE2}" dt="2023-09-21T14:13:03.579" v="989" actId="1076"/>
          <ac:spMkLst>
            <pc:docMk/>
            <pc:sldMk cId="3587626072" sldId="2145705970"/>
            <ac:spMk id="20" creationId="{468F0542-1118-5E5C-5A01-7673C95B80E8}"/>
          </ac:spMkLst>
        </pc:spChg>
        <pc:spChg chg="add del mod">
          <ac:chgData name="Igor Shlentov" userId="bcd5b68c-256a-49ab-91f2-9cb314a7bf4c" providerId="ADAL" clId="{1DF63806-7185-4463-B820-FA971DC3DAE2}" dt="2023-09-21T13:29:57.287" v="943" actId="478"/>
          <ac:spMkLst>
            <pc:docMk/>
            <pc:sldMk cId="3587626072" sldId="2145705970"/>
            <ac:spMk id="21" creationId="{6B76644C-065B-B539-F0D6-D01157FDFF0C}"/>
          </ac:spMkLst>
        </pc:spChg>
        <pc:spChg chg="add mod">
          <ac:chgData name="Igor Shlentov" userId="bcd5b68c-256a-49ab-91f2-9cb314a7bf4c" providerId="ADAL" clId="{1DF63806-7185-4463-B820-FA971DC3DAE2}" dt="2023-09-21T14:13:03.579" v="989" actId="1076"/>
          <ac:spMkLst>
            <pc:docMk/>
            <pc:sldMk cId="3587626072" sldId="2145705970"/>
            <ac:spMk id="22" creationId="{56BD6BF2-363E-EFAF-6C2B-8F3B539D93AC}"/>
          </ac:spMkLst>
        </pc:spChg>
        <pc:spChg chg="add mod">
          <ac:chgData name="Igor Shlentov" userId="bcd5b68c-256a-49ab-91f2-9cb314a7bf4c" providerId="ADAL" clId="{1DF63806-7185-4463-B820-FA971DC3DAE2}" dt="2023-09-21T14:13:03.579" v="989" actId="1076"/>
          <ac:spMkLst>
            <pc:docMk/>
            <pc:sldMk cId="3587626072" sldId="2145705970"/>
            <ac:spMk id="23" creationId="{11CF642D-1996-568D-9F78-2833EF0AF713}"/>
          </ac:spMkLst>
        </pc:spChg>
        <pc:spChg chg="add mod">
          <ac:chgData name="Igor Shlentov" userId="bcd5b68c-256a-49ab-91f2-9cb314a7bf4c" providerId="ADAL" clId="{1DF63806-7185-4463-B820-FA971DC3DAE2}" dt="2023-09-21T14:13:03.579" v="989" actId="1076"/>
          <ac:spMkLst>
            <pc:docMk/>
            <pc:sldMk cId="3587626072" sldId="2145705970"/>
            <ac:spMk id="27" creationId="{23C47178-5256-8DD7-C5AD-BA893C188942}"/>
          </ac:spMkLst>
        </pc:spChg>
        <pc:spChg chg="add mod">
          <ac:chgData name="Igor Shlentov" userId="bcd5b68c-256a-49ab-91f2-9cb314a7bf4c" providerId="ADAL" clId="{1DF63806-7185-4463-B820-FA971DC3DAE2}" dt="2023-09-21T14:13:03.579" v="989" actId="1076"/>
          <ac:spMkLst>
            <pc:docMk/>
            <pc:sldMk cId="3587626072" sldId="2145705970"/>
            <ac:spMk id="28" creationId="{0F898E9B-DF15-0922-2EB6-1667CB4949CA}"/>
          </ac:spMkLst>
        </pc:spChg>
        <pc:spChg chg="add mod">
          <ac:chgData name="Igor Shlentov" userId="bcd5b68c-256a-49ab-91f2-9cb314a7bf4c" providerId="ADAL" clId="{1DF63806-7185-4463-B820-FA971DC3DAE2}" dt="2023-09-21T14:13:03.579" v="989" actId="1076"/>
          <ac:spMkLst>
            <pc:docMk/>
            <pc:sldMk cId="3587626072" sldId="2145705970"/>
            <ac:spMk id="35" creationId="{E3EE4818-C667-84C7-A1E7-B4470CF6832F}"/>
          </ac:spMkLst>
        </pc:spChg>
        <pc:spChg chg="add mod">
          <ac:chgData name="Igor Shlentov" userId="bcd5b68c-256a-49ab-91f2-9cb314a7bf4c" providerId="ADAL" clId="{1DF63806-7185-4463-B820-FA971DC3DAE2}" dt="2023-09-21T13:28:54.847" v="942" actId="1076"/>
          <ac:spMkLst>
            <pc:docMk/>
            <pc:sldMk cId="3587626072" sldId="2145705970"/>
            <ac:spMk id="36" creationId="{7EAAE349-C859-91D4-E922-E4F45EB8A06F}"/>
          </ac:spMkLst>
        </pc:spChg>
        <pc:spChg chg="add mod">
          <ac:chgData name="Igor Shlentov" userId="bcd5b68c-256a-49ab-91f2-9cb314a7bf4c" providerId="ADAL" clId="{1DF63806-7185-4463-B820-FA971DC3DAE2}" dt="2023-09-21T14:13:03.579" v="989" actId="1076"/>
          <ac:spMkLst>
            <pc:docMk/>
            <pc:sldMk cId="3587626072" sldId="2145705970"/>
            <ac:spMk id="50" creationId="{8C262768-FAAE-602C-F978-6965745C2336}"/>
          </ac:spMkLst>
        </pc:spChg>
        <pc:spChg chg="add del mod">
          <ac:chgData name="Igor Shlentov" userId="bcd5b68c-256a-49ab-91f2-9cb314a7bf4c" providerId="ADAL" clId="{1DF63806-7185-4463-B820-FA971DC3DAE2}" dt="2023-09-21T13:30:01.487" v="945" actId="478"/>
          <ac:spMkLst>
            <pc:docMk/>
            <pc:sldMk cId="3587626072" sldId="2145705970"/>
            <ac:spMk id="51" creationId="{19868441-D9CA-0A81-37C3-08B97B73044F}"/>
          </ac:spMkLst>
        </pc:spChg>
        <pc:spChg chg="add mod">
          <ac:chgData name="Igor Shlentov" userId="bcd5b68c-256a-49ab-91f2-9cb314a7bf4c" providerId="ADAL" clId="{1DF63806-7185-4463-B820-FA971DC3DAE2}" dt="2023-09-21T14:13:03.579" v="989" actId="1076"/>
          <ac:spMkLst>
            <pc:docMk/>
            <pc:sldMk cId="3587626072" sldId="2145705970"/>
            <ac:spMk id="52" creationId="{E2658311-88C5-2EF5-EAB7-00C8412CEFC4}"/>
          </ac:spMkLst>
        </pc:spChg>
        <pc:spChg chg="add mod">
          <ac:chgData name="Igor Shlentov" userId="bcd5b68c-256a-49ab-91f2-9cb314a7bf4c" providerId="ADAL" clId="{1DF63806-7185-4463-B820-FA971DC3DAE2}" dt="2023-09-21T14:13:03.579" v="989" actId="1076"/>
          <ac:spMkLst>
            <pc:docMk/>
            <pc:sldMk cId="3587626072" sldId="2145705970"/>
            <ac:spMk id="53" creationId="{F165EB1B-5547-1455-8BB7-472CB7F50B47}"/>
          </ac:spMkLst>
        </pc:spChg>
        <pc:spChg chg="add mod">
          <ac:chgData name="Igor Shlentov" userId="bcd5b68c-256a-49ab-91f2-9cb314a7bf4c" providerId="ADAL" clId="{1DF63806-7185-4463-B820-FA971DC3DAE2}" dt="2023-09-21T14:13:03.579" v="989" actId="1076"/>
          <ac:spMkLst>
            <pc:docMk/>
            <pc:sldMk cId="3587626072" sldId="2145705970"/>
            <ac:spMk id="57" creationId="{9B70456A-52BF-DD96-BECF-EEFBDFBE5087}"/>
          </ac:spMkLst>
        </pc:spChg>
        <pc:spChg chg="add mod">
          <ac:chgData name="Igor Shlentov" userId="bcd5b68c-256a-49ab-91f2-9cb314a7bf4c" providerId="ADAL" clId="{1DF63806-7185-4463-B820-FA971DC3DAE2}" dt="2023-09-21T14:13:03.579" v="989" actId="1076"/>
          <ac:spMkLst>
            <pc:docMk/>
            <pc:sldMk cId="3587626072" sldId="2145705970"/>
            <ac:spMk id="58" creationId="{55899744-790F-CA11-6573-449CB374289B}"/>
          </ac:spMkLst>
        </pc:spChg>
        <pc:spChg chg="add mod">
          <ac:chgData name="Igor Shlentov" userId="bcd5b68c-256a-49ab-91f2-9cb314a7bf4c" providerId="ADAL" clId="{1DF63806-7185-4463-B820-FA971DC3DAE2}" dt="2023-09-21T14:13:03.579" v="989" actId="1076"/>
          <ac:spMkLst>
            <pc:docMk/>
            <pc:sldMk cId="3587626072" sldId="2145705970"/>
            <ac:spMk id="65" creationId="{A8B10F28-0AB8-5976-7356-3AB2CBBC4CCE}"/>
          </ac:spMkLst>
        </pc:spChg>
        <pc:spChg chg="add mod">
          <ac:chgData name="Igor Shlentov" userId="bcd5b68c-256a-49ab-91f2-9cb314a7bf4c" providerId="ADAL" clId="{1DF63806-7185-4463-B820-FA971DC3DAE2}" dt="2023-09-21T13:28:54.847" v="942" actId="1076"/>
          <ac:spMkLst>
            <pc:docMk/>
            <pc:sldMk cId="3587626072" sldId="2145705970"/>
            <ac:spMk id="66" creationId="{7A71D3BF-8A41-D90E-C4FA-8BC8F3F0714D}"/>
          </ac:spMkLst>
        </pc:spChg>
        <pc:spChg chg="mod">
          <ac:chgData name="Igor Shlentov" userId="bcd5b68c-256a-49ab-91f2-9cb314a7bf4c" providerId="ADAL" clId="{1DF63806-7185-4463-B820-FA971DC3DAE2}" dt="2023-09-21T13:28:04.225" v="866" actId="20577"/>
          <ac:spMkLst>
            <pc:docMk/>
            <pc:sldMk cId="3587626072" sldId="2145705970"/>
            <ac:spMk id="90" creationId="{230282FC-0A3A-4CAF-9AE3-BF6EE632E606}"/>
          </ac:spMkLst>
        </pc:spChg>
        <pc:picChg chg="add mod">
          <ac:chgData name="Igor Shlentov" userId="bcd5b68c-256a-49ab-91f2-9cb314a7bf4c" providerId="ADAL" clId="{1DF63806-7185-4463-B820-FA971DC3DAE2}" dt="2023-09-21T14:13:03.579" v="989" actId="1076"/>
          <ac:picMkLst>
            <pc:docMk/>
            <pc:sldMk cId="3587626072" sldId="2145705970"/>
            <ac:picMk id="2" creationId="{3D9D2A0E-0580-FA8D-3E5C-FCD6F07B99F8}"/>
          </ac:picMkLst>
        </pc:picChg>
        <pc:picChg chg="del">
          <ac:chgData name="Igor Shlentov" userId="bcd5b68c-256a-49ab-91f2-9cb314a7bf4c" providerId="ADAL" clId="{1DF63806-7185-4463-B820-FA971DC3DAE2}" dt="2023-09-21T13:27:18.549" v="831" actId="478"/>
          <ac:picMkLst>
            <pc:docMk/>
            <pc:sldMk cId="3587626072" sldId="2145705970"/>
            <ac:picMk id="3" creationId="{1F2B7AAE-FC10-4C31-9232-6BC3D3AEDF67}"/>
          </ac:picMkLst>
        </pc:picChg>
        <pc:picChg chg="add mod">
          <ac:chgData name="Igor Shlentov" userId="bcd5b68c-256a-49ab-91f2-9cb314a7bf4c" providerId="ADAL" clId="{1DF63806-7185-4463-B820-FA971DC3DAE2}" dt="2023-09-21T14:13:03.579" v="989" actId="1076"/>
          <ac:picMkLst>
            <pc:docMk/>
            <pc:sldMk cId="3587626072" sldId="2145705970"/>
            <ac:picMk id="7" creationId="{A9DE2E0B-0E4B-5A26-BDBE-14807F34B982}"/>
          </ac:picMkLst>
        </pc:picChg>
        <pc:picChg chg="del">
          <ac:chgData name="Igor Shlentov" userId="bcd5b68c-256a-49ab-91f2-9cb314a7bf4c" providerId="ADAL" clId="{1DF63806-7185-4463-B820-FA971DC3DAE2}" dt="2023-09-21T13:27:19.051" v="832" actId="478"/>
          <ac:picMkLst>
            <pc:docMk/>
            <pc:sldMk cId="3587626072" sldId="2145705970"/>
            <ac:picMk id="10" creationId="{3F44C4D3-BB90-4CC0-812E-BC40FB715D93}"/>
          </ac:picMkLst>
        </pc:picChg>
        <pc:picChg chg="add mod">
          <ac:chgData name="Igor Shlentov" userId="bcd5b68c-256a-49ab-91f2-9cb314a7bf4c" providerId="ADAL" clId="{1DF63806-7185-4463-B820-FA971DC3DAE2}" dt="2023-09-21T14:13:03.579" v="989" actId="1076"/>
          <ac:picMkLst>
            <pc:docMk/>
            <pc:sldMk cId="3587626072" sldId="2145705970"/>
            <ac:picMk id="11" creationId="{3E144074-9F01-BFEE-8CE8-38A9DEF2C098}"/>
          </ac:picMkLst>
        </pc:picChg>
        <pc:picChg chg="add mod">
          <ac:chgData name="Igor Shlentov" userId="bcd5b68c-256a-49ab-91f2-9cb314a7bf4c" providerId="ADAL" clId="{1DF63806-7185-4463-B820-FA971DC3DAE2}" dt="2023-09-21T14:13:03.579" v="989" actId="1076"/>
          <ac:picMkLst>
            <pc:docMk/>
            <pc:sldMk cId="3587626072" sldId="2145705970"/>
            <ac:picMk id="12" creationId="{A9767C68-D865-C824-8BCB-28795C9C2216}"/>
          </ac:picMkLst>
        </pc:picChg>
        <pc:picChg chg="add del mod">
          <ac:chgData name="Igor Shlentov" userId="bcd5b68c-256a-49ab-91f2-9cb314a7bf4c" providerId="ADAL" clId="{1DF63806-7185-4463-B820-FA971DC3DAE2}" dt="2023-09-21T13:29:58.939" v="944" actId="478"/>
          <ac:picMkLst>
            <pc:docMk/>
            <pc:sldMk cId="3587626072" sldId="2145705970"/>
            <ac:picMk id="13" creationId="{AB7CEDB8-20F9-2AFE-968D-8C38935C0211}"/>
          </ac:picMkLst>
        </pc:picChg>
        <pc:picChg chg="add del mod">
          <ac:chgData name="Igor Shlentov" userId="bcd5b68c-256a-49ab-91f2-9cb314a7bf4c" providerId="ADAL" clId="{1DF63806-7185-4463-B820-FA971DC3DAE2}" dt="2023-09-21T13:34:06.932" v="971" actId="478"/>
          <ac:picMkLst>
            <pc:docMk/>
            <pc:sldMk cId="3587626072" sldId="2145705970"/>
            <ac:picMk id="15" creationId="{9417AAAD-9240-9DC7-39C0-D909FBD26ABD}"/>
          </ac:picMkLst>
        </pc:picChg>
        <pc:picChg chg="add del mod">
          <ac:chgData name="Igor Shlentov" userId="bcd5b68c-256a-49ab-91f2-9cb314a7bf4c" providerId="ADAL" clId="{1DF63806-7185-4463-B820-FA971DC3DAE2}" dt="2023-09-21T13:34:06.208" v="970" actId="478"/>
          <ac:picMkLst>
            <pc:docMk/>
            <pc:sldMk cId="3587626072" sldId="2145705970"/>
            <ac:picMk id="16" creationId="{BB39AC96-7059-8329-AFCB-97EBFF899A4D}"/>
          </ac:picMkLst>
        </pc:picChg>
        <pc:picChg chg="add mod">
          <ac:chgData name="Igor Shlentov" userId="bcd5b68c-256a-49ab-91f2-9cb314a7bf4c" providerId="ADAL" clId="{1DF63806-7185-4463-B820-FA971DC3DAE2}" dt="2023-09-21T14:13:03.579" v="989" actId="1076"/>
          <ac:picMkLst>
            <pc:docMk/>
            <pc:sldMk cId="3587626072" sldId="2145705970"/>
            <ac:picMk id="40" creationId="{A7E6AC9E-B055-9E8F-4113-6BB095F2B9B4}"/>
          </ac:picMkLst>
        </pc:picChg>
        <pc:picChg chg="add mod">
          <ac:chgData name="Igor Shlentov" userId="bcd5b68c-256a-49ab-91f2-9cb314a7bf4c" providerId="ADAL" clId="{1DF63806-7185-4463-B820-FA971DC3DAE2}" dt="2023-09-21T14:13:03.579" v="989" actId="1076"/>
          <ac:picMkLst>
            <pc:docMk/>
            <pc:sldMk cId="3587626072" sldId="2145705970"/>
            <ac:picMk id="41" creationId="{F6C22B32-FF4F-01A8-9591-ED601B318DAD}"/>
          </ac:picMkLst>
        </pc:picChg>
        <pc:picChg chg="add mod">
          <ac:chgData name="Igor Shlentov" userId="bcd5b68c-256a-49ab-91f2-9cb314a7bf4c" providerId="ADAL" clId="{1DF63806-7185-4463-B820-FA971DC3DAE2}" dt="2023-09-21T14:13:03.579" v="989" actId="1076"/>
          <ac:picMkLst>
            <pc:docMk/>
            <pc:sldMk cId="3587626072" sldId="2145705970"/>
            <ac:picMk id="42" creationId="{59EA243D-A44B-3A5F-ABC5-43CF4010621B}"/>
          </ac:picMkLst>
        </pc:picChg>
        <pc:picChg chg="add mod">
          <ac:chgData name="Igor Shlentov" userId="bcd5b68c-256a-49ab-91f2-9cb314a7bf4c" providerId="ADAL" clId="{1DF63806-7185-4463-B820-FA971DC3DAE2}" dt="2023-09-21T14:13:03.579" v="989" actId="1076"/>
          <ac:picMkLst>
            <pc:docMk/>
            <pc:sldMk cId="3587626072" sldId="2145705970"/>
            <ac:picMk id="43" creationId="{AA6BDE7F-8790-881C-02D3-6770602985CF}"/>
          </ac:picMkLst>
        </pc:picChg>
        <pc:picChg chg="add del mod">
          <ac:chgData name="Igor Shlentov" userId="bcd5b68c-256a-49ab-91f2-9cb314a7bf4c" providerId="ADAL" clId="{1DF63806-7185-4463-B820-FA971DC3DAE2}" dt="2023-09-21T13:30:02.271" v="946" actId="478"/>
          <ac:picMkLst>
            <pc:docMk/>
            <pc:sldMk cId="3587626072" sldId="2145705970"/>
            <ac:picMk id="44" creationId="{B84C68B0-5238-03FE-A293-020CDAFC22CD}"/>
          </ac:picMkLst>
        </pc:picChg>
        <pc:picChg chg="add del mod">
          <ac:chgData name="Igor Shlentov" userId="bcd5b68c-256a-49ab-91f2-9cb314a7bf4c" providerId="ADAL" clId="{1DF63806-7185-4463-B820-FA971DC3DAE2}" dt="2023-09-21T13:34:14.301" v="976" actId="478"/>
          <ac:picMkLst>
            <pc:docMk/>
            <pc:sldMk cId="3587626072" sldId="2145705970"/>
            <ac:picMk id="45" creationId="{37A7D02D-CAF3-D51A-0420-F8E6379A720C}"/>
          </ac:picMkLst>
        </pc:picChg>
        <pc:picChg chg="add del mod">
          <ac:chgData name="Igor Shlentov" userId="bcd5b68c-256a-49ab-91f2-9cb314a7bf4c" providerId="ADAL" clId="{1DF63806-7185-4463-B820-FA971DC3DAE2}" dt="2023-09-21T13:34:13.831" v="975" actId="478"/>
          <ac:picMkLst>
            <pc:docMk/>
            <pc:sldMk cId="3587626072" sldId="2145705970"/>
            <ac:picMk id="46" creationId="{69AB8DB2-B8C5-CDFE-F8EE-C76043D5E15D}"/>
          </ac:picMkLst>
        </pc:picChg>
        <pc:picChg chg="add mod">
          <ac:chgData name="Igor Shlentov" userId="bcd5b68c-256a-49ab-91f2-9cb314a7bf4c" providerId="ADAL" clId="{1DF63806-7185-4463-B820-FA971DC3DAE2}" dt="2023-09-21T14:13:03.579" v="989" actId="1076"/>
          <ac:picMkLst>
            <pc:docMk/>
            <pc:sldMk cId="3587626072" sldId="2145705970"/>
            <ac:picMk id="74" creationId="{71294648-001B-4659-6FAA-1A697FE1D7D6}"/>
          </ac:picMkLst>
        </pc:picChg>
        <pc:picChg chg="add mod">
          <ac:chgData name="Igor Shlentov" userId="bcd5b68c-256a-49ab-91f2-9cb314a7bf4c" providerId="ADAL" clId="{1DF63806-7185-4463-B820-FA971DC3DAE2}" dt="2023-09-21T14:13:03.579" v="989" actId="1076"/>
          <ac:picMkLst>
            <pc:docMk/>
            <pc:sldMk cId="3587626072" sldId="2145705970"/>
            <ac:picMk id="75" creationId="{7D4146ED-D46A-F449-A638-820C933F7AA3}"/>
          </ac:picMkLst>
        </pc:picChg>
        <pc:picChg chg="add mod">
          <ac:chgData name="Igor Shlentov" userId="bcd5b68c-256a-49ab-91f2-9cb314a7bf4c" providerId="ADAL" clId="{1DF63806-7185-4463-B820-FA971DC3DAE2}" dt="2023-09-21T14:13:03.579" v="989" actId="1076"/>
          <ac:picMkLst>
            <pc:docMk/>
            <pc:sldMk cId="3587626072" sldId="2145705970"/>
            <ac:picMk id="76" creationId="{21AEFFEB-C92A-4D8A-0691-53ECC7A75DA0}"/>
          </ac:picMkLst>
        </pc:picChg>
        <pc:picChg chg="add mod">
          <ac:chgData name="Igor Shlentov" userId="bcd5b68c-256a-49ab-91f2-9cb314a7bf4c" providerId="ADAL" clId="{1DF63806-7185-4463-B820-FA971DC3DAE2}" dt="2023-09-21T14:13:03.579" v="989" actId="1076"/>
          <ac:picMkLst>
            <pc:docMk/>
            <pc:sldMk cId="3587626072" sldId="2145705970"/>
            <ac:picMk id="77" creationId="{3E5F5F1E-41E4-9DD4-3D19-CABF2A87223A}"/>
          </ac:picMkLst>
        </pc:picChg>
        <pc:picChg chg="add mod">
          <ac:chgData name="Igor Shlentov" userId="bcd5b68c-256a-49ab-91f2-9cb314a7bf4c" providerId="ADAL" clId="{1DF63806-7185-4463-B820-FA971DC3DAE2}" dt="2023-09-21T14:21:31.232" v="1000" actId="1076"/>
          <ac:picMkLst>
            <pc:docMk/>
            <pc:sldMk cId="3587626072" sldId="2145705970"/>
            <ac:picMk id="79" creationId="{CF6957B4-1D8E-53DB-0A39-0BA7F01ACDF6}"/>
          </ac:picMkLst>
        </pc:picChg>
        <pc:picChg chg="add mod">
          <ac:chgData name="Igor Shlentov" userId="bcd5b68c-256a-49ab-91f2-9cb314a7bf4c" providerId="ADAL" clId="{1DF63806-7185-4463-B820-FA971DC3DAE2}" dt="2023-09-21T14:16:30.785" v="997" actId="1076"/>
          <ac:picMkLst>
            <pc:docMk/>
            <pc:sldMk cId="3587626072" sldId="2145705970"/>
            <ac:picMk id="81" creationId="{22A82D6B-0140-1129-532A-72095A9A75AE}"/>
          </ac:picMkLst>
        </pc:pic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17" creationId="{7EA3DB32-9D1A-5FB5-DC37-ABD13DAA5279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18" creationId="{94E5B098-B260-03A6-A6E4-300DCA7240E8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19" creationId="{6BDEC843-CCA3-08A9-593B-3F5BEC0662EE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24" creationId="{DE1CE67D-E210-A225-C8FC-3F052DF5925D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25" creationId="{298A364F-1F51-359F-435D-8A2F6127CF24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26" creationId="{490F8423-0FE7-F6DA-694E-F077F6B6B1A9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29" creationId="{F74094A1-42E1-50F3-CFD5-52F8A15E1308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30" creationId="{5BEAF8AD-3DDC-B3DF-D176-11F68D6E0FF7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31" creationId="{FA1480C9-5959-9BED-2A47-886664B387BC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32" creationId="{7DDC983F-CC20-8B09-1784-B21C0DDF0F57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33" creationId="{4A3347D5-247A-1D2B-40C3-531E11B31F3D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34" creationId="{B8327047-1AAC-4708-4D62-D06FFC86F8C7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37" creationId="{7627C149-E825-57D8-C72D-A46DE62056BF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38" creationId="{98953865-51A3-BF27-9C35-208A6D0F4F64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39" creationId="{6F7BF277-C0C1-C554-0900-139FE3319E2C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47" creationId="{C257E47C-D1E8-FC5F-1A17-0FCC0414A575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48" creationId="{EC8383EC-82A8-C507-2AFD-0935C18720C7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49" creationId="{2426E6DD-3529-ECA8-6D4D-15679A5996F7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54" creationId="{CC0AD8A2-AD99-17AB-CDEC-00F2B1BE2AD9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55" creationId="{E9F41F1B-1941-72C9-E529-29EA864C8669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56" creationId="{7E087258-B38D-0B8D-72EA-A935267952A2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59" creationId="{B249F5A8-1FD1-6773-AFDC-69F8D9112A67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60" creationId="{3AB50AC4-29B0-EA9E-3B28-368DA34C3A06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61" creationId="{8BCF87C0-6EE9-F348-2B1F-220452E8F218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62" creationId="{AEF0196F-D49F-D0EE-0C68-F1F9DB4A0D20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63" creationId="{7227488E-5BAD-1D8F-279E-454FEC62EA13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64" creationId="{D5F772E7-7BAB-5797-D1EE-667A711D93A8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67" creationId="{23175B4F-23A7-B78A-0D4C-D9D0BC43E4EB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68" creationId="{DC1E3AE2-68AE-2428-3038-58420D23ADFE}"/>
          </ac:cxnSpMkLst>
        </pc:cxnChg>
        <pc:cxnChg chg="add mod">
          <ac:chgData name="Igor Shlentov" userId="bcd5b68c-256a-49ab-91f2-9cb314a7bf4c" providerId="ADAL" clId="{1DF63806-7185-4463-B820-FA971DC3DAE2}" dt="2023-09-21T14:13:03.579" v="989" actId="1076"/>
          <ac:cxnSpMkLst>
            <pc:docMk/>
            <pc:sldMk cId="3587626072" sldId="2145705970"/>
            <ac:cxnSpMk id="69" creationId="{F134AE22-2235-7575-3FE3-8DC96E97AE3E}"/>
          </ac:cxnSpMkLst>
        </pc:cxnChg>
      </pc:sldChg>
    </pc:docChg>
  </pc:docChgLst>
  <pc:docChgLst>
    <pc:chgData name="Igor Shlentov" userId="bcd5b68c-256a-49ab-91f2-9cb314a7bf4c" providerId="ADAL" clId="{53B68143-84BB-4844-9D75-7A0F98E8CF23}"/>
    <pc:docChg chg="custSel addSld modSld">
      <pc:chgData name="Igor Shlentov" userId="bcd5b68c-256a-49ab-91f2-9cb314a7bf4c" providerId="ADAL" clId="{53B68143-84BB-4844-9D75-7A0F98E8CF23}" dt="2023-08-07T13:31:58.975" v="909" actId="478"/>
      <pc:docMkLst>
        <pc:docMk/>
      </pc:docMkLst>
      <pc:sldChg chg="modSp mod">
        <pc:chgData name="Igor Shlentov" userId="bcd5b68c-256a-49ab-91f2-9cb314a7bf4c" providerId="ADAL" clId="{53B68143-84BB-4844-9D75-7A0F98E8CF23}" dt="2023-08-07T13:09:58.865" v="726" actId="20577"/>
        <pc:sldMkLst>
          <pc:docMk/>
          <pc:sldMk cId="2647438075" sldId="264"/>
        </pc:sldMkLst>
        <pc:spChg chg="mod">
          <ac:chgData name="Igor Shlentov" userId="bcd5b68c-256a-49ab-91f2-9cb314a7bf4c" providerId="ADAL" clId="{53B68143-84BB-4844-9D75-7A0F98E8CF23}" dt="2023-08-07T13:09:58.865" v="726" actId="20577"/>
          <ac:spMkLst>
            <pc:docMk/>
            <pc:sldMk cId="2647438075" sldId="264"/>
            <ac:spMk id="8" creationId="{E7381932-EFDD-4BE9-8FAD-BB27459DD847}"/>
          </ac:spMkLst>
        </pc:spChg>
      </pc:sldChg>
      <pc:sldChg chg="modSp mod">
        <pc:chgData name="Igor Shlentov" userId="bcd5b68c-256a-49ab-91f2-9cb314a7bf4c" providerId="ADAL" clId="{53B68143-84BB-4844-9D75-7A0F98E8CF23}" dt="2023-08-07T13:09:10.806" v="662" actId="20577"/>
        <pc:sldMkLst>
          <pc:docMk/>
          <pc:sldMk cId="921989418" sldId="278"/>
        </pc:sldMkLst>
        <pc:spChg chg="mod">
          <ac:chgData name="Igor Shlentov" userId="bcd5b68c-256a-49ab-91f2-9cb314a7bf4c" providerId="ADAL" clId="{53B68143-84BB-4844-9D75-7A0F98E8CF23}" dt="2023-08-07T13:09:10.806" v="662" actId="20577"/>
          <ac:spMkLst>
            <pc:docMk/>
            <pc:sldMk cId="921989418" sldId="278"/>
            <ac:spMk id="9" creationId="{611C9D20-6B00-4C3D-9C6F-4DCB6F2B1699}"/>
          </ac:spMkLst>
        </pc:spChg>
      </pc:sldChg>
      <pc:sldChg chg="modSp add mod">
        <pc:chgData name="Igor Shlentov" userId="bcd5b68c-256a-49ab-91f2-9cb314a7bf4c" providerId="ADAL" clId="{53B68143-84BB-4844-9D75-7A0F98E8CF23}" dt="2023-08-07T12:57:49.823" v="499" actId="20577"/>
        <pc:sldMkLst>
          <pc:docMk/>
          <pc:sldMk cId="1519048376" sldId="742"/>
        </pc:sldMkLst>
        <pc:spChg chg="mod">
          <ac:chgData name="Igor Shlentov" userId="bcd5b68c-256a-49ab-91f2-9cb314a7bf4c" providerId="ADAL" clId="{53B68143-84BB-4844-9D75-7A0F98E8CF23}" dt="2023-08-07T12:57:34.018" v="474"/>
          <ac:spMkLst>
            <pc:docMk/>
            <pc:sldMk cId="1519048376" sldId="742"/>
            <ac:spMk id="3" creationId="{366FCA58-8930-44BC-A76E-FC7053980C33}"/>
          </ac:spMkLst>
        </pc:spChg>
        <pc:spChg chg="mod">
          <ac:chgData name="Igor Shlentov" userId="bcd5b68c-256a-49ab-91f2-9cb314a7bf4c" providerId="ADAL" clId="{53B68143-84BB-4844-9D75-7A0F98E8CF23}" dt="2023-08-07T12:57:49.823" v="499" actId="20577"/>
          <ac:spMkLst>
            <pc:docMk/>
            <pc:sldMk cId="1519048376" sldId="742"/>
            <ac:spMk id="7" creationId="{224C08B1-D39E-4179-8002-D52C904E5329}"/>
          </ac:spMkLst>
        </pc:spChg>
      </pc:sldChg>
      <pc:sldChg chg="modSp mod">
        <pc:chgData name="Igor Shlentov" userId="bcd5b68c-256a-49ab-91f2-9cb314a7bf4c" providerId="ADAL" clId="{53B68143-84BB-4844-9D75-7A0F98E8CF23}" dt="2023-08-07T12:28:42.202" v="204"/>
        <pc:sldMkLst>
          <pc:docMk/>
          <pc:sldMk cId="589317465" sldId="2142532704"/>
        </pc:sldMkLst>
        <pc:spChg chg="mod">
          <ac:chgData name="Igor Shlentov" userId="bcd5b68c-256a-49ab-91f2-9cb314a7bf4c" providerId="ADAL" clId="{53B68143-84BB-4844-9D75-7A0F98E8CF23}" dt="2023-08-07T12:28:42.202" v="204"/>
          <ac:spMkLst>
            <pc:docMk/>
            <pc:sldMk cId="589317465" sldId="2142532704"/>
            <ac:spMk id="8" creationId="{99D797F9-9585-4595-ACAB-27E6A6B2F628}"/>
          </ac:spMkLst>
        </pc:spChg>
      </pc:sldChg>
      <pc:sldChg chg="modSp add mod">
        <pc:chgData name="Igor Shlentov" userId="bcd5b68c-256a-49ab-91f2-9cb314a7bf4c" providerId="ADAL" clId="{53B68143-84BB-4844-9D75-7A0F98E8CF23}" dt="2023-08-07T12:28:51.232" v="206"/>
        <pc:sldMkLst>
          <pc:docMk/>
          <pc:sldMk cId="2511439411" sldId="2142532718"/>
        </pc:sldMkLst>
        <pc:spChg chg="mod">
          <ac:chgData name="Igor Shlentov" userId="bcd5b68c-256a-49ab-91f2-9cb314a7bf4c" providerId="ADAL" clId="{53B68143-84BB-4844-9D75-7A0F98E8CF23}" dt="2023-08-07T12:28:51.232" v="206"/>
          <ac:spMkLst>
            <pc:docMk/>
            <pc:sldMk cId="2511439411" sldId="2142532718"/>
            <ac:spMk id="20" creationId="{53304AE9-9AF4-A63B-E268-CDCB1BE48D18}"/>
          </ac:spMkLst>
        </pc:spChg>
      </pc:sldChg>
      <pc:sldChg chg="addSp delSp modSp mod">
        <pc:chgData name="Igor Shlentov" userId="bcd5b68c-256a-49ab-91f2-9cb314a7bf4c" providerId="ADAL" clId="{53B68143-84BB-4844-9D75-7A0F98E8CF23}" dt="2023-08-07T12:22:29.343" v="200" actId="20577"/>
        <pc:sldMkLst>
          <pc:docMk/>
          <pc:sldMk cId="3470816282" sldId="2145705963"/>
        </pc:sldMkLst>
        <pc:spChg chg="mod">
          <ac:chgData name="Igor Shlentov" userId="bcd5b68c-256a-49ab-91f2-9cb314a7bf4c" providerId="ADAL" clId="{53B68143-84BB-4844-9D75-7A0F98E8CF23}" dt="2023-08-07T12:22:29.343" v="200" actId="20577"/>
          <ac:spMkLst>
            <pc:docMk/>
            <pc:sldMk cId="3470816282" sldId="2145705963"/>
            <ac:spMk id="9" creationId="{611C9D20-6B00-4C3D-9C6F-4DCB6F2B1699}"/>
          </ac:spMkLst>
        </pc:spChg>
        <pc:spChg chg="mod">
          <ac:chgData name="Igor Shlentov" userId="bcd5b68c-256a-49ab-91f2-9cb314a7bf4c" providerId="ADAL" clId="{53B68143-84BB-4844-9D75-7A0F98E8CF23}" dt="2023-08-07T12:14:17.212" v="106" actId="20577"/>
          <ac:spMkLst>
            <pc:docMk/>
            <pc:sldMk cId="3470816282" sldId="2145705963"/>
            <ac:spMk id="14" creationId="{4A7F1E0B-CD24-49A1-B7ED-7108D37D9DE9}"/>
          </ac:spMkLst>
        </pc:spChg>
        <pc:spChg chg="add mod">
          <ac:chgData name="Igor Shlentov" userId="bcd5b68c-256a-49ab-91f2-9cb314a7bf4c" providerId="ADAL" clId="{53B68143-84BB-4844-9D75-7A0F98E8CF23}" dt="2023-08-07T12:22:09.449" v="181" actId="14100"/>
          <ac:spMkLst>
            <pc:docMk/>
            <pc:sldMk cId="3470816282" sldId="2145705963"/>
            <ac:spMk id="24" creationId="{ECCDD9B1-469F-E206-85C9-C5406FC413DB}"/>
          </ac:spMkLst>
        </pc:spChg>
        <pc:spChg chg="add mod ord">
          <ac:chgData name="Igor Shlentov" userId="bcd5b68c-256a-49ab-91f2-9cb314a7bf4c" providerId="ADAL" clId="{53B68143-84BB-4844-9D75-7A0F98E8CF23}" dt="2023-08-07T12:13:28.859" v="67" actId="14100"/>
          <ac:spMkLst>
            <pc:docMk/>
            <pc:sldMk cId="3470816282" sldId="2145705963"/>
            <ac:spMk id="25" creationId="{5A4A7484-A02A-0171-D0B9-4BB973C25315}"/>
          </ac:spMkLst>
        </pc:spChg>
        <pc:spChg chg="mod">
          <ac:chgData name="Igor Shlentov" userId="bcd5b68c-256a-49ab-91f2-9cb314a7bf4c" providerId="ADAL" clId="{53B68143-84BB-4844-9D75-7A0F98E8CF23}" dt="2023-08-07T12:14:40.515" v="158" actId="20577"/>
          <ac:spMkLst>
            <pc:docMk/>
            <pc:sldMk cId="3470816282" sldId="2145705963"/>
            <ac:spMk id="90" creationId="{230282FC-0A3A-4CAF-9AE3-BF6EE632E606}"/>
          </ac:spMkLst>
        </pc:spChg>
        <pc:picChg chg="mod">
          <ac:chgData name="Igor Shlentov" userId="bcd5b68c-256a-49ab-91f2-9cb314a7bf4c" providerId="ADAL" clId="{53B68143-84BB-4844-9D75-7A0F98E8CF23}" dt="2023-08-07T12:07:55.098" v="22" actId="1076"/>
          <ac:picMkLst>
            <pc:docMk/>
            <pc:sldMk cId="3470816282" sldId="2145705963"/>
            <ac:picMk id="7" creationId="{896CB2E4-8008-796F-3D42-148AF9B8C156}"/>
          </ac:picMkLst>
        </pc:picChg>
        <pc:picChg chg="add del">
          <ac:chgData name="Igor Shlentov" userId="bcd5b68c-256a-49ab-91f2-9cb314a7bf4c" providerId="ADAL" clId="{53B68143-84BB-4844-9D75-7A0F98E8CF23}" dt="2023-08-07T11:57:41.316" v="1" actId="478"/>
          <ac:picMkLst>
            <pc:docMk/>
            <pc:sldMk cId="3470816282" sldId="2145705963"/>
            <ac:picMk id="12" creationId="{4DF0DFF5-E9F3-B780-6197-C44B0759C075}"/>
          </ac:picMkLst>
        </pc:picChg>
        <pc:picChg chg="del">
          <ac:chgData name="Igor Shlentov" userId="bcd5b68c-256a-49ab-91f2-9cb314a7bf4c" providerId="ADAL" clId="{53B68143-84BB-4844-9D75-7A0F98E8CF23}" dt="2023-08-07T12:09:17.207" v="32" actId="478"/>
          <ac:picMkLst>
            <pc:docMk/>
            <pc:sldMk cId="3470816282" sldId="2145705963"/>
            <ac:picMk id="15" creationId="{8561288A-8644-4EAD-AAED-421B25A933A3}"/>
          </ac:picMkLst>
        </pc:picChg>
        <pc:picChg chg="add mod">
          <ac:chgData name="Igor Shlentov" userId="bcd5b68c-256a-49ab-91f2-9cb314a7bf4c" providerId="ADAL" clId="{53B68143-84BB-4844-9D75-7A0F98E8CF23}" dt="2023-08-07T12:04:31.563" v="14" actId="1076"/>
          <ac:picMkLst>
            <pc:docMk/>
            <pc:sldMk cId="3470816282" sldId="2145705963"/>
            <ac:picMk id="16" creationId="{ABB60543-4589-28EF-223D-6E43B703E6A5}"/>
          </ac:picMkLst>
        </pc:picChg>
        <pc:picChg chg="add mod ord">
          <ac:chgData name="Igor Shlentov" userId="bcd5b68c-256a-49ab-91f2-9cb314a7bf4c" providerId="ADAL" clId="{53B68143-84BB-4844-9D75-7A0F98E8CF23}" dt="2023-08-07T12:04:31.563" v="14" actId="1076"/>
          <ac:picMkLst>
            <pc:docMk/>
            <pc:sldMk cId="3470816282" sldId="2145705963"/>
            <ac:picMk id="17" creationId="{398F548B-15B1-F2E9-0865-DC2839CBC4B3}"/>
          </ac:picMkLst>
        </pc:picChg>
        <pc:picChg chg="add mod ord">
          <ac:chgData name="Igor Shlentov" userId="bcd5b68c-256a-49ab-91f2-9cb314a7bf4c" providerId="ADAL" clId="{53B68143-84BB-4844-9D75-7A0F98E8CF23}" dt="2023-08-07T12:04:31.563" v="14" actId="1076"/>
          <ac:picMkLst>
            <pc:docMk/>
            <pc:sldMk cId="3470816282" sldId="2145705963"/>
            <ac:picMk id="18" creationId="{68B2BC6D-5638-64F3-12C9-3ABE81F76E12}"/>
          </ac:picMkLst>
        </pc:picChg>
        <pc:picChg chg="add mod">
          <ac:chgData name="Igor Shlentov" userId="bcd5b68c-256a-49ab-91f2-9cb314a7bf4c" providerId="ADAL" clId="{53B68143-84BB-4844-9D75-7A0F98E8CF23}" dt="2023-08-07T12:13:57.926" v="68" actId="1076"/>
          <ac:picMkLst>
            <pc:docMk/>
            <pc:sldMk cId="3470816282" sldId="2145705963"/>
            <ac:picMk id="20" creationId="{6247D08D-3045-CC3F-70AB-2E0915814DEC}"/>
          </ac:picMkLst>
        </pc:picChg>
        <pc:picChg chg="add mod ord">
          <ac:chgData name="Igor Shlentov" userId="bcd5b68c-256a-49ab-91f2-9cb314a7bf4c" providerId="ADAL" clId="{53B68143-84BB-4844-9D75-7A0F98E8CF23}" dt="2023-08-07T12:13:57.926" v="68" actId="1076"/>
          <ac:picMkLst>
            <pc:docMk/>
            <pc:sldMk cId="3470816282" sldId="2145705963"/>
            <ac:picMk id="21" creationId="{3721F4B5-FE59-2034-ABE7-CDCB72EC8E16}"/>
          </ac:picMkLst>
        </pc:picChg>
        <pc:picChg chg="add mod ord">
          <ac:chgData name="Igor Shlentov" userId="bcd5b68c-256a-49ab-91f2-9cb314a7bf4c" providerId="ADAL" clId="{53B68143-84BB-4844-9D75-7A0F98E8CF23}" dt="2023-08-07T12:13:57.926" v="68" actId="1076"/>
          <ac:picMkLst>
            <pc:docMk/>
            <pc:sldMk cId="3470816282" sldId="2145705963"/>
            <ac:picMk id="22" creationId="{7EAA022A-D75D-BAC5-1600-F73BDFB61F3E}"/>
          </ac:picMkLst>
        </pc:picChg>
        <pc:picChg chg="add mod">
          <ac:chgData name="Igor Shlentov" userId="bcd5b68c-256a-49ab-91f2-9cb314a7bf4c" providerId="ADAL" clId="{53B68143-84BB-4844-9D75-7A0F98E8CF23}" dt="2023-08-07T12:13:57.926" v="68" actId="1076"/>
          <ac:picMkLst>
            <pc:docMk/>
            <pc:sldMk cId="3470816282" sldId="2145705963"/>
            <ac:picMk id="23" creationId="{D6EFA15E-A4CD-DA3B-E0C2-0DE442B288E1}"/>
          </ac:picMkLst>
        </pc:picChg>
        <pc:cxnChg chg="add mod">
          <ac:chgData name="Igor Shlentov" userId="bcd5b68c-256a-49ab-91f2-9cb314a7bf4c" providerId="ADAL" clId="{53B68143-84BB-4844-9D75-7A0F98E8CF23}" dt="2023-08-07T12:12:42.199" v="58" actId="14100"/>
          <ac:cxnSpMkLst>
            <pc:docMk/>
            <pc:sldMk cId="3470816282" sldId="2145705963"/>
            <ac:cxnSpMk id="27" creationId="{454E6070-3C00-2AD1-DE20-064EAE19B324}"/>
          </ac:cxnSpMkLst>
        </pc:cxnChg>
        <pc:cxnChg chg="add mod">
          <ac:chgData name="Igor Shlentov" userId="bcd5b68c-256a-49ab-91f2-9cb314a7bf4c" providerId="ADAL" clId="{53B68143-84BB-4844-9D75-7A0F98E8CF23}" dt="2023-08-07T12:13:17.628" v="65" actId="14100"/>
          <ac:cxnSpMkLst>
            <pc:docMk/>
            <pc:sldMk cId="3470816282" sldId="2145705963"/>
            <ac:cxnSpMk id="29" creationId="{0726D6EF-54BB-CD11-DE00-00DF7E331D06}"/>
          </ac:cxnSpMkLst>
        </pc:cxnChg>
        <pc:cxnChg chg="add mod">
          <ac:chgData name="Igor Shlentov" userId="bcd5b68c-256a-49ab-91f2-9cb314a7bf4c" providerId="ADAL" clId="{53B68143-84BB-4844-9D75-7A0F98E8CF23}" dt="2023-08-07T12:13:03.807" v="64" actId="14100"/>
          <ac:cxnSpMkLst>
            <pc:docMk/>
            <pc:sldMk cId="3470816282" sldId="2145705963"/>
            <ac:cxnSpMk id="31" creationId="{94BAEE07-AE58-0D5C-CD2D-7641E491CC82}"/>
          </ac:cxnSpMkLst>
        </pc:cxnChg>
        <pc:cxnChg chg="add mod">
          <ac:chgData name="Igor Shlentov" userId="bcd5b68c-256a-49ab-91f2-9cb314a7bf4c" providerId="ADAL" clId="{53B68143-84BB-4844-9D75-7A0F98E8CF23}" dt="2023-08-07T12:12:36.528" v="56" actId="14100"/>
          <ac:cxnSpMkLst>
            <pc:docMk/>
            <pc:sldMk cId="3470816282" sldId="2145705963"/>
            <ac:cxnSpMk id="34" creationId="{047FB804-615C-FCFA-E02D-E71496FF4F81}"/>
          </ac:cxnSpMkLst>
        </pc:cxnChg>
        <pc:cxnChg chg="add mod">
          <ac:chgData name="Igor Shlentov" userId="bcd5b68c-256a-49ab-91f2-9cb314a7bf4c" providerId="ADAL" clId="{53B68143-84BB-4844-9D75-7A0F98E8CF23}" dt="2023-08-07T12:12:54.227" v="61" actId="1076"/>
          <ac:cxnSpMkLst>
            <pc:docMk/>
            <pc:sldMk cId="3470816282" sldId="2145705963"/>
            <ac:cxnSpMk id="35" creationId="{32B99B80-9714-88A2-F58A-DFD10A234667}"/>
          </ac:cxnSpMkLst>
        </pc:cxnChg>
        <pc:cxnChg chg="add mod">
          <ac:chgData name="Igor Shlentov" userId="bcd5b68c-256a-49ab-91f2-9cb314a7bf4c" providerId="ADAL" clId="{53B68143-84BB-4844-9D75-7A0F98E8CF23}" dt="2023-08-07T12:13:00.768" v="63" actId="14100"/>
          <ac:cxnSpMkLst>
            <pc:docMk/>
            <pc:sldMk cId="3470816282" sldId="2145705963"/>
            <ac:cxnSpMk id="36" creationId="{277A6CC7-BC7A-7833-5E63-488F245D523B}"/>
          </ac:cxnSpMkLst>
        </pc:cxnChg>
        <pc:cxnChg chg="add mod">
          <ac:chgData name="Igor Shlentov" userId="bcd5b68c-256a-49ab-91f2-9cb314a7bf4c" providerId="ADAL" clId="{53B68143-84BB-4844-9D75-7A0F98E8CF23}" dt="2023-08-07T12:21:25.757" v="169" actId="14100"/>
          <ac:cxnSpMkLst>
            <pc:docMk/>
            <pc:sldMk cId="3470816282" sldId="2145705963"/>
            <ac:cxnSpMk id="46" creationId="{8ED3AC42-0D9A-0345-43A8-4C97047D2D83}"/>
          </ac:cxnSpMkLst>
        </pc:cxnChg>
        <pc:cxnChg chg="add mod">
          <ac:chgData name="Igor Shlentov" userId="bcd5b68c-256a-49ab-91f2-9cb314a7bf4c" providerId="ADAL" clId="{53B68143-84BB-4844-9D75-7A0F98E8CF23}" dt="2023-08-07T12:22:01.750" v="179" actId="14100"/>
          <ac:cxnSpMkLst>
            <pc:docMk/>
            <pc:sldMk cId="3470816282" sldId="2145705963"/>
            <ac:cxnSpMk id="49" creationId="{7813F0BA-F459-4E0E-751B-7E292CBEAD47}"/>
          </ac:cxnSpMkLst>
        </pc:cxnChg>
        <pc:cxnChg chg="add mod">
          <ac:chgData name="Igor Shlentov" userId="bcd5b68c-256a-49ab-91f2-9cb314a7bf4c" providerId="ADAL" clId="{53B68143-84BB-4844-9D75-7A0F98E8CF23}" dt="2023-08-07T12:21:50.997" v="176" actId="14100"/>
          <ac:cxnSpMkLst>
            <pc:docMk/>
            <pc:sldMk cId="3470816282" sldId="2145705963"/>
            <ac:cxnSpMk id="50" creationId="{6D6A105D-6015-2D42-7788-7B0284499112}"/>
          </ac:cxnSpMkLst>
        </pc:cxnChg>
        <pc:cxnChg chg="add mod">
          <ac:chgData name="Igor Shlentov" userId="bcd5b68c-256a-49ab-91f2-9cb314a7bf4c" providerId="ADAL" clId="{53B68143-84BB-4844-9D75-7A0F98E8CF23}" dt="2023-08-07T12:21:58.579" v="178" actId="1076"/>
          <ac:cxnSpMkLst>
            <pc:docMk/>
            <pc:sldMk cId="3470816282" sldId="2145705963"/>
            <ac:cxnSpMk id="53" creationId="{BEB82B4D-2BF8-87C7-EE55-534C07C88944}"/>
          </ac:cxnSpMkLst>
        </pc:cxnChg>
      </pc:sldChg>
      <pc:sldChg chg="add">
        <pc:chgData name="Igor Shlentov" userId="bcd5b68c-256a-49ab-91f2-9cb314a7bf4c" providerId="ADAL" clId="{53B68143-84BB-4844-9D75-7A0F98E8CF23}" dt="2023-08-07T12:24:45.983" v="201"/>
        <pc:sldMkLst>
          <pc:docMk/>
          <pc:sldMk cId="850238339" sldId="2145705964"/>
        </pc:sldMkLst>
      </pc:sldChg>
      <pc:sldChg chg="delSp modSp add mod">
        <pc:chgData name="Igor Shlentov" userId="bcd5b68c-256a-49ab-91f2-9cb314a7bf4c" providerId="ADAL" clId="{53B68143-84BB-4844-9D75-7A0F98E8CF23}" dt="2023-08-07T13:31:58.975" v="909" actId="478"/>
        <pc:sldMkLst>
          <pc:docMk/>
          <pc:sldMk cId="1560815032" sldId="2145705965"/>
        </pc:sldMkLst>
        <pc:spChg chg="mod">
          <ac:chgData name="Igor Shlentov" userId="bcd5b68c-256a-49ab-91f2-9cb314a7bf4c" providerId="ADAL" clId="{53B68143-84BB-4844-9D75-7A0F98E8CF23}" dt="2023-08-07T12:33:25.549" v="251" actId="20577"/>
          <ac:spMkLst>
            <pc:docMk/>
            <pc:sldMk cId="1560815032" sldId="2145705965"/>
            <ac:spMk id="2" creationId="{00000000-0000-0000-0000-000000000000}"/>
          </ac:spMkLst>
        </pc:spChg>
        <pc:spChg chg="mod">
          <ac:chgData name="Igor Shlentov" userId="bcd5b68c-256a-49ab-91f2-9cb314a7bf4c" providerId="ADAL" clId="{53B68143-84BB-4844-9D75-7A0F98E8CF23}" dt="2023-08-07T12:33:38.032" v="272" actId="20577"/>
          <ac:spMkLst>
            <pc:docMk/>
            <pc:sldMk cId="1560815032" sldId="2145705965"/>
            <ac:spMk id="5" creationId="{A04EC707-65CB-4617-99E8-216A078B5614}"/>
          </ac:spMkLst>
        </pc:spChg>
        <pc:spChg chg="del mod">
          <ac:chgData name="Igor Shlentov" userId="bcd5b68c-256a-49ab-91f2-9cb314a7bf4c" providerId="ADAL" clId="{53B68143-84BB-4844-9D75-7A0F98E8CF23}" dt="2023-08-07T13:31:58.975" v="909" actId="478"/>
          <ac:spMkLst>
            <pc:docMk/>
            <pc:sldMk cId="1560815032" sldId="2145705965"/>
            <ac:spMk id="10" creationId="{FB59C609-6E67-4512-B2C2-875DD3FF048B}"/>
          </ac:spMkLst>
        </pc:spChg>
        <pc:spChg chg="mod">
          <ac:chgData name="Igor Shlentov" userId="bcd5b68c-256a-49ab-91f2-9cb314a7bf4c" providerId="ADAL" clId="{53B68143-84BB-4844-9D75-7A0F98E8CF23}" dt="2023-08-07T13:31:15.747" v="907" actId="20577"/>
          <ac:spMkLst>
            <pc:docMk/>
            <pc:sldMk cId="1560815032" sldId="2145705965"/>
            <ac:spMk id="12" creationId="{96387CE3-F289-4569-BFA5-E377252E860D}"/>
          </ac:spMkLst>
        </pc:spChg>
        <pc:picChg chg="mod">
          <ac:chgData name="Igor Shlentov" userId="bcd5b68c-256a-49ab-91f2-9cb314a7bf4c" providerId="ADAL" clId="{53B68143-84BB-4844-9D75-7A0F98E8CF23}" dt="2023-08-07T12:32:53.155" v="209" actId="1076"/>
          <ac:picMkLst>
            <pc:docMk/>
            <pc:sldMk cId="1560815032" sldId="2145705965"/>
            <ac:picMk id="11" creationId="{084A38ED-A721-AE5D-3E01-8D211743C3CA}"/>
          </ac:picMkLst>
        </pc:picChg>
        <pc:picChg chg="del">
          <ac:chgData name="Igor Shlentov" userId="bcd5b68c-256a-49ab-91f2-9cb314a7bf4c" providerId="ADAL" clId="{53B68143-84BB-4844-9D75-7A0F98E8CF23}" dt="2023-08-07T12:32:51.203" v="208" actId="478"/>
          <ac:picMkLst>
            <pc:docMk/>
            <pc:sldMk cId="1560815032" sldId="2145705965"/>
            <ac:picMk id="17" creationId="{33307D4D-1701-17C0-08C0-981F1F08A68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9/22/2023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‹#›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9/22/2023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3822" y="685800"/>
            <a:ext cx="6096000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3822" y="4343400"/>
            <a:ext cx="609035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125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4E69C-C28A-4BE6-BE89-71D8FB203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358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/>
        </p:blipFill>
        <p:spPr bwMode="gray">
          <a:xfrm>
            <a:off x="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DEF006F-32EF-4DC2-918F-BEEECFE60DF9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1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3A407E7-DC5A-4AF5-BF31-04030D83E5A1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524038D2-403C-4289-A982-8AA3C36EDC74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F505BA9-4579-4A95-9D14-6B6EA9A2C262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9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B865BBDF-E006-49CB-8079-CB56507527ED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FCECCA9-B265-407C-BFE6-CE5D30982FF2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F0F7AC0-BEB9-404D-9FAA-E83BFD989416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6A79376-9060-4681-AFC4-E863858CA799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43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8C95723-36E9-4DE2-B406-52B493B6C4A4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1F8C6EE-9291-4258-B642-7EDB6B137463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/>
          <a:srcRect t="21637" b="21637"/>
          <a:stretch/>
        </p:blipFill>
        <p:spPr bwMode="gray">
          <a:xfrm>
            <a:off x="2" y="0"/>
            <a:ext cx="12192000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9D81019-BBA7-4FE5-A410-13A58C138D0C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F466C7E-FBD5-4253-AA4B-2DB178977B0B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1DDDDEE-C223-4F26-8DF4-8E94AD0510F1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53E8B5CA-1CE0-4029-9D69-4CE89D942644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9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A4F0B1A-E10B-4467-BD5A-1EA932B06AD4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5F5F5D84-B802-4FE3-9CB8-47AE70E40D9E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01C31EC-C6A1-491E-BF1E-70E60F9DA553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5777A01-8859-4919-AE9F-E20FCC1DE1BD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BC381D5-FB48-492C-A26C-8BD9675F9854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B177FD4-52C6-4C3D-9A58-0649A6F409E7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242BEED-0D5B-4828-905F-268A73EF2DD3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5B15839C-3608-4074-97DA-EDB6E2119FEC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DE040EF-1565-4B50-B98E-CB349383C58E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65D05459-5913-4798-BF45-E9B78467DF81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CFE9BBC-3608-4A08-9090-6DCD9D46FE0C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1B6EDEE-EB52-4D34-AF00-D042E7943B28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A69F7D2-96C9-45A8-B4E7-0DF6C088FB93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93A281F6-1CDC-43C4-966F-D8E96651C3C9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B6647D80-1E49-42BB-BACA-BDAA71440318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F738564-7683-4E0C-A37C-222688FDD0CE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6897"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FDF1E109-5690-4DEF-9EDA-A8CBB9AA5914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5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6FB91FB9-1D13-47BA-ACCB-22523D872BC9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55DD8CC7-A92C-4A90-9D77-EA69D116133C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fld id="{C8B770BC-8001-4CC2-9F8A-55437D2AC334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894B0DA-DC91-4228-BE25-197526076E0F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7382C83F-9432-437C-B2D8-7324900E9F95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23513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61108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37CC6EAF-C383-4972-8609-EC18155CCA7D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6E01DE58-9D07-46A0-87F8-F6E458E24425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/>
          <a:lstStyle/>
          <a:p>
            <a:fld id="{886B1813-17C0-463B-9E4A-1107E8EFC118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1</a:t>
            </a:r>
            <a:endParaRPr lang="en-GB" dirty="0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2</a:t>
            </a:r>
            <a:endParaRPr lang="en-GB" dirty="0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3</a:t>
            </a:r>
            <a:endParaRPr lang="en-GB" dirty="0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2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/>
          <a:lstStyle/>
          <a:p>
            <a:fld id="{51FA7755-8342-49F6-991D-72D5CA0F19B0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6F3C015C-8878-4307-8BAB-B626718461E9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FA4E1308-433C-480E-B46E-F89E1FDD82B8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800" b="1" dirty="0">
                <a:solidFill>
                  <a:srgbClr val="FF0000"/>
                </a:solidFill>
              </a:rPr>
              <a:t>—</a:t>
            </a:r>
            <a:endParaRPr lang="en-US" sz="1800" b="1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8137AEB8-7A05-4048-BA70-CEC64462D6B0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5D89631C-F2B6-47F3-9CFF-DED375FC75BC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92A9E2FE-26DE-4E0E-AEC5-7B3B4ED26022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CBAD2F04-9445-493E-B89D-6153C0C6BABC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30664A5E-A823-4593-B2D2-80E924D93279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/>
              <a:t>UniPack Compact Substation for Data Centers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94D49A53-D6A4-4A57-BA1F-E340B8E9866F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400" b="1" dirty="0">
                <a:solidFill>
                  <a:schemeClr val="bg2"/>
                </a:solidFill>
              </a:rPr>
              <a:t>—</a:t>
            </a:r>
            <a:endParaRPr lang="en-US" sz="2400" b="1" dirty="0" err="1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56" r:id="rId4"/>
    <p:sldLayoutId id="2147483657" r:id="rId5"/>
    <p:sldLayoutId id="2147483658" r:id="rId6"/>
    <p:sldLayoutId id="2147483653" r:id="rId7"/>
    <p:sldLayoutId id="2147483650" r:id="rId8"/>
    <p:sldLayoutId id="2147483691" r:id="rId9"/>
    <p:sldLayoutId id="2147483661" r:id="rId10"/>
    <p:sldLayoutId id="2147483696" r:id="rId11"/>
    <p:sldLayoutId id="2147483663" r:id="rId12"/>
    <p:sldLayoutId id="2147483662" r:id="rId13"/>
    <p:sldLayoutId id="2147483664" r:id="rId14"/>
    <p:sldLayoutId id="2147483692" r:id="rId15"/>
    <p:sldLayoutId id="2147483693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659" r:id="rId23"/>
    <p:sldLayoutId id="2147483660" r:id="rId24"/>
    <p:sldLayoutId id="2147483694" r:id="rId25"/>
    <p:sldLayoutId id="2147483677" r:id="rId26"/>
    <p:sldLayoutId id="2147483679" r:id="rId27"/>
    <p:sldLayoutId id="2147483680" r:id="rId28"/>
    <p:sldLayoutId id="2147483666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701" r:id="rId35"/>
    <p:sldLayoutId id="2147483681" r:id="rId36"/>
    <p:sldLayoutId id="2147483682" r:id="rId37"/>
    <p:sldLayoutId id="2147483702" r:id="rId38"/>
    <p:sldLayoutId id="2147483703" r:id="rId39"/>
    <p:sldLayoutId id="2147483699" r:id="rId40"/>
    <p:sldLayoutId id="2147483695" r:id="rId41"/>
    <p:sldLayoutId id="2147483683" r:id="rId42"/>
    <p:sldLayoutId id="2147483684" r:id="rId43"/>
    <p:sldLayoutId id="2147483698" r:id="rId44"/>
    <p:sldLayoutId id="2147483697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51" r:id="rId52"/>
    <p:sldLayoutId id="2147483652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8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pos="212" userDrawn="1">
          <p15:clr>
            <a:srgbClr val="F26B43"/>
          </p15:clr>
        </p15:guide>
        <p15:guide id="4" orient="horz" pos="372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4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26" Type="http://schemas.openxmlformats.org/officeDocument/2006/relationships/image" Target="../media/image89.svg"/><Relationship Id="rId3" Type="http://schemas.openxmlformats.org/officeDocument/2006/relationships/image" Target="../media/image37.jfif"/><Relationship Id="rId21" Type="http://schemas.openxmlformats.org/officeDocument/2006/relationships/image" Target="../media/image84.png"/><Relationship Id="rId7" Type="http://schemas.openxmlformats.org/officeDocument/2006/relationships/image" Target="../media/image71.pn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69.jpg"/><Relationship Id="rId16" Type="http://schemas.openxmlformats.org/officeDocument/2006/relationships/image" Target="../media/image79.svg"/><Relationship Id="rId20" Type="http://schemas.openxmlformats.org/officeDocument/2006/relationships/image" Target="../media/image83.svg"/><Relationship Id="rId29" Type="http://schemas.openxmlformats.org/officeDocument/2006/relationships/image" Target="../media/image91.sv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24" Type="http://schemas.openxmlformats.org/officeDocument/2006/relationships/image" Target="../media/image87.svg"/><Relationship Id="rId5" Type="http://schemas.openxmlformats.org/officeDocument/2006/relationships/image" Target="../media/image39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0.png"/><Relationship Id="rId10" Type="http://schemas.openxmlformats.org/officeDocument/2006/relationships/image" Target="../media/image41.png"/><Relationship Id="rId19" Type="http://schemas.openxmlformats.org/officeDocument/2006/relationships/image" Target="../media/image82.png"/><Relationship Id="rId4" Type="http://schemas.openxmlformats.org/officeDocument/2006/relationships/image" Target="../media/image38.jpg"/><Relationship Id="rId9" Type="http://schemas.openxmlformats.org/officeDocument/2006/relationships/image" Target="../media/image73.png"/><Relationship Id="rId14" Type="http://schemas.openxmlformats.org/officeDocument/2006/relationships/image" Target="../media/image77.svg"/><Relationship Id="rId22" Type="http://schemas.openxmlformats.org/officeDocument/2006/relationships/image" Target="../media/image85.svg"/><Relationship Id="rId27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56.svg"/><Relationship Id="rId7" Type="http://schemas.openxmlformats.org/officeDocument/2006/relationships/image" Target="../media/image9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56.svg"/><Relationship Id="rId7" Type="http://schemas.openxmlformats.org/officeDocument/2006/relationships/image" Target="../media/image95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Relationship Id="rId9" Type="http://schemas.openxmlformats.org/officeDocument/2006/relationships/image" Target="../media/image10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56.svg"/><Relationship Id="rId7" Type="http://schemas.openxmlformats.org/officeDocument/2006/relationships/image" Target="../media/image95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9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56.svg"/><Relationship Id="rId7" Type="http://schemas.openxmlformats.org/officeDocument/2006/relationships/image" Target="../media/image95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10.svg"/><Relationship Id="rId7" Type="http://schemas.openxmlformats.org/officeDocument/2006/relationships/image" Target="../media/image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10" Type="http://schemas.openxmlformats.org/officeDocument/2006/relationships/image" Target="../media/image115.svg"/><Relationship Id="rId4" Type="http://schemas.openxmlformats.org/officeDocument/2006/relationships/image" Target="../media/image111.png"/><Relationship Id="rId9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.png"/><Relationship Id="rId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2.svg"/><Relationship Id="rId11" Type="http://schemas.openxmlformats.org/officeDocument/2006/relationships/image" Target="../media/image114.png"/><Relationship Id="rId5" Type="http://schemas.openxmlformats.org/officeDocument/2006/relationships/image" Target="../media/image121.png"/><Relationship Id="rId10" Type="http://schemas.openxmlformats.org/officeDocument/2006/relationships/image" Target="../media/image126.svg"/><Relationship Id="rId4" Type="http://schemas.openxmlformats.org/officeDocument/2006/relationships/image" Target="../media/image120.svg"/><Relationship Id="rId9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10.svg"/><Relationship Id="rId7" Type="http://schemas.openxmlformats.org/officeDocument/2006/relationships/image" Target="../media/image128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7.png"/><Relationship Id="rId5" Type="http://schemas.openxmlformats.org/officeDocument/2006/relationships/image" Target="../media/image93.svg"/><Relationship Id="rId10" Type="http://schemas.openxmlformats.org/officeDocument/2006/relationships/image" Target="../media/image113.png"/><Relationship Id="rId4" Type="http://schemas.openxmlformats.org/officeDocument/2006/relationships/image" Target="../media/image92.png"/><Relationship Id="rId9" Type="http://schemas.openxmlformats.org/officeDocument/2006/relationships/image" Target="../media/image11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0.jpg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1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32.jp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10.svg"/><Relationship Id="rId7" Type="http://schemas.openxmlformats.org/officeDocument/2006/relationships/image" Target="../media/image56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3.png"/><Relationship Id="rId10" Type="http://schemas.openxmlformats.org/officeDocument/2006/relationships/image" Target="../media/image65.png"/><Relationship Id="rId4" Type="http://schemas.openxmlformats.org/officeDocument/2006/relationships/image" Target="../media/image113.png"/><Relationship Id="rId9" Type="http://schemas.openxmlformats.org/officeDocument/2006/relationships/image" Target="../media/image62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130.jpg"/><Relationship Id="rId3" Type="http://schemas.openxmlformats.org/officeDocument/2006/relationships/image" Target="../media/image128.svg"/><Relationship Id="rId7" Type="http://schemas.openxmlformats.org/officeDocument/2006/relationships/image" Target="../media/image55.png"/><Relationship Id="rId12" Type="http://schemas.openxmlformats.org/officeDocument/2006/relationships/image" Target="../media/image66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65.png"/><Relationship Id="rId5" Type="http://schemas.openxmlformats.org/officeDocument/2006/relationships/image" Target="../media/image129.png"/><Relationship Id="rId10" Type="http://schemas.openxmlformats.org/officeDocument/2006/relationships/image" Target="../media/image62.svg"/><Relationship Id="rId4" Type="http://schemas.openxmlformats.org/officeDocument/2006/relationships/image" Target="../media/image113.png"/><Relationship Id="rId9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g"/><Relationship Id="rId5" Type="http://schemas.openxmlformats.org/officeDocument/2006/relationships/image" Target="../media/image37.jfif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66F61-EC18-4A50-B22C-15D90D0A7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A78476-9EC2-48C5-9428-442FEAD7A0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UniPack Compact Substation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860DE62-960F-4F8C-ADC2-118DAD9A4F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Optimized solution for Data Centers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C0186-491D-4775-A748-35960637B9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E0373D9-11C2-6709-CC81-941C32976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02" y="3300947"/>
            <a:ext cx="1597195" cy="136877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64A94C9-06EC-7399-664F-4022AA935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622" y="3867294"/>
            <a:ext cx="1597195" cy="1368772"/>
          </a:xfrm>
          <a:prstGeom prst="rect">
            <a:avLst/>
          </a:prstGeom>
        </p:spPr>
      </p:pic>
      <p:pic>
        <p:nvPicPr>
          <p:cNvPr id="17" name="Content Placeholder 12">
            <a:extLst>
              <a:ext uri="{FF2B5EF4-FFF2-40B4-BE49-F238E27FC236}">
                <a16:creationId xmlns:a16="http://schemas.microsoft.com/office/drawing/2014/main" id="{0A57F9D7-DC10-D0CC-6F75-1BDEA7C34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2270181" y="3635474"/>
            <a:ext cx="1670568" cy="1340487"/>
          </a:xfrm>
          <a:prstGeom prst="rect">
            <a:avLst/>
          </a:prstGeom>
        </p:spPr>
      </p:pic>
      <p:pic>
        <p:nvPicPr>
          <p:cNvPr id="14" name="Content Placeholder 12">
            <a:extLst>
              <a:ext uri="{FF2B5EF4-FFF2-40B4-BE49-F238E27FC236}">
                <a16:creationId xmlns:a16="http://schemas.microsoft.com/office/drawing/2014/main" id="{3E91842F-6CEE-0D37-8ECE-A82F9C0A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1301274" y="4033887"/>
            <a:ext cx="1670568" cy="1340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07AACD-984D-9450-45EB-8550E6A6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0E724-7BE2-3E20-B0A0-02FED3757F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1BFE4-FF40-8565-6374-79AD2F362EE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B177FD4-52C6-4C3D-9A58-0649A6F409E7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6539E-A48E-633C-6807-6281CFB4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A651-4F61-8617-A7EF-50A734E53E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TR replacement through the roof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186243-E52B-368C-2EB3-72E30EDDAA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TR replacement through the door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37984B-647E-1BC9-6AEB-C193F71E96E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TR replacement through the door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ED3756D6-9432-5C27-782C-1545167E4B7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Transformer replacement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C34946F-D4BB-CE1C-8B7C-E3BF81449A0E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3"/>
          <a:stretch>
            <a:fillRect/>
          </a:stretch>
        </p:blipFill>
        <p:spPr>
          <a:xfrm>
            <a:off x="332367" y="4432300"/>
            <a:ext cx="1670568" cy="13404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331AAB-9C39-D3D9-2483-D2A4FDC78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58" y="3235061"/>
            <a:ext cx="667960" cy="88109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AFDF0-2286-366B-C653-7922F6DF960D}"/>
              </a:ext>
            </a:extLst>
          </p:cNvPr>
          <p:cNvCxnSpPr/>
          <p:nvPr/>
        </p:nvCxnSpPr>
        <p:spPr bwMode="gray">
          <a:xfrm flipV="1">
            <a:off x="777240" y="4488180"/>
            <a:ext cx="220980" cy="635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4258EB-A521-6F42-5827-D7FBD841B059}"/>
              </a:ext>
            </a:extLst>
          </p:cNvPr>
          <p:cNvCxnSpPr>
            <a:cxnSpLocks/>
          </p:cNvCxnSpPr>
          <p:nvPr/>
        </p:nvCxnSpPr>
        <p:spPr bwMode="gray">
          <a:xfrm flipV="1">
            <a:off x="533127" y="4551680"/>
            <a:ext cx="238325" cy="15245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798115-AAAF-F68A-19D4-C4FD67AB7A80}"/>
              </a:ext>
            </a:extLst>
          </p:cNvPr>
          <p:cNvCxnSpPr>
            <a:cxnSpLocks/>
          </p:cNvCxnSpPr>
          <p:nvPr/>
        </p:nvCxnSpPr>
        <p:spPr bwMode="gray">
          <a:xfrm>
            <a:off x="998220" y="4495800"/>
            <a:ext cx="713740" cy="23876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670E2B-B7D8-21E0-3A5B-85AA7C14372C}"/>
              </a:ext>
            </a:extLst>
          </p:cNvPr>
          <p:cNvCxnSpPr>
            <a:cxnSpLocks/>
          </p:cNvCxnSpPr>
          <p:nvPr/>
        </p:nvCxnSpPr>
        <p:spPr bwMode="gray">
          <a:xfrm flipV="1">
            <a:off x="1490980" y="4730542"/>
            <a:ext cx="220980" cy="635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44E532-E46C-9A37-51DE-9C807A387DF0}"/>
              </a:ext>
            </a:extLst>
          </p:cNvPr>
          <p:cNvCxnSpPr>
            <a:cxnSpLocks/>
          </p:cNvCxnSpPr>
          <p:nvPr/>
        </p:nvCxnSpPr>
        <p:spPr bwMode="gray">
          <a:xfrm flipV="1">
            <a:off x="1226820" y="4794042"/>
            <a:ext cx="258372" cy="15245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6945EF4-5757-8EFD-7C0C-D1B31FA60F1D}"/>
              </a:ext>
            </a:extLst>
          </p:cNvPr>
          <p:cNvCxnSpPr>
            <a:cxnSpLocks/>
          </p:cNvCxnSpPr>
          <p:nvPr/>
        </p:nvCxnSpPr>
        <p:spPr bwMode="gray">
          <a:xfrm>
            <a:off x="533127" y="4704130"/>
            <a:ext cx="713740" cy="23876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74F737DB-8C6D-A373-BDD7-9F46F13014E6}"/>
              </a:ext>
            </a:extLst>
          </p:cNvPr>
          <p:cNvSpPr/>
          <p:nvPr/>
        </p:nvSpPr>
        <p:spPr bwMode="gray">
          <a:xfrm rot="16200000">
            <a:off x="835636" y="4347256"/>
            <a:ext cx="624802" cy="17701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D1D4FCE-4EF0-5E6D-E986-D929219C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365" y="4433641"/>
            <a:ext cx="1597195" cy="13687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0EB0D21-AE99-4605-1C35-BE5C6F6DF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026" y="4615180"/>
            <a:ext cx="835664" cy="1102316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064D9574-EDA5-B1B7-A28E-12F9D63CBC83}"/>
              </a:ext>
            </a:extLst>
          </p:cNvPr>
          <p:cNvSpPr/>
          <p:nvPr/>
        </p:nvSpPr>
        <p:spPr bwMode="gray">
          <a:xfrm rot="1196447">
            <a:off x="6459040" y="4785021"/>
            <a:ext cx="593547" cy="16413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2416BEC-F751-9787-488E-81969CC23B6D}"/>
              </a:ext>
            </a:extLst>
          </p:cNvPr>
          <p:cNvCxnSpPr>
            <a:cxnSpLocks/>
          </p:cNvCxnSpPr>
          <p:nvPr/>
        </p:nvCxnSpPr>
        <p:spPr bwMode="gray">
          <a:xfrm>
            <a:off x="6606863" y="4383465"/>
            <a:ext cx="0" cy="59264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624297-46B7-86DA-F2ED-CCEE95BB1250}"/>
              </a:ext>
            </a:extLst>
          </p:cNvPr>
          <p:cNvCxnSpPr>
            <a:cxnSpLocks/>
          </p:cNvCxnSpPr>
          <p:nvPr/>
        </p:nvCxnSpPr>
        <p:spPr bwMode="gray">
          <a:xfrm flipV="1">
            <a:off x="6304280" y="4363745"/>
            <a:ext cx="315855" cy="202783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0F2BA52-8A5A-A0F3-DB9F-377D73D6E1B9}"/>
              </a:ext>
            </a:extLst>
          </p:cNvPr>
          <p:cNvCxnSpPr>
            <a:cxnSpLocks/>
          </p:cNvCxnSpPr>
          <p:nvPr/>
        </p:nvCxnSpPr>
        <p:spPr bwMode="gray">
          <a:xfrm flipV="1">
            <a:off x="6313559" y="4960701"/>
            <a:ext cx="305369" cy="19266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6DC8F67-1BC9-A58D-C1CC-AA20867881D7}"/>
              </a:ext>
            </a:extLst>
          </p:cNvPr>
          <p:cNvCxnSpPr>
            <a:cxnSpLocks/>
          </p:cNvCxnSpPr>
          <p:nvPr/>
        </p:nvCxnSpPr>
        <p:spPr bwMode="gray">
          <a:xfrm>
            <a:off x="6313559" y="4560725"/>
            <a:ext cx="0" cy="59264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Content Placeholder 12">
            <a:extLst>
              <a:ext uri="{FF2B5EF4-FFF2-40B4-BE49-F238E27FC236}">
                <a16:creationId xmlns:a16="http://schemas.microsoft.com/office/drawing/2014/main" id="{7D518AC7-E09A-515F-8ABC-3D48CA6B8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 flipH="1">
            <a:off x="8333899" y="3264737"/>
            <a:ext cx="1488059" cy="1334355"/>
          </a:xfrm>
          <a:prstGeom prst="rect">
            <a:avLst/>
          </a:prstGeom>
        </p:spPr>
      </p:pic>
      <p:pic>
        <p:nvPicPr>
          <p:cNvPr id="69" name="Content Placeholder 12">
            <a:extLst>
              <a:ext uri="{FF2B5EF4-FFF2-40B4-BE49-F238E27FC236}">
                <a16:creationId xmlns:a16="http://schemas.microsoft.com/office/drawing/2014/main" id="{861E2870-6CC8-ABC9-F669-239DDD6C0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 flipH="1">
            <a:off x="10292090" y="2548616"/>
            <a:ext cx="1488059" cy="133435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C7C4C5F-8F47-744D-6499-DE5A4BFE2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69731" y="3958538"/>
            <a:ext cx="802883" cy="1102316"/>
          </a:xfrm>
          <a:prstGeom prst="rect">
            <a:avLst/>
          </a:prstGeom>
        </p:spPr>
      </p:pic>
      <p:sp>
        <p:nvSpPr>
          <p:cNvPr id="71" name="Arrow: Right 70">
            <a:extLst>
              <a:ext uri="{FF2B5EF4-FFF2-40B4-BE49-F238E27FC236}">
                <a16:creationId xmlns:a16="http://schemas.microsoft.com/office/drawing/2014/main" id="{E280C841-6758-ED39-D9C7-84697D5C01F2}"/>
              </a:ext>
            </a:extLst>
          </p:cNvPr>
          <p:cNvSpPr/>
          <p:nvPr/>
        </p:nvSpPr>
        <p:spPr bwMode="gray">
          <a:xfrm rot="1448336">
            <a:off x="9249183" y="4150426"/>
            <a:ext cx="808821" cy="164136"/>
          </a:xfrm>
          <a:prstGeom prst="rightArrow">
            <a:avLst>
              <a:gd name="adj1" fmla="val 50000"/>
              <a:gd name="adj2" fmla="val 5934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344AB87-967B-05B1-5213-908CE543CC97}"/>
              </a:ext>
            </a:extLst>
          </p:cNvPr>
          <p:cNvCxnSpPr>
            <a:cxnSpLocks/>
          </p:cNvCxnSpPr>
          <p:nvPr/>
        </p:nvCxnSpPr>
        <p:spPr bwMode="gray">
          <a:xfrm>
            <a:off x="9007991" y="3787140"/>
            <a:ext cx="0" cy="646501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5C110CA-C16F-5FB7-F05C-FB517E9D3806}"/>
              </a:ext>
            </a:extLst>
          </p:cNvPr>
          <p:cNvCxnSpPr>
            <a:cxnSpLocks/>
          </p:cNvCxnSpPr>
          <p:nvPr/>
        </p:nvCxnSpPr>
        <p:spPr bwMode="gray">
          <a:xfrm>
            <a:off x="9632831" y="3559720"/>
            <a:ext cx="0" cy="646501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DB1B73B-6CD5-99C7-3BD3-712999D21359}"/>
              </a:ext>
            </a:extLst>
          </p:cNvPr>
          <p:cNvCxnSpPr>
            <a:cxnSpLocks/>
          </p:cNvCxnSpPr>
          <p:nvPr/>
        </p:nvCxnSpPr>
        <p:spPr bwMode="gray">
          <a:xfrm flipV="1">
            <a:off x="8994551" y="4206221"/>
            <a:ext cx="638280" cy="23611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43A929B-CE4B-2599-DC57-9A28A4765941}"/>
              </a:ext>
            </a:extLst>
          </p:cNvPr>
          <p:cNvCxnSpPr>
            <a:cxnSpLocks/>
          </p:cNvCxnSpPr>
          <p:nvPr/>
        </p:nvCxnSpPr>
        <p:spPr bwMode="gray">
          <a:xfrm flipV="1">
            <a:off x="8986069" y="3575752"/>
            <a:ext cx="638280" cy="236119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4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EC707-65CB-4617-99E8-216A078B56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59C609-6E67-4512-B2C2-875DD3FF04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t-EE" dirty="0"/>
              <a:t>CSS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Datacenter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6387CE3-F289-4569-BFA5-E377252E860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/>
              <a:t>CSS enclosure material is nonflammable and self extinguishing</a:t>
            </a:r>
          </a:p>
          <a:p>
            <a:pPr marL="0" lvl="1" indent="0">
              <a:buNone/>
            </a:pPr>
            <a:r>
              <a:rPr lang="en-US" dirty="0"/>
              <a:t>Dry transformer is F1 fire class</a:t>
            </a:r>
            <a:r>
              <a:rPr lang="et-EE" dirty="0"/>
              <a:t>:</a:t>
            </a:r>
            <a:endParaRPr lang="en-US" dirty="0"/>
          </a:p>
          <a:p>
            <a:pPr lvl="1"/>
            <a:r>
              <a:rPr lang="en-US" dirty="0"/>
              <a:t>Comply to IEC 60076-11 Ed.2 2018-08 paragraph 12.3</a:t>
            </a:r>
          </a:p>
          <a:p>
            <a:pPr lvl="1"/>
            <a:r>
              <a:rPr lang="en-US" dirty="0"/>
              <a:t>suitability to install in places subject to a fire hazard </a:t>
            </a:r>
          </a:p>
          <a:p>
            <a:pPr lvl="1"/>
            <a:r>
              <a:rPr lang="en-US" dirty="0"/>
              <a:t>restricted flammability, minimized emission of toxic substances and opaque smoke</a:t>
            </a:r>
          </a:p>
          <a:p>
            <a:pPr lvl="1"/>
            <a:r>
              <a:rPr lang="en-US" dirty="0"/>
              <a:t>Transformer do not contribute significantly to the thermal energy of an external fire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Suitable for use in fire hazardous areas</a:t>
            </a:r>
          </a:p>
        </p:txBody>
      </p:sp>
      <p:cxnSp>
        <p:nvCxnSpPr>
          <p:cNvPr id="9" name="Straight Connector 8"/>
          <p:cNvCxnSpPr/>
          <p:nvPr/>
        </p:nvCxnSpPr>
        <p:spPr bwMode="gray">
          <a:xfrm>
            <a:off x="6096000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5"/>
          <p:cNvSpPr txBox="1">
            <a:spLocks/>
          </p:cNvSpPr>
          <p:nvPr/>
        </p:nvSpPr>
        <p:spPr bwMode="gray">
          <a:xfrm>
            <a:off x="6279226" y="2195636"/>
            <a:ext cx="5661610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24" name="Text Placeholder 5"/>
          <p:cNvSpPr txBox="1">
            <a:spLocks/>
          </p:cNvSpPr>
          <p:nvPr/>
        </p:nvSpPr>
        <p:spPr bwMode="gray">
          <a:xfrm>
            <a:off x="6123123" y="2261949"/>
            <a:ext cx="5661610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600"/>
              </a:spcBef>
              <a:buSzPct val="70000"/>
              <a:buNone/>
            </a:pP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4A38ED-A721-AE5D-3E01-8D211743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129" y="2635037"/>
            <a:ext cx="3171409" cy="24227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307D4D-1701-17C0-08C0-981F1F08A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636" y="3976224"/>
            <a:ext cx="2360419" cy="207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3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EC707-65CB-4617-99E8-216A078B56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Optional requirements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6387CE3-F289-4569-BFA5-E377252E860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/>
              <a:t>Weather/rain protection for MV SWG operator</a:t>
            </a:r>
          </a:p>
          <a:p>
            <a:pPr lvl="1"/>
            <a:r>
              <a:rPr lang="en-US" dirty="0"/>
              <a:t>Smoke detection in selected compartments</a:t>
            </a:r>
          </a:p>
          <a:p>
            <a:pPr lvl="1"/>
            <a:r>
              <a:rPr lang="en-US" dirty="0"/>
              <a:t>UPS/backup power may be included in CSS, be external or shared (included in some CSS)</a:t>
            </a:r>
          </a:p>
          <a:p>
            <a:pPr lvl="1"/>
            <a:r>
              <a:rPr lang="en-US" dirty="0"/>
              <a:t>TR room door key interlock</a:t>
            </a:r>
          </a:p>
          <a:p>
            <a:pPr lvl="1"/>
            <a:r>
              <a:rPr lang="en-US" dirty="0"/>
              <a:t>Compliance to IEEE693 seismic requirements</a:t>
            </a:r>
          </a:p>
          <a:p>
            <a:pPr lvl="1"/>
            <a:r>
              <a:rPr lang="en-US" dirty="0"/>
              <a:t>Emergency mode when TR cooling is boosted by forced ventilation</a:t>
            </a:r>
          </a:p>
          <a:p>
            <a:pPr lvl="2"/>
            <a:r>
              <a:rPr lang="en-US" dirty="0"/>
              <a:t>For this case AN and AF ratings may need to be agreed between manufacturer and user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Flexible to meet specific requirements</a:t>
            </a:r>
          </a:p>
        </p:txBody>
      </p:sp>
      <p:cxnSp>
        <p:nvCxnSpPr>
          <p:cNvPr id="9" name="Straight Connector 8"/>
          <p:cNvCxnSpPr/>
          <p:nvPr/>
        </p:nvCxnSpPr>
        <p:spPr bwMode="gray">
          <a:xfrm>
            <a:off x="6096000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5"/>
          <p:cNvSpPr txBox="1">
            <a:spLocks/>
          </p:cNvSpPr>
          <p:nvPr/>
        </p:nvSpPr>
        <p:spPr bwMode="gray">
          <a:xfrm>
            <a:off x="6279226" y="2195636"/>
            <a:ext cx="5661610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24" name="Text Placeholder 5"/>
          <p:cNvSpPr txBox="1">
            <a:spLocks/>
          </p:cNvSpPr>
          <p:nvPr/>
        </p:nvSpPr>
        <p:spPr bwMode="gray">
          <a:xfrm>
            <a:off x="6123123" y="2261949"/>
            <a:ext cx="5661610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600"/>
              </a:spcBef>
              <a:buSzPct val="70000"/>
              <a:buNone/>
            </a:pP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4A38ED-A721-AE5D-3E01-8D211743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6" y="3136687"/>
            <a:ext cx="3171409" cy="242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AE0B25-62FA-4A69-8D8E-47019344F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1D046-7D92-4E40-8AEF-F011640A39E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3CE6D14-6540-4A5E-96F9-7DC90563BF39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4DD20-CE45-4EE9-9F52-8030E64CA54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37063-2FED-40E7-80C2-EC003F94A5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8836320-2C2E-4DF7-8DF9-D1821B08D67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err="1">
                <a:highlight>
                  <a:srgbClr val="FAFAFA"/>
                </a:highlight>
              </a:rPr>
              <a:t>UniPac</a:t>
            </a:r>
            <a:r>
              <a:rPr lang="et-EE" dirty="0" err="1">
                <a:highlight>
                  <a:srgbClr val="FAFAFA"/>
                </a:highlight>
              </a:rPr>
              <a:t>k-S</a:t>
            </a:r>
            <a:endParaRPr lang="en-US" dirty="0">
              <a:highlight>
                <a:srgbClr val="FAFAFA"/>
              </a:highlight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7CE774B-C679-47CD-924D-91C6E345FDBB}"/>
              </a:ext>
            </a:extLst>
          </p:cNvPr>
          <p:cNvSpPr txBox="1">
            <a:spLocks/>
          </p:cNvSpPr>
          <p:nvPr/>
        </p:nvSpPr>
        <p:spPr bwMode="gray">
          <a:xfrm>
            <a:off x="333264" y="1925499"/>
            <a:ext cx="5762736" cy="239005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Technical parameters for a typical data center application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742C746-80C9-4F22-8AEE-929B1C429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36023"/>
              </p:ext>
            </p:extLst>
          </p:nvPr>
        </p:nvGraphicFramePr>
        <p:xfrm>
          <a:off x="339634" y="2272850"/>
          <a:ext cx="11513630" cy="3474720"/>
        </p:xfrm>
        <a:graphic>
          <a:graphicData uri="http://schemas.openxmlformats.org/drawingml/2006/table">
            <a:tbl>
              <a:tblPr firstRow="1" bandRow="1">
                <a:tableStyleId>{773F8A54-F971-430D-9108-034FE38666EA}</a:tableStyleId>
              </a:tblPr>
              <a:tblGrid>
                <a:gridCol w="5762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1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0911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Value</a:t>
                      </a:r>
                    </a:p>
                  </a:txBody>
                  <a:tcPr marL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91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Max transformer power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Up to 3500KVA (</a:t>
                      </a:r>
                      <a:r>
                        <a:rPr lang="et-EE" sz="1200" noProof="0" dirty="0" err="1"/>
                        <a:t>oil</a:t>
                      </a:r>
                      <a:r>
                        <a:rPr lang="et-EE" sz="1200" noProof="0" dirty="0"/>
                        <a:t> </a:t>
                      </a:r>
                      <a:r>
                        <a:rPr lang="et-EE" sz="1200" noProof="0" dirty="0" err="1"/>
                        <a:t>or</a:t>
                      </a:r>
                      <a:r>
                        <a:rPr lang="et-EE" sz="1200" noProof="0" dirty="0"/>
                        <a:t> </a:t>
                      </a:r>
                      <a:r>
                        <a:rPr lang="en-US" sz="1200" noProof="0" dirty="0"/>
                        <a:t>dry type)</a:t>
                      </a:r>
                    </a:p>
                  </a:txBody>
                  <a:tcPr marL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91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Max rated voltage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40.5kV</a:t>
                      </a:r>
                    </a:p>
                  </a:txBody>
                  <a:tcPr marL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91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Short circuit withstand current of internal earthing network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20kA/1s</a:t>
                      </a:r>
                    </a:p>
                  </a:txBody>
                  <a:tcPr marL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91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Max overall dimensions (</a:t>
                      </a:r>
                      <a:r>
                        <a:rPr lang="en-US" sz="1200" noProof="0" dirty="0" err="1"/>
                        <a:t>LxWxH</a:t>
                      </a:r>
                      <a:r>
                        <a:rPr lang="en-US" sz="1200" noProof="0" dirty="0"/>
                        <a:t>)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noProof="0" dirty="0">
                          <a:solidFill>
                            <a:schemeClr val="dk1"/>
                          </a:solidFill>
                        </a:rPr>
                        <a:t>5212 X 2250 X 3038 mm</a:t>
                      </a:r>
                      <a:endParaRPr lang="en-US" sz="12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91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Transformer compartment IP protection degree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IP23</a:t>
                      </a:r>
                      <a:r>
                        <a:rPr lang="et-EE" sz="1200" noProof="0" dirty="0"/>
                        <a:t>D</a:t>
                      </a:r>
                      <a:r>
                        <a:rPr lang="en-US" sz="1200" noProof="0" dirty="0"/>
                        <a:t> (Optional IP35</a:t>
                      </a:r>
                      <a:r>
                        <a:rPr lang="et-EE" sz="1200" noProof="0" dirty="0"/>
                        <a:t> </a:t>
                      </a:r>
                      <a:r>
                        <a:rPr lang="et-EE" sz="1200" noProof="0" dirty="0" err="1"/>
                        <a:t>or</a:t>
                      </a:r>
                      <a:r>
                        <a:rPr lang="et-EE" sz="1200" noProof="0" dirty="0"/>
                        <a:t> 45</a:t>
                      </a:r>
                      <a:r>
                        <a:rPr lang="en-US" sz="1200" noProof="0" dirty="0"/>
                        <a:t>)</a:t>
                      </a:r>
                    </a:p>
                  </a:txBody>
                  <a:tcPr marL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91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MV/LV compartment IP protection degree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IP</a:t>
                      </a:r>
                      <a:r>
                        <a:rPr lang="et-EE" sz="1200" noProof="0" dirty="0"/>
                        <a:t>43 (</a:t>
                      </a:r>
                      <a:r>
                        <a:rPr lang="et-EE" sz="1200" noProof="0" dirty="0" err="1"/>
                        <a:t>Optional</a:t>
                      </a:r>
                      <a:r>
                        <a:rPr lang="et-EE" sz="1200" noProof="0" dirty="0"/>
                        <a:t> </a:t>
                      </a:r>
                      <a:r>
                        <a:rPr lang="en-US" sz="1200" noProof="0" dirty="0"/>
                        <a:t>54</a:t>
                      </a:r>
                      <a:r>
                        <a:rPr lang="et-EE" sz="1200" noProof="0" dirty="0"/>
                        <a:t>)</a:t>
                      </a:r>
                      <a:endParaRPr lang="en-US" sz="1200" noProof="0" dirty="0"/>
                    </a:p>
                  </a:txBody>
                  <a:tcPr marL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911"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/>
                        <a:t>CSS enclosure thermal class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K10 / K15 depending on IP class</a:t>
                      </a:r>
                    </a:p>
                  </a:txBody>
                  <a:tcPr marL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91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/>
                        <a:t>MV compartment 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ABB Safe</a:t>
                      </a:r>
                      <a:r>
                        <a:rPr lang="et-EE" sz="1200" noProof="0" dirty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200" noProof="0" dirty="0" err="1">
                          <a:solidFill>
                            <a:schemeClr val="tx1"/>
                          </a:solidFill>
                        </a:rPr>
                        <a:t>lus</a:t>
                      </a:r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 secondary switchgear family</a:t>
                      </a:r>
                    </a:p>
                  </a:txBody>
                  <a:tcPr marL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520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LV compartment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ABB low voltage switchboard</a:t>
                      </a:r>
                      <a:r>
                        <a:rPr lang="et-EE" sz="1200" noProof="0" dirty="0"/>
                        <a:t> </a:t>
                      </a:r>
                      <a:r>
                        <a:rPr lang="et-EE" sz="1200" noProof="0" dirty="0" err="1"/>
                        <a:t>or</a:t>
                      </a:r>
                      <a:r>
                        <a:rPr lang="et-EE" sz="1200" noProof="0" dirty="0"/>
                        <a:t> </a:t>
                      </a:r>
                      <a:r>
                        <a:rPr lang="et-EE" sz="1200" noProof="0" dirty="0" err="1"/>
                        <a:t>direct</a:t>
                      </a:r>
                      <a:r>
                        <a:rPr lang="et-EE" sz="1200" noProof="0" dirty="0"/>
                        <a:t> </a:t>
                      </a:r>
                      <a:r>
                        <a:rPr lang="et-EE" sz="1200" noProof="0" dirty="0" err="1"/>
                        <a:t>connection</a:t>
                      </a:r>
                      <a:r>
                        <a:rPr lang="et-EE" sz="1200" noProof="0" dirty="0"/>
                        <a:t> to </a:t>
                      </a:r>
                      <a:r>
                        <a:rPr lang="et-EE" sz="1200" noProof="0" dirty="0" err="1"/>
                        <a:t>Transformer</a:t>
                      </a:r>
                      <a:endParaRPr lang="en-US" sz="1200" noProof="0" dirty="0"/>
                    </a:p>
                    <a:p>
                      <a:pPr algn="l"/>
                      <a:r>
                        <a:rPr lang="en-US" sz="1200" noProof="0" dirty="0"/>
                        <a:t>Main </a:t>
                      </a:r>
                      <a:r>
                        <a:rPr lang="et-EE" sz="1200" noProof="0" dirty="0" err="1"/>
                        <a:t>breaker</a:t>
                      </a:r>
                      <a:r>
                        <a:rPr lang="en-US" sz="1200" noProof="0" dirty="0"/>
                        <a:t>: Air circuit breaker</a:t>
                      </a:r>
                    </a:p>
                  </a:txBody>
                  <a:tcPr marL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91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Max rated current of LV panel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t-EE" sz="1200" noProof="0" dirty="0" err="1"/>
                        <a:t>Up</a:t>
                      </a:r>
                      <a:r>
                        <a:rPr lang="et-EE" sz="1200" noProof="0" dirty="0"/>
                        <a:t> </a:t>
                      </a:r>
                      <a:r>
                        <a:rPr lang="et-EE" sz="1200" noProof="0" dirty="0" err="1"/>
                        <a:t>to</a:t>
                      </a:r>
                      <a:r>
                        <a:rPr lang="et-EE" sz="1200" noProof="0" dirty="0"/>
                        <a:t> </a:t>
                      </a:r>
                      <a:r>
                        <a:rPr lang="en-US" sz="1200" noProof="0" dirty="0"/>
                        <a:t>5000A</a:t>
                      </a:r>
                    </a:p>
                  </a:txBody>
                  <a:tcPr marL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91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/>
                        <a:t>Rated short circuit withstand capacity of LV </a:t>
                      </a:r>
                      <a:r>
                        <a:rPr lang="et-EE" sz="1200" noProof="0" dirty="0" err="1"/>
                        <a:t>switchboard</a:t>
                      </a:r>
                      <a:endParaRPr lang="en-US" sz="1200" noProof="0" dirty="0"/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t-EE" sz="1200" noProof="0" dirty="0" err="1"/>
                        <a:t>Up</a:t>
                      </a:r>
                      <a:r>
                        <a:rPr lang="et-EE" sz="1200" noProof="0" dirty="0"/>
                        <a:t> </a:t>
                      </a:r>
                      <a:r>
                        <a:rPr lang="et-EE" sz="1200" noProof="0" dirty="0" err="1"/>
                        <a:t>to</a:t>
                      </a:r>
                      <a:r>
                        <a:rPr lang="et-EE" sz="1200" noProof="0" dirty="0"/>
                        <a:t> 66</a:t>
                      </a:r>
                      <a:r>
                        <a:rPr lang="en-US" sz="1200" noProof="0" dirty="0"/>
                        <a:t>kA/1s</a:t>
                      </a:r>
                    </a:p>
                  </a:txBody>
                  <a:tcPr marL="0" anchor="ctr"/>
                </a:tc>
                <a:extLst>
                  <a:ext uri="{0D108BD9-81ED-4DB2-BD59-A6C34878D82A}">
                    <a16:rowId xmlns:a16="http://schemas.microsoft.com/office/drawing/2014/main" val="1841721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7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AE0B25-62FA-4A69-8D8E-47019344F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1D046-7D92-4E40-8AEF-F011640A39E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21106DF-5E65-46FB-87DC-0134F7597885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4DD20-CE45-4EE9-9F52-8030E64CA54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37063-2FED-40E7-80C2-EC003F94A5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8836320-2C2E-4DF7-8DF9-D1821B08D67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t-EE" sz="1800" dirty="0" err="1"/>
              <a:t>Internal</a:t>
            </a:r>
            <a:r>
              <a:rPr lang="et-EE" sz="1800" dirty="0"/>
              <a:t> </a:t>
            </a:r>
            <a:r>
              <a:rPr lang="et-EE" sz="1800" dirty="0" err="1"/>
              <a:t>Arc</a:t>
            </a:r>
            <a:r>
              <a:rPr lang="et-EE" sz="1800" dirty="0"/>
              <a:t> </a:t>
            </a:r>
            <a:r>
              <a:rPr lang="et-EE" sz="1800" dirty="0" err="1"/>
              <a:t>Classification</a:t>
            </a:r>
            <a:r>
              <a:rPr lang="et-EE" sz="1800" dirty="0"/>
              <a:t> (IAC)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7CE774B-C679-47CD-924D-91C6E345FDBB}"/>
              </a:ext>
            </a:extLst>
          </p:cNvPr>
          <p:cNvSpPr txBox="1">
            <a:spLocks/>
          </p:cNvSpPr>
          <p:nvPr/>
        </p:nvSpPr>
        <p:spPr bwMode="gray">
          <a:xfrm>
            <a:off x="333264" y="1925499"/>
            <a:ext cx="2166518" cy="239005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Safety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9864C49-B521-4560-B032-3DCCDEBB1906}"/>
              </a:ext>
            </a:extLst>
          </p:cNvPr>
          <p:cNvSpPr txBox="1">
            <a:spLocks/>
          </p:cNvSpPr>
          <p:nvPr/>
        </p:nvSpPr>
        <p:spPr bwMode="gray">
          <a:xfrm>
            <a:off x="4183047" y="1927157"/>
            <a:ext cx="2166518" cy="239005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Internal arc proof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DBA4DB0-F4CD-4953-B8B1-2049033DAE93}"/>
              </a:ext>
            </a:extLst>
          </p:cNvPr>
          <p:cNvSpPr txBox="1">
            <a:spLocks/>
          </p:cNvSpPr>
          <p:nvPr/>
        </p:nvSpPr>
        <p:spPr bwMode="gray">
          <a:xfrm>
            <a:off x="8476536" y="1933575"/>
            <a:ext cx="2166518" cy="239005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Non-arc proof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F6D7FE4-ACB2-4A0C-B704-1FDC935D7CD3}"/>
              </a:ext>
            </a:extLst>
          </p:cNvPr>
          <p:cNvSpPr txBox="1">
            <a:spLocks/>
          </p:cNvSpPr>
          <p:nvPr/>
        </p:nvSpPr>
        <p:spPr bwMode="gray">
          <a:xfrm>
            <a:off x="329977" y="2369976"/>
            <a:ext cx="2945067" cy="35434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Internal arc classified substation</a:t>
            </a:r>
          </a:p>
          <a:p>
            <a:pPr lvl="1"/>
            <a:r>
              <a:rPr lang="en-US" dirty="0"/>
              <a:t>According to IEC62271-202</a:t>
            </a:r>
          </a:p>
          <a:p>
            <a:pPr lvl="1"/>
            <a:r>
              <a:rPr lang="en-US" dirty="0"/>
              <a:t>IAC-AB 20kA 1 sec </a:t>
            </a:r>
          </a:p>
          <a:p>
            <a:pPr lvl="1"/>
            <a:r>
              <a:rPr lang="en-US" dirty="0"/>
              <a:t>Protection to both operators and general public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590139-5602-4274-8152-B36C04FAE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47" y="2371055"/>
            <a:ext cx="3385486" cy="1847586"/>
          </a:xfrm>
          <a:prstGeom prst="rect">
            <a:avLst/>
          </a:prstGeom>
        </p:spPr>
      </p:pic>
      <p:pic>
        <p:nvPicPr>
          <p:cNvPr id="14" name="Content Placeholder 17">
            <a:extLst>
              <a:ext uri="{FF2B5EF4-FFF2-40B4-BE49-F238E27FC236}">
                <a16:creationId xmlns:a16="http://schemas.microsoft.com/office/drawing/2014/main" id="{7D6C0047-0B1B-44B9-9642-A9511C5D65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80"/>
          <a:stretch/>
        </p:blipFill>
        <p:spPr>
          <a:xfrm>
            <a:off x="8476536" y="2371055"/>
            <a:ext cx="3385486" cy="18475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968B61B-198F-4451-BB2F-97CB69FC23AD}"/>
              </a:ext>
            </a:extLst>
          </p:cNvPr>
          <p:cNvSpPr/>
          <p:nvPr/>
        </p:nvSpPr>
        <p:spPr>
          <a:xfrm>
            <a:off x="7639250" y="274643"/>
            <a:ext cx="3844668" cy="1614405"/>
          </a:xfrm>
          <a:prstGeom prst="rect">
            <a:avLst/>
          </a:prstGeom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6E61A5-0195-4D2C-8B62-047827F71404}"/>
              </a:ext>
            </a:extLst>
          </p:cNvPr>
          <p:cNvSpPr txBox="1"/>
          <p:nvPr/>
        </p:nvSpPr>
        <p:spPr bwMode="gray">
          <a:xfrm>
            <a:off x="4661592" y="4218641"/>
            <a:ext cx="1005840" cy="182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dirty="0"/>
              <a:t>Gases directed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49CC7F-7928-41CF-A3CD-EF24BD0B3DF8}"/>
              </a:ext>
            </a:extLst>
          </p:cNvPr>
          <p:cNvSpPr txBox="1"/>
          <p:nvPr/>
        </p:nvSpPr>
        <p:spPr bwMode="gray">
          <a:xfrm>
            <a:off x="4661592" y="5707243"/>
            <a:ext cx="1005840" cy="182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000" dirty="0"/>
              <a:t>Gases directed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2F39299-CDFC-41D3-8F33-1329328524C4}"/>
              </a:ext>
            </a:extLst>
          </p:cNvPr>
          <p:cNvGrpSpPr/>
          <p:nvPr/>
        </p:nvGrpSpPr>
        <p:grpSpPr>
          <a:xfrm>
            <a:off x="4183047" y="4413380"/>
            <a:ext cx="1944234" cy="1280160"/>
            <a:chOff x="4183047" y="4413380"/>
            <a:chExt cx="1944234" cy="12801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BA37695-AD71-445E-8A97-B65B08A4CDCF}"/>
                </a:ext>
              </a:extLst>
            </p:cNvPr>
            <p:cNvSpPr/>
            <p:nvPr/>
          </p:nvSpPr>
          <p:spPr bwMode="gray">
            <a:xfrm>
              <a:off x="4183047" y="4413380"/>
              <a:ext cx="556904" cy="128016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LV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54B874E-7FAE-40DA-B910-F11CF7B89F47}"/>
                </a:ext>
              </a:extLst>
            </p:cNvPr>
            <p:cNvSpPr/>
            <p:nvPr/>
          </p:nvSpPr>
          <p:spPr bwMode="gray">
            <a:xfrm>
              <a:off x="4739951" y="4413380"/>
              <a:ext cx="830426" cy="128016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T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55B2C22-5E08-4A66-AE51-2DEA38F8BF81}"/>
                </a:ext>
              </a:extLst>
            </p:cNvPr>
            <p:cNvSpPr/>
            <p:nvPr/>
          </p:nvSpPr>
          <p:spPr bwMode="gray">
            <a:xfrm>
              <a:off x="5570377" y="4413380"/>
              <a:ext cx="556904" cy="128016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MV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D74933-DD7B-4B89-949E-C6E2BCE921B2}"/>
              </a:ext>
            </a:extLst>
          </p:cNvPr>
          <p:cNvGrpSpPr/>
          <p:nvPr/>
        </p:nvGrpSpPr>
        <p:grpSpPr>
          <a:xfrm>
            <a:off x="8476910" y="4403324"/>
            <a:ext cx="1944234" cy="1280160"/>
            <a:chOff x="4183047" y="4413380"/>
            <a:chExt cx="1944234" cy="128016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79DC1C3-AD33-46B7-80C2-DAFD345DA584}"/>
                </a:ext>
              </a:extLst>
            </p:cNvPr>
            <p:cNvSpPr/>
            <p:nvPr/>
          </p:nvSpPr>
          <p:spPr bwMode="gray">
            <a:xfrm>
              <a:off x="4183047" y="4413380"/>
              <a:ext cx="556904" cy="128016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LV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4A660E1-20EA-4248-BD8E-7DFC30708C09}"/>
                </a:ext>
              </a:extLst>
            </p:cNvPr>
            <p:cNvSpPr/>
            <p:nvPr/>
          </p:nvSpPr>
          <p:spPr bwMode="gray">
            <a:xfrm>
              <a:off x="4739951" y="4413380"/>
              <a:ext cx="830426" cy="128016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T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290E81A-A120-44F2-A8E8-EC3816584F8F}"/>
                </a:ext>
              </a:extLst>
            </p:cNvPr>
            <p:cNvSpPr/>
            <p:nvPr/>
          </p:nvSpPr>
          <p:spPr bwMode="gray">
            <a:xfrm>
              <a:off x="5570377" y="4413380"/>
              <a:ext cx="556904" cy="128016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MV</a:t>
              </a:r>
            </a:p>
          </p:txBody>
        </p:sp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20ECE4F4-C174-4B25-A706-1086C7A2A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9196" y="4483359"/>
            <a:ext cx="457200" cy="4572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308B27F-30D7-4E66-921D-FDB356C72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10885470" y="4483359"/>
            <a:ext cx="457200" cy="4572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6FC4173-DAEC-4E48-A9F4-4D8BD20449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2585" y="5185364"/>
            <a:ext cx="457200" cy="457200"/>
          </a:xfrm>
          <a:prstGeom prst="rect">
            <a:avLst/>
          </a:prstGeom>
        </p:spPr>
      </p:pic>
      <p:sp>
        <p:nvSpPr>
          <p:cNvPr id="42" name="Freeform 6">
            <a:extLst>
              <a:ext uri="{FF2B5EF4-FFF2-40B4-BE49-F238E27FC236}">
                <a16:creationId xmlns:a16="http://schemas.microsoft.com/office/drawing/2014/main" id="{EE46B771-4E92-4B38-B611-91B4CC5EA8F6}"/>
              </a:ext>
            </a:extLst>
          </p:cNvPr>
          <p:cNvSpPr>
            <a:spLocks/>
          </p:cNvSpPr>
          <p:nvPr/>
        </p:nvSpPr>
        <p:spPr bwMode="auto">
          <a:xfrm rot="5400000">
            <a:off x="5233198" y="4541464"/>
            <a:ext cx="453508" cy="306348"/>
          </a:xfrm>
          <a:custGeom>
            <a:avLst/>
            <a:gdLst>
              <a:gd name="T0" fmla="*/ 0 w 320"/>
              <a:gd name="T1" fmla="*/ 216 h 216"/>
              <a:gd name="T2" fmla="*/ 296 w 320"/>
              <a:gd name="T3" fmla="*/ 216 h 216"/>
              <a:gd name="T4" fmla="*/ 320 w 320"/>
              <a:gd name="T5" fmla="*/ 192 h 216"/>
              <a:gd name="T6" fmla="*/ 320 w 320"/>
              <a:gd name="T7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0" h="216">
                <a:moveTo>
                  <a:pt x="0" y="216"/>
                </a:moveTo>
                <a:cubicBezTo>
                  <a:pt x="296" y="216"/>
                  <a:pt x="296" y="216"/>
                  <a:pt x="296" y="216"/>
                </a:cubicBezTo>
                <a:cubicBezTo>
                  <a:pt x="309" y="216"/>
                  <a:pt x="320" y="205"/>
                  <a:pt x="320" y="192"/>
                </a:cubicBezTo>
                <a:cubicBezTo>
                  <a:pt x="320" y="0"/>
                  <a:pt x="320" y="0"/>
                  <a:pt x="320" y="0"/>
                </a:cubicBezTo>
              </a:path>
            </a:pathLst>
          </a:custGeom>
          <a:noFill/>
          <a:ln w="12700" cap="flat">
            <a:solidFill>
              <a:schemeClr val="bg2"/>
            </a:solidFill>
            <a:prstDash val="solid"/>
            <a:miter lim="800000"/>
            <a:headEnd type="arrow" w="med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34EC57EA-72A2-4E15-9DA3-99B4F547A30C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223275" y="5221555"/>
            <a:ext cx="453508" cy="306348"/>
          </a:xfrm>
          <a:custGeom>
            <a:avLst/>
            <a:gdLst>
              <a:gd name="T0" fmla="*/ 0 w 320"/>
              <a:gd name="T1" fmla="*/ 216 h 216"/>
              <a:gd name="T2" fmla="*/ 296 w 320"/>
              <a:gd name="T3" fmla="*/ 216 h 216"/>
              <a:gd name="T4" fmla="*/ 320 w 320"/>
              <a:gd name="T5" fmla="*/ 192 h 216"/>
              <a:gd name="T6" fmla="*/ 320 w 320"/>
              <a:gd name="T7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0" h="216">
                <a:moveTo>
                  <a:pt x="0" y="216"/>
                </a:moveTo>
                <a:cubicBezTo>
                  <a:pt x="296" y="216"/>
                  <a:pt x="296" y="216"/>
                  <a:pt x="296" y="216"/>
                </a:cubicBezTo>
                <a:cubicBezTo>
                  <a:pt x="309" y="216"/>
                  <a:pt x="320" y="205"/>
                  <a:pt x="320" y="192"/>
                </a:cubicBezTo>
                <a:cubicBezTo>
                  <a:pt x="320" y="0"/>
                  <a:pt x="320" y="0"/>
                  <a:pt x="320" y="0"/>
                </a:cubicBezTo>
              </a:path>
            </a:pathLst>
          </a:custGeom>
          <a:noFill/>
          <a:ln w="12700" cap="flat">
            <a:solidFill>
              <a:schemeClr val="bg2"/>
            </a:solidFill>
            <a:prstDash val="solid"/>
            <a:miter lim="800000"/>
            <a:headEnd type="arrow" w="med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C42AE00E-7B8B-4F25-9BC9-3CC813BF44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14092" y="5185364"/>
            <a:ext cx="457200" cy="4572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94FC44B5-9F02-4374-B7A9-8F68FFA082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65530" y="5185364"/>
            <a:ext cx="457200" cy="4572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2FF4EA91-D007-447F-B90C-58E8B8052B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51471" y="5185364"/>
            <a:ext cx="457200" cy="4572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08030FC-5680-4821-88ED-C27DEE7B3E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19969" y="5185364"/>
            <a:ext cx="457200" cy="4572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5D69FDA-C21D-49DA-B45D-F1EC5F318D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59802" y="5185364"/>
            <a:ext cx="457200" cy="457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E0CE1B4-9E55-4623-AF4B-4018231A95E1}"/>
              </a:ext>
            </a:extLst>
          </p:cNvPr>
          <p:cNvSpPr/>
          <p:nvPr/>
        </p:nvSpPr>
        <p:spPr bwMode="gray">
          <a:xfrm>
            <a:off x="6133157" y="4413380"/>
            <a:ext cx="1441252" cy="1280160"/>
          </a:xfrm>
          <a:prstGeom prst="rect">
            <a:avLst/>
          </a:prstGeom>
          <a:noFill/>
          <a:ln w="12700">
            <a:solidFill>
              <a:srgbClr val="007A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err="1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9675A0B-772C-471F-8CAB-B3E3770810A8}"/>
              </a:ext>
            </a:extLst>
          </p:cNvPr>
          <p:cNvSpPr/>
          <p:nvPr/>
        </p:nvSpPr>
        <p:spPr bwMode="gray">
          <a:xfrm>
            <a:off x="10412012" y="4403855"/>
            <a:ext cx="1441252" cy="128016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err="1"/>
          </a:p>
        </p:txBody>
      </p:sp>
    </p:spTree>
    <p:extLst>
      <p:ext uri="{BB962C8B-B14F-4D97-AF65-F5344CB8AC3E}">
        <p14:creationId xmlns:p14="http://schemas.microsoft.com/office/powerpoint/2010/main" val="164867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EC707-65CB-4617-99E8-216A078B56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59C609-6E67-4512-B2C2-875DD3FF04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 dirty="0"/>
              <a:t>Arc proof </a:t>
            </a:r>
            <a:r>
              <a:rPr lang="et-EE" dirty="0"/>
              <a:t>SWG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6387CE3-F289-4569-BFA5-E377252E860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lvl="1"/>
            <a:r>
              <a:rPr lang="en-US" dirty="0"/>
              <a:t>Arc proof MV switchgear inside CSS does not mean that CSS is arc tested</a:t>
            </a:r>
          </a:p>
          <a:p>
            <a:pPr lvl="1"/>
            <a:endParaRPr lang="en-US" dirty="0"/>
          </a:p>
          <a:p>
            <a:pPr lvl="1"/>
            <a:r>
              <a:rPr lang="et-EE" dirty="0"/>
              <a:t>Compact substation needs to be tested with </a:t>
            </a:r>
            <a:r>
              <a:rPr lang="en-US" dirty="0"/>
              <a:t>m</a:t>
            </a:r>
            <a:r>
              <a:rPr lang="et-EE" dirty="0"/>
              <a:t>edium </a:t>
            </a:r>
            <a:r>
              <a:rPr lang="en-US" dirty="0"/>
              <a:t>v</a:t>
            </a:r>
            <a:r>
              <a:rPr lang="et-EE" dirty="0"/>
              <a:t>oltage switchgear due to following cases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Overpressure inside CSS</a:t>
            </a:r>
          </a:p>
          <a:p>
            <a:pPr lvl="2"/>
            <a:r>
              <a:rPr lang="en-US" dirty="0"/>
              <a:t>Overpressure on RMU covers</a:t>
            </a:r>
          </a:p>
          <a:p>
            <a:pPr lvl="2"/>
            <a:r>
              <a:rPr lang="en-US" dirty="0"/>
              <a:t>Hot gases </a:t>
            </a:r>
            <a:r>
              <a:rPr lang="et-EE" dirty="0" err="1"/>
              <a:t>routing</a:t>
            </a:r>
            <a:r>
              <a:rPr lang="et-EE" dirty="0"/>
              <a:t> </a:t>
            </a:r>
            <a:r>
              <a:rPr lang="et-EE" dirty="0" err="1"/>
              <a:t>inside</a:t>
            </a:r>
            <a:r>
              <a:rPr lang="et-EE" dirty="0"/>
              <a:t> </a:t>
            </a:r>
            <a:r>
              <a:rPr lang="et-EE" dirty="0" err="1"/>
              <a:t>substation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t-EE" dirty="0" err="1"/>
              <a:t>Important</a:t>
            </a:r>
            <a:r>
              <a:rPr lang="et-EE" dirty="0"/>
              <a:t> to manage </a:t>
            </a:r>
            <a:r>
              <a:rPr lang="et-EE" dirty="0" err="1"/>
              <a:t>hot</a:t>
            </a:r>
            <a:r>
              <a:rPr lang="et-EE" dirty="0"/>
              <a:t> </a:t>
            </a:r>
            <a:r>
              <a:rPr lang="et-EE" dirty="0" err="1"/>
              <a:t>gases</a:t>
            </a:r>
            <a:r>
              <a:rPr lang="et-EE" dirty="0"/>
              <a:t> for </a:t>
            </a:r>
            <a:r>
              <a:rPr lang="et-EE" dirty="0" err="1"/>
              <a:t>safety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t-EE" sz="1800" dirty="0" err="1"/>
              <a:t>Internal</a:t>
            </a:r>
            <a:r>
              <a:rPr lang="et-EE" sz="1800" dirty="0"/>
              <a:t> </a:t>
            </a:r>
            <a:r>
              <a:rPr lang="et-EE" sz="1800" dirty="0" err="1"/>
              <a:t>Arc</a:t>
            </a:r>
            <a:r>
              <a:rPr lang="et-EE" sz="1800" dirty="0"/>
              <a:t> </a:t>
            </a:r>
            <a:r>
              <a:rPr lang="et-EE" sz="1800" dirty="0" err="1"/>
              <a:t>Classification</a:t>
            </a:r>
            <a:r>
              <a:rPr lang="et-EE" sz="1800" dirty="0"/>
              <a:t> (IAC)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gray">
          <a:xfrm>
            <a:off x="6096000" y="2336459"/>
            <a:ext cx="0" cy="35769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5"/>
          <p:cNvSpPr txBox="1">
            <a:spLocks/>
          </p:cNvSpPr>
          <p:nvPr/>
        </p:nvSpPr>
        <p:spPr bwMode="gray">
          <a:xfrm>
            <a:off x="6279226" y="2195636"/>
            <a:ext cx="5661610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24" name="Text Placeholder 5"/>
          <p:cNvSpPr txBox="1">
            <a:spLocks/>
          </p:cNvSpPr>
          <p:nvPr/>
        </p:nvSpPr>
        <p:spPr bwMode="gray">
          <a:xfrm>
            <a:off x="6123123" y="2261949"/>
            <a:ext cx="5661610" cy="3726000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600"/>
              </a:spcBef>
              <a:buSzPct val="70000"/>
              <a:buNone/>
            </a:pP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862" y="2892748"/>
            <a:ext cx="3465402" cy="2610706"/>
          </a:xfrm>
          <a:prstGeom prst="rect">
            <a:avLst/>
          </a:prstGeom>
        </p:spPr>
      </p:pic>
      <p:sp>
        <p:nvSpPr>
          <p:cNvPr id="19" name="Textplatzhalter 7"/>
          <p:cNvSpPr txBox="1">
            <a:spLocks/>
          </p:cNvSpPr>
          <p:nvPr/>
        </p:nvSpPr>
        <p:spPr bwMode="gray">
          <a:xfrm>
            <a:off x="8749099" y="1873565"/>
            <a:ext cx="2378136" cy="40469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lIns="180806" tIns="99848" rIns="180806" anchor="t"/>
          <a:lstStyle>
            <a:lvl1pPr marL="0" indent="0" algn="ctr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600"/>
              </a:spcBef>
              <a:buSzPct val="70000"/>
              <a:buFont typeface="Wingdings" panose="05000000000000000000" pitchFamily="2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/>
              <a:t>Non-</a:t>
            </a:r>
            <a:r>
              <a:rPr lang="it-IT" sz="1600" b="1" dirty="0" err="1"/>
              <a:t>arc</a:t>
            </a:r>
            <a:r>
              <a:rPr lang="it-IT" sz="1600" b="1" dirty="0"/>
              <a:t> </a:t>
            </a:r>
            <a:r>
              <a:rPr lang="it-IT" sz="1600" b="1" dirty="0" err="1"/>
              <a:t>proof</a:t>
            </a:r>
            <a:r>
              <a:rPr lang="it-IT" sz="1600" b="1" dirty="0"/>
              <a:t> CSS</a:t>
            </a:r>
            <a:endParaRPr lang="en-US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123" y="2717333"/>
            <a:ext cx="2228334" cy="31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6FCA58-8930-44BC-A76E-FC705398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46F21-C669-4CC0-A135-06BD60604BE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3B52D11-E497-4847-9692-C0477FA73419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D0431-F583-4871-9254-215C3E20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11B08C-5150-45A1-8249-561FDDE691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2582" y="1931195"/>
            <a:ext cx="2466036" cy="234636"/>
          </a:xfrm>
        </p:spPr>
        <p:txBody>
          <a:bodyPr/>
          <a:lstStyle/>
          <a:p>
            <a:r>
              <a:rPr lang="it-IT" sz="1400" dirty="0" err="1"/>
              <a:t>Function</a:t>
            </a:r>
            <a:endParaRPr lang="it-IT" sz="1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ED56EC-83AE-4B3E-B017-BF8C0DB24A8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2582" y="2317640"/>
            <a:ext cx="2127670" cy="3594475"/>
          </a:xfrm>
        </p:spPr>
        <p:txBody>
          <a:bodyPr/>
          <a:lstStyle/>
          <a:p>
            <a:endParaRPr lang="it-IT" sz="1200" b="1" dirty="0"/>
          </a:p>
          <a:p>
            <a:r>
              <a:rPr lang="it-IT" sz="1200" b="1" dirty="0"/>
              <a:t>1 - Temperature Monitoring</a:t>
            </a:r>
          </a:p>
          <a:p>
            <a:endParaRPr lang="it-IT" sz="1200" b="1" dirty="0"/>
          </a:p>
          <a:p>
            <a:r>
              <a:rPr lang="it-IT" sz="1200" b="1" dirty="0"/>
              <a:t>2 - Status Monitoring</a:t>
            </a:r>
          </a:p>
          <a:p>
            <a:endParaRPr lang="it-IT" sz="1200" b="1" dirty="0"/>
          </a:p>
          <a:p>
            <a:r>
              <a:rPr lang="it-IT" sz="1200" b="1" dirty="0"/>
              <a:t>3 - Control Package</a:t>
            </a:r>
          </a:p>
          <a:p>
            <a:endParaRPr lang="it-IT" sz="1200" b="1" dirty="0"/>
          </a:p>
          <a:p>
            <a:r>
              <a:rPr lang="it-IT" sz="1200" b="1" dirty="0"/>
              <a:t>4 - Protection Package</a:t>
            </a:r>
          </a:p>
          <a:p>
            <a:endParaRPr lang="it-IT" sz="1200" b="1" i="1" dirty="0"/>
          </a:p>
          <a:p>
            <a:r>
              <a:rPr lang="it-IT" sz="1200" dirty="0"/>
              <a:t>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Event </a:t>
            </a:r>
            <a:r>
              <a:rPr lang="it-IT" sz="1200" dirty="0" err="1"/>
              <a:t>recorder</a:t>
            </a:r>
            <a:endParaRPr lang="it-IT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DC Backup power with long lifetime</a:t>
            </a:r>
          </a:p>
          <a:p>
            <a:endParaRPr lang="it-IT" sz="1200" b="1" i="1" dirty="0">
              <a:solidFill>
                <a:schemeClr val="bg2"/>
              </a:solidFill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24C08B1-D39E-4179-8002-D52C904E532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Control and monitoring functional packages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991465-1A72-41A1-8AA8-4E5890ECA826}"/>
              </a:ext>
            </a:extLst>
          </p:cNvPr>
          <p:cNvGrpSpPr/>
          <p:nvPr/>
        </p:nvGrpSpPr>
        <p:grpSpPr>
          <a:xfrm>
            <a:off x="2560642" y="2254969"/>
            <a:ext cx="9273770" cy="3830867"/>
            <a:chOff x="-309514" y="1621715"/>
            <a:chExt cx="11701461" cy="431709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C8D12C-7FE4-4BED-9FC2-01D61DF22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000914" y="4316042"/>
              <a:ext cx="1707838" cy="1243617"/>
            </a:xfrm>
            <a:prstGeom prst="rect">
              <a:avLst/>
            </a:prstGeom>
          </p:spPr>
        </p:pic>
        <p:pic>
          <p:nvPicPr>
            <p:cNvPr id="14" name="Picture 1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3050BCE0-CA57-4785-8536-4EAB979D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7870" y="1941551"/>
              <a:ext cx="779113" cy="6564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55AD5E9-547C-4717-91DA-F93C74B02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5" t="4344" r="19082" b="32509"/>
            <a:stretch/>
          </p:blipFill>
          <p:spPr>
            <a:xfrm>
              <a:off x="3693454" y="1824929"/>
              <a:ext cx="779113" cy="7544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252C73-4DFC-4EFB-BEFC-A0AFE404237C}"/>
                </a:ext>
              </a:extLst>
            </p:cNvPr>
            <p:cNvSpPr txBox="1"/>
            <p:nvPr/>
          </p:nvSpPr>
          <p:spPr bwMode="gray">
            <a:xfrm>
              <a:off x="8424519" y="3558434"/>
              <a:ext cx="1208436" cy="2333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/>
              <a:r>
                <a:rPr lang="en-US" sz="1100" b="1" dirty="0"/>
                <a:t>MV </a:t>
              </a:r>
              <a:r>
                <a:rPr lang="et-EE" sz="1100" b="1" dirty="0" err="1"/>
                <a:t>Switchgear</a:t>
              </a:r>
              <a:endParaRPr lang="et-EE" sz="11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6B8F94-CEB1-4DC2-9CE1-75A4C1C154BB}"/>
                </a:ext>
              </a:extLst>
            </p:cNvPr>
            <p:cNvSpPr txBox="1"/>
            <p:nvPr/>
          </p:nvSpPr>
          <p:spPr bwMode="gray">
            <a:xfrm>
              <a:off x="-152960" y="4001658"/>
              <a:ext cx="1441103" cy="2858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/>
              <a:r>
                <a:rPr lang="en-US" sz="800" dirty="0"/>
                <a:t>2 - Position indication</a:t>
              </a:r>
            </a:p>
            <a:p>
              <a:pPr algn="r"/>
              <a:r>
                <a:rPr lang="en-US" sz="800" dirty="0"/>
                <a:t>3 - Motor control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09D7910-3325-4748-9A07-0694C2B007F8}"/>
                </a:ext>
              </a:extLst>
            </p:cNvPr>
            <p:cNvSpPr txBox="1"/>
            <p:nvPr/>
          </p:nvSpPr>
          <p:spPr bwMode="gray">
            <a:xfrm>
              <a:off x="9126636" y="1695607"/>
              <a:ext cx="1153196" cy="2858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t-EE" sz="1100" b="1" dirty="0"/>
                <a:t>CSS </a:t>
              </a:r>
              <a:r>
                <a:rPr lang="et-EE" sz="1100" b="1" dirty="0" err="1"/>
                <a:t>enclosure</a:t>
              </a:r>
              <a:endParaRPr lang="et-EE" sz="1100" b="1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1C36C72-0E83-4C01-9344-EA42D4A8589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59851" y="3128220"/>
              <a:ext cx="0" cy="1450579"/>
            </a:xfrm>
            <a:prstGeom prst="line">
              <a:avLst/>
            </a:prstGeom>
            <a:ln w="3810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A429217-1A8B-44EC-84DB-8E8B74F11B7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567267" y="3120452"/>
              <a:ext cx="0" cy="1330215"/>
            </a:xfrm>
            <a:prstGeom prst="line">
              <a:avLst/>
            </a:prstGeom>
            <a:ln w="3810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2178B6-C241-436B-A82C-86A9F94C6D0B}"/>
                </a:ext>
              </a:extLst>
            </p:cNvPr>
            <p:cNvSpPr txBox="1"/>
            <p:nvPr/>
          </p:nvSpPr>
          <p:spPr bwMode="gray">
            <a:xfrm flipH="1">
              <a:off x="3913113" y="1626577"/>
              <a:ext cx="589375" cy="515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t-EE" sz="1100" b="1" dirty="0" err="1"/>
                <a:t>Oil</a:t>
              </a:r>
              <a:r>
                <a:rPr lang="et-EE" sz="1100" b="1" dirty="0"/>
                <a:t> TR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E3203D4-E84F-427D-A1EB-DA4339D6CB5A}"/>
                </a:ext>
              </a:extLst>
            </p:cNvPr>
            <p:cNvSpPr txBox="1"/>
            <p:nvPr/>
          </p:nvSpPr>
          <p:spPr bwMode="gray">
            <a:xfrm>
              <a:off x="2372432" y="3645369"/>
              <a:ext cx="866776" cy="17131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/>
              <a:r>
                <a:rPr lang="et-EE" sz="1100" b="1" dirty="0"/>
                <a:t>L</a:t>
              </a:r>
              <a:r>
                <a:rPr lang="en-US" sz="1100" b="1" dirty="0"/>
                <a:t>V S</a:t>
              </a:r>
              <a:r>
                <a:rPr lang="et-EE" sz="1100" b="1" dirty="0" err="1"/>
                <a:t>witchboard</a:t>
              </a:r>
              <a:endParaRPr lang="et-EE" sz="1100" b="1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6BA822-FF97-4705-AA49-65D122B93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9921" y="3804868"/>
              <a:ext cx="1491690" cy="193816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B8B71E-E214-4DF0-84F4-AA53F7F3CFF5}"/>
                </a:ext>
              </a:extLst>
            </p:cNvPr>
            <p:cNvSpPr txBox="1"/>
            <p:nvPr/>
          </p:nvSpPr>
          <p:spPr bwMode="gray">
            <a:xfrm>
              <a:off x="6763601" y="3840161"/>
              <a:ext cx="1141305" cy="2098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 algn="r"/>
              <a:r>
                <a:rPr lang="en-US" sz="800" dirty="0"/>
                <a:t>2 - Environment temperature monitoring</a:t>
              </a:r>
            </a:p>
            <a:p>
              <a:pPr algn="r"/>
              <a:endParaRPr lang="en-US" sz="800" dirty="0"/>
            </a:p>
            <a:p>
              <a:pPr algn="r"/>
              <a:r>
                <a:rPr lang="en-US" sz="800" dirty="0"/>
                <a:t>2 - Gas density monitoring</a:t>
              </a:r>
            </a:p>
            <a:p>
              <a:pPr algn="r"/>
              <a:endParaRPr lang="en-US" sz="800" dirty="0"/>
            </a:p>
            <a:p>
              <a:pPr algn="r"/>
              <a:r>
                <a:rPr lang="en-US" sz="800" dirty="0"/>
                <a:t>2 - Fault indicator</a:t>
              </a:r>
            </a:p>
            <a:p>
              <a:pPr algn="r"/>
              <a:endParaRPr lang="en-US" sz="800" dirty="0"/>
            </a:p>
            <a:p>
              <a:pPr algn="r"/>
              <a:r>
                <a:rPr lang="en-US" sz="800" dirty="0"/>
                <a:t>1 – Incoming cable temperature monitoring</a:t>
              </a:r>
            </a:p>
            <a:p>
              <a:pPr algn="r"/>
              <a:endParaRPr lang="en-US" sz="800" dirty="0"/>
            </a:p>
            <a:p>
              <a:pPr algn="r"/>
              <a:endParaRPr lang="en-US" sz="800" dirty="0"/>
            </a:p>
            <a:p>
              <a:pPr algn="r"/>
              <a:endParaRPr lang="en-US" sz="800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14FE30A-BA6E-43CE-A959-D07BF7E9F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7185" y="5357863"/>
              <a:ext cx="236609" cy="220477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30E5885-820B-446A-A104-A3A6088235A6}"/>
                </a:ext>
              </a:extLst>
            </p:cNvPr>
            <p:cNvGrpSpPr/>
            <p:nvPr/>
          </p:nvGrpSpPr>
          <p:grpSpPr>
            <a:xfrm>
              <a:off x="8247354" y="5184614"/>
              <a:ext cx="1357638" cy="294393"/>
              <a:chOff x="1525337" y="5342562"/>
              <a:chExt cx="1357638" cy="294393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2AC7B8D-5F27-4DD4-A6F5-9A4B27E0F0E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1525337" y="5626547"/>
                <a:ext cx="1357638" cy="1"/>
              </a:xfrm>
              <a:prstGeom prst="line">
                <a:avLst/>
              </a:prstGeom>
              <a:ln w="1905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7B87CA5-746C-4E73-890C-28B4A085450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862667" y="5342563"/>
                <a:ext cx="0" cy="283987"/>
              </a:xfrm>
              <a:prstGeom prst="line">
                <a:avLst/>
              </a:prstGeom>
              <a:ln w="15875">
                <a:solidFill>
                  <a:schemeClr val="bg2">
                    <a:lumMod val="60000"/>
                    <a:lumOff val="4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C609E0C-E88C-47E4-B459-B6A76EB9E37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2209803" y="5342562"/>
                <a:ext cx="0" cy="283987"/>
              </a:xfrm>
              <a:prstGeom prst="line">
                <a:avLst/>
              </a:prstGeom>
              <a:ln w="15875">
                <a:solidFill>
                  <a:schemeClr val="bg2">
                    <a:lumMod val="60000"/>
                    <a:lumOff val="4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7A8BFE6-5D2E-4B09-AAE7-8C48C7158DBC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2545164" y="5352968"/>
                <a:ext cx="0" cy="283987"/>
              </a:xfrm>
              <a:prstGeom prst="line">
                <a:avLst/>
              </a:prstGeom>
              <a:ln w="15875">
                <a:solidFill>
                  <a:schemeClr val="bg2">
                    <a:lumMod val="60000"/>
                    <a:lumOff val="4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B22E1F1-6400-412B-968A-3E84F3AB6EC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2882975" y="5342562"/>
                <a:ext cx="0" cy="283987"/>
              </a:xfrm>
              <a:prstGeom prst="line">
                <a:avLst/>
              </a:prstGeom>
              <a:ln w="15875">
                <a:solidFill>
                  <a:schemeClr val="bg2">
                    <a:lumMod val="60000"/>
                    <a:lumOff val="4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F97E004-D786-40A8-B461-28E5215F0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6519" y="4486106"/>
              <a:ext cx="180732" cy="184498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C9A388C-FDD0-4F0D-8F32-D9E2088ABAA0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8233727" y="4560210"/>
              <a:ext cx="225020" cy="0"/>
            </a:xfrm>
            <a:prstGeom prst="line">
              <a:avLst/>
            </a:prstGeom>
            <a:ln w="15875">
              <a:solidFill>
                <a:schemeClr val="bg2">
                  <a:lumMod val="60000"/>
                  <a:lumOff val="4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FE28A3D-BEEA-45ED-9C34-3B4557678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4493" y="4104481"/>
              <a:ext cx="236609" cy="220477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ED78B7F-3C82-4B79-BDF6-2C835ACB4C3F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8227783" y="4245659"/>
              <a:ext cx="269264" cy="0"/>
            </a:xfrm>
            <a:prstGeom prst="line">
              <a:avLst/>
            </a:prstGeom>
            <a:ln w="15875">
              <a:solidFill>
                <a:schemeClr val="bg2">
                  <a:lumMod val="60000"/>
                  <a:lumOff val="4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970C020-4757-45D2-8D8B-8729868AC23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719685" y="4048363"/>
              <a:ext cx="1132103" cy="0"/>
            </a:xfrm>
            <a:prstGeom prst="line">
              <a:avLst/>
            </a:prstGeom>
            <a:ln w="15875">
              <a:solidFill>
                <a:schemeClr val="bg2">
                  <a:lumMod val="60000"/>
                  <a:lumOff val="4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DE88F6E-43A7-41EE-BA7C-6A36D3D6E5C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9611690" y="4974880"/>
              <a:ext cx="250929" cy="0"/>
            </a:xfrm>
            <a:prstGeom prst="line">
              <a:avLst/>
            </a:prstGeom>
            <a:ln w="15875">
              <a:solidFill>
                <a:schemeClr val="bg2">
                  <a:lumMod val="60000"/>
                  <a:lumOff val="4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E76EB72-9D43-42BA-9CC9-8D556087A2C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9704704" y="5364211"/>
              <a:ext cx="157914" cy="0"/>
            </a:xfrm>
            <a:prstGeom prst="line">
              <a:avLst/>
            </a:prstGeom>
            <a:ln w="15875">
              <a:solidFill>
                <a:schemeClr val="bg2">
                  <a:lumMod val="60000"/>
                  <a:lumOff val="4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C160CAA-67ED-4EB2-8E3A-E78AB51A52D7}"/>
                </a:ext>
              </a:extLst>
            </p:cNvPr>
            <p:cNvGrpSpPr/>
            <p:nvPr/>
          </p:nvGrpSpPr>
          <p:grpSpPr>
            <a:xfrm>
              <a:off x="8588542" y="4320112"/>
              <a:ext cx="1263247" cy="255839"/>
              <a:chOff x="1866525" y="4478060"/>
              <a:chExt cx="1263247" cy="255839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3B1D38A-DB02-462B-93E8-61F0CD2C021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868792" y="4488069"/>
                <a:ext cx="1260980" cy="0"/>
              </a:xfrm>
              <a:prstGeom prst="line">
                <a:avLst/>
              </a:prstGeom>
              <a:ln w="1905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F620E92-FCE7-4EC5-9B1C-30457394B5A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 flipV="1">
                <a:off x="1866525" y="4478060"/>
                <a:ext cx="2267" cy="246532"/>
              </a:xfrm>
              <a:prstGeom prst="line">
                <a:avLst/>
              </a:prstGeom>
              <a:ln w="15875">
                <a:solidFill>
                  <a:schemeClr val="bg2">
                    <a:lumMod val="60000"/>
                    <a:lumOff val="4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0FD1717-391F-4A76-A409-F61595C0080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 flipV="1">
                <a:off x="2240409" y="4487367"/>
                <a:ext cx="2267" cy="246532"/>
              </a:xfrm>
              <a:prstGeom prst="line">
                <a:avLst/>
              </a:prstGeom>
              <a:ln w="15875">
                <a:solidFill>
                  <a:schemeClr val="bg2">
                    <a:lumMod val="60000"/>
                    <a:lumOff val="4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281349E-22C2-4328-9C62-44FD28484D1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 flipV="1">
                <a:off x="2585973" y="4478060"/>
                <a:ext cx="2267" cy="246532"/>
              </a:xfrm>
              <a:prstGeom prst="line">
                <a:avLst/>
              </a:prstGeom>
              <a:ln w="15875">
                <a:solidFill>
                  <a:schemeClr val="bg2">
                    <a:lumMod val="60000"/>
                    <a:lumOff val="4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491EFDF8-5D26-47E0-84B8-AE9FCC0627A6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 flipV="1">
                <a:off x="2887405" y="4478060"/>
                <a:ext cx="2267" cy="246532"/>
              </a:xfrm>
              <a:prstGeom prst="line">
                <a:avLst/>
              </a:prstGeom>
              <a:ln w="15875">
                <a:solidFill>
                  <a:schemeClr val="bg2">
                    <a:lumMod val="60000"/>
                    <a:lumOff val="4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E2A1E0D-B6BF-4BC6-9DC0-CA9599EE4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19883" y="4234669"/>
              <a:ext cx="231070" cy="208708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DC3F412-311F-4E7D-AD24-DF422BC14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28998" y="3918762"/>
              <a:ext cx="250561" cy="259200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8E487EA-499C-40DE-8745-E20FF50AAEF5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6567267" y="4788815"/>
              <a:ext cx="2017418" cy="0"/>
            </a:xfrm>
            <a:prstGeom prst="line">
              <a:avLst/>
            </a:prstGeom>
            <a:ln w="3810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871794F-AA4E-4C7E-AF18-1535C9C15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41852" y="3804868"/>
              <a:ext cx="1779595" cy="1983907"/>
            </a:xfrm>
            <a:prstGeom prst="rect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DE048F4-A41C-4E74-B902-46CA263AC83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462528" y="5186988"/>
              <a:ext cx="1651443" cy="9445"/>
            </a:xfrm>
            <a:prstGeom prst="line">
              <a:avLst/>
            </a:prstGeom>
            <a:ln w="3810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EBF3576-0666-405F-B929-4619BF40E1F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757254" y="4134866"/>
              <a:ext cx="974395" cy="0"/>
            </a:xfrm>
            <a:prstGeom prst="line">
              <a:avLst/>
            </a:prstGeom>
            <a:ln w="1905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B784146-F4D8-4551-A932-9EFC10870F2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599321" y="4134866"/>
              <a:ext cx="0" cy="631601"/>
            </a:xfrm>
            <a:prstGeom prst="line">
              <a:avLst/>
            </a:prstGeom>
            <a:ln w="1905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9BEB79E-5947-4447-8BA6-5EB6A5E89E2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022345" y="4134866"/>
              <a:ext cx="0" cy="636413"/>
            </a:xfrm>
            <a:prstGeom prst="line">
              <a:avLst/>
            </a:prstGeom>
            <a:ln w="1905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FC7729B-2FF2-41B3-BD68-696A431E1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3549" y="4023198"/>
              <a:ext cx="231070" cy="208708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1CFC8D6-B854-4224-9CAB-475EE33CD0AB}"/>
                </a:ext>
              </a:extLst>
            </p:cNvPr>
            <p:cNvSpPr txBox="1"/>
            <p:nvPr/>
          </p:nvSpPr>
          <p:spPr bwMode="gray">
            <a:xfrm>
              <a:off x="9349519" y="2013670"/>
              <a:ext cx="2042428" cy="11528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72000" tIns="72000" rIns="72000" bIns="72000" rtlCol="0">
              <a:noAutofit/>
            </a:bodyPr>
            <a:lstStyle/>
            <a:p>
              <a:r>
                <a:rPr lang="en-US" sz="800" dirty="0"/>
                <a:t>2 - Door open signal</a:t>
              </a:r>
            </a:p>
            <a:p>
              <a:endParaRPr lang="en-US" sz="800" dirty="0"/>
            </a:p>
            <a:p>
              <a:r>
                <a:rPr lang="en-US" sz="800" dirty="0"/>
                <a:t>2 - Smoke signal</a:t>
              </a:r>
            </a:p>
            <a:p>
              <a:endParaRPr lang="en-US" sz="800" dirty="0"/>
            </a:p>
            <a:p>
              <a:r>
                <a:rPr lang="en-US" sz="800" dirty="0"/>
                <a:t>2 - External trip of MV and LV</a:t>
              </a:r>
            </a:p>
            <a:p>
              <a:r>
                <a:rPr lang="en-US" sz="800" dirty="0"/>
                <a:t>breakers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C817CD0-BA18-433B-846D-C7F363571844}"/>
                </a:ext>
              </a:extLst>
            </p:cNvPr>
            <p:cNvSpPr txBox="1"/>
            <p:nvPr/>
          </p:nvSpPr>
          <p:spPr bwMode="gray">
            <a:xfrm>
              <a:off x="-309514" y="5017233"/>
              <a:ext cx="1614944" cy="3115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/>
              <a:r>
                <a:rPr lang="en-US" sz="800" dirty="0"/>
                <a:t>2 - Fuse blown indication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39564F8-024F-4D91-9380-6FA37FC43BF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757254" y="5123560"/>
              <a:ext cx="442279" cy="0"/>
            </a:xfrm>
            <a:prstGeom prst="line">
              <a:avLst/>
            </a:prstGeom>
            <a:ln w="1905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BC7BE27-A626-4535-9BC7-EC817BDB279F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8233727" y="5044106"/>
              <a:ext cx="225020" cy="0"/>
            </a:xfrm>
            <a:prstGeom prst="line">
              <a:avLst/>
            </a:prstGeom>
            <a:ln w="15875">
              <a:solidFill>
                <a:schemeClr val="bg2">
                  <a:lumMod val="60000"/>
                  <a:lumOff val="4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FCDE7D26-8805-481D-98C8-52D285D6C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77710" y="4052396"/>
              <a:ext cx="213068" cy="213068"/>
            </a:xfrm>
            <a:prstGeom prst="rect">
              <a:avLst/>
            </a:prstGeom>
          </p:spPr>
        </p:pic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2A12EDF-494E-49C0-BF54-7287C6BA7175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3266773" y="4134866"/>
              <a:ext cx="354675" cy="0"/>
            </a:xfrm>
            <a:prstGeom prst="line">
              <a:avLst/>
            </a:prstGeom>
            <a:ln w="1905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62104D2-599A-4831-9268-52077EB13755}"/>
                </a:ext>
              </a:extLst>
            </p:cNvPr>
            <p:cNvSpPr txBox="1"/>
            <p:nvPr/>
          </p:nvSpPr>
          <p:spPr bwMode="gray">
            <a:xfrm>
              <a:off x="3957459" y="4070668"/>
              <a:ext cx="1068733" cy="1765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800" dirty="0"/>
                <a:t>4 - Arc detection</a:t>
              </a:r>
            </a:p>
          </p:txBody>
        </p:sp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C7AB3F77-27DE-42D6-B0B5-7E67FA9F3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43371" y="4401170"/>
              <a:ext cx="224292" cy="224291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B944E05-7944-4E1E-9BBB-D20D0681B92B}"/>
                </a:ext>
              </a:extLst>
            </p:cNvPr>
            <p:cNvSpPr txBox="1"/>
            <p:nvPr/>
          </p:nvSpPr>
          <p:spPr bwMode="gray">
            <a:xfrm>
              <a:off x="-297190" y="4376627"/>
              <a:ext cx="1583138" cy="3115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/>
              <a:r>
                <a:rPr lang="en-US" sz="800" dirty="0"/>
                <a:t>2 - Power flow</a:t>
              </a:r>
            </a:p>
            <a:p>
              <a:pPr algn="r"/>
              <a:r>
                <a:rPr lang="en-US" sz="800" dirty="0"/>
                <a:t>Measurements (U, I, THD)</a:t>
              </a:r>
            </a:p>
          </p:txBody>
        </p:sp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3FFA996A-8AC2-41BC-97A0-E65958BDD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091391" y="2367005"/>
              <a:ext cx="223570" cy="223570"/>
            </a:xfrm>
            <a:prstGeom prst="rect">
              <a:avLst/>
            </a:prstGeom>
          </p:spPr>
        </p:pic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F86A83AF-24D9-4313-BC95-FA6B8FCAA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887515" y="4877574"/>
              <a:ext cx="257815" cy="257815"/>
            </a:xfrm>
            <a:prstGeom prst="rect">
              <a:avLst/>
            </a:prstGeom>
          </p:spPr>
        </p:pic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488D951-5EFB-4C6D-8CE5-B445C4D0C71C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3239208" y="4688189"/>
              <a:ext cx="382239" cy="0"/>
            </a:xfrm>
            <a:prstGeom prst="line">
              <a:avLst/>
            </a:prstGeom>
            <a:ln w="19050">
              <a:solidFill>
                <a:schemeClr val="bg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3F979D7-1114-405D-9DC7-41A04AE52FE7}"/>
                </a:ext>
              </a:extLst>
            </p:cNvPr>
            <p:cNvSpPr txBox="1"/>
            <p:nvPr/>
          </p:nvSpPr>
          <p:spPr bwMode="gray">
            <a:xfrm>
              <a:off x="3978812" y="4625462"/>
              <a:ext cx="990302" cy="4414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800" dirty="0"/>
                <a:t>1 - Temperature</a:t>
              </a:r>
            </a:p>
            <a:p>
              <a:r>
                <a:rPr lang="en-US" sz="800" dirty="0"/>
                <a:t>monitoring of</a:t>
              </a:r>
            </a:p>
            <a:p>
              <a:r>
                <a:rPr lang="en-US" sz="800" dirty="0"/>
                <a:t>conductors</a:t>
              </a: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011F440-2AC3-4B60-B9F5-05EABD4AE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9769" y="4578799"/>
              <a:ext cx="236609" cy="220477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DD551FA-7EC3-4C16-9C44-A6127933B19A}"/>
                </a:ext>
              </a:extLst>
            </p:cNvPr>
            <p:cNvSpPr txBox="1"/>
            <p:nvPr/>
          </p:nvSpPr>
          <p:spPr bwMode="gray">
            <a:xfrm>
              <a:off x="2772367" y="1621715"/>
              <a:ext cx="406612" cy="19690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t-EE" sz="1100" b="1" dirty="0" err="1"/>
                <a:t>Dry</a:t>
              </a:r>
              <a:r>
                <a:rPr lang="et-EE" sz="1100" b="1" dirty="0"/>
                <a:t> TR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50E63CF-3422-437E-9D16-78991F2ECFD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545052" y="3135852"/>
              <a:ext cx="2734598" cy="0"/>
            </a:xfrm>
            <a:prstGeom prst="line">
              <a:avLst/>
            </a:prstGeom>
            <a:ln w="38100">
              <a:solidFill>
                <a:schemeClr val="bg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2215B5E7-ABE1-480E-98F8-E4ECFCB93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066612" y="1990412"/>
              <a:ext cx="284420" cy="284421"/>
            </a:xfrm>
            <a:prstGeom prst="rect">
              <a:avLst/>
            </a:prstGeom>
          </p:spPr>
        </p:pic>
        <p:pic>
          <p:nvPicPr>
            <p:cNvPr id="108" name="Graphic 107">
              <a:extLst>
                <a:ext uri="{FF2B5EF4-FFF2-40B4-BE49-F238E27FC236}">
                  <a16:creationId xmlns:a16="http://schemas.microsoft.com/office/drawing/2014/main" id="{715D9834-889A-4A4F-8CE2-9A426F682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056638" y="2664782"/>
              <a:ext cx="250716" cy="250716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65B0318-E490-4D71-8DC8-6813D40B7092}"/>
                </a:ext>
              </a:extLst>
            </p:cNvPr>
            <p:cNvSpPr txBox="1"/>
            <p:nvPr/>
          </p:nvSpPr>
          <p:spPr bwMode="gray">
            <a:xfrm>
              <a:off x="5113971" y="1735804"/>
              <a:ext cx="2354963" cy="121186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72000" tIns="72000" rIns="72000" bIns="72000" rtlCol="0">
              <a:noAutofit/>
            </a:bodyPr>
            <a:lstStyle/>
            <a:p>
              <a:r>
                <a:rPr lang="en-US" sz="800" dirty="0"/>
                <a:t>1 - Oil temperature alarm/trip</a:t>
              </a:r>
            </a:p>
            <a:p>
              <a:r>
                <a:rPr lang="en-US" sz="800" dirty="0"/>
                <a:t>Pressure alarm/trip</a:t>
              </a:r>
            </a:p>
            <a:p>
              <a:endParaRPr lang="en-US" sz="800" dirty="0"/>
            </a:p>
            <a:p>
              <a:r>
                <a:rPr lang="en-US" sz="800" dirty="0"/>
                <a:t>2 - Gas formation alarm/trip</a:t>
              </a:r>
            </a:p>
            <a:p>
              <a:r>
                <a:rPr lang="en-US" sz="800" dirty="0"/>
                <a:t>Oil level alarm/trip</a:t>
              </a:r>
            </a:p>
            <a:p>
              <a:endParaRPr lang="en-US" sz="800" dirty="0"/>
            </a:p>
            <a:p>
              <a:r>
                <a:rPr lang="en-US" sz="800" dirty="0"/>
                <a:t>1 - PT100 oil temperature</a:t>
              </a:r>
            </a:p>
            <a:p>
              <a:r>
                <a:rPr lang="en-US" sz="800" dirty="0"/>
                <a:t>analog value</a:t>
              </a:r>
            </a:p>
            <a:p>
              <a:endParaRPr lang="en-US" sz="800" dirty="0"/>
            </a:p>
          </p:txBody>
        </p:sp>
        <p:pic>
          <p:nvPicPr>
            <p:cNvPr id="114" name="Graphic 113">
              <a:extLst>
                <a:ext uri="{FF2B5EF4-FFF2-40B4-BE49-F238E27FC236}">
                  <a16:creationId xmlns:a16="http://schemas.microsoft.com/office/drawing/2014/main" id="{004B0D84-9FB6-498E-BF78-EB7AB3AA5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765448" y="2235816"/>
              <a:ext cx="260743" cy="260743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576A445-2D2F-4FD4-B45F-52E11A417807}"/>
                </a:ext>
              </a:extLst>
            </p:cNvPr>
            <p:cNvSpPr txBox="1"/>
            <p:nvPr/>
          </p:nvSpPr>
          <p:spPr bwMode="gray">
            <a:xfrm>
              <a:off x="527654" y="1824929"/>
              <a:ext cx="1831789" cy="9427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72000" tIns="72000" rIns="72000" bIns="72000" rtlCol="0">
              <a:noAutofit/>
            </a:bodyPr>
            <a:lstStyle/>
            <a:p>
              <a:pPr algn="r"/>
              <a:r>
                <a:rPr lang="en-US" sz="800" dirty="0"/>
                <a:t>1 - Temperature alarm/trip</a:t>
              </a:r>
            </a:p>
            <a:p>
              <a:pPr algn="r"/>
              <a:endParaRPr lang="en-US" sz="800" dirty="0"/>
            </a:p>
            <a:p>
              <a:pPr algn="r"/>
              <a:r>
                <a:rPr lang="en-US" sz="800" dirty="0"/>
                <a:t>1 - PT100 oil temperature</a:t>
              </a:r>
            </a:p>
            <a:p>
              <a:pPr algn="r"/>
              <a:r>
                <a:rPr lang="en-US" sz="800" dirty="0"/>
                <a:t>analog value</a:t>
              </a:r>
            </a:p>
            <a:p>
              <a:endParaRPr lang="en-US" sz="800" dirty="0"/>
            </a:p>
          </p:txBody>
        </p:sp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9CCF9E44-0719-41A4-977D-4808CC95B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2390877" y="1916805"/>
              <a:ext cx="225141" cy="19519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DE8F8D3-29AB-46D5-869D-503174695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091692" y="4834676"/>
              <a:ext cx="323724" cy="288884"/>
            </a:xfrm>
            <a:prstGeom prst="rect">
              <a:avLst/>
            </a:prstGeom>
          </p:spPr>
        </p:pic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1080B9E-8C4D-4938-8856-29186E935950}"/>
              </a:ext>
            </a:extLst>
          </p:cNvPr>
          <p:cNvCxnSpPr>
            <a:cxnSpLocks/>
          </p:cNvCxnSpPr>
          <p:nvPr/>
        </p:nvCxnSpPr>
        <p:spPr bwMode="gray">
          <a:xfrm>
            <a:off x="6374303" y="3592737"/>
            <a:ext cx="773589" cy="5955"/>
          </a:xfrm>
          <a:prstGeom prst="line">
            <a:avLst/>
          </a:prstGeom>
          <a:ln w="38100">
            <a:solidFill>
              <a:schemeClr val="bg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5105BCA5-36A0-C472-B32B-93603981777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688039" y="2788898"/>
            <a:ext cx="178431" cy="17321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1178B9-2A16-7D54-911C-D7EE31ABF51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580532" y="2459676"/>
            <a:ext cx="178431" cy="17321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DABF8A2-DCFE-02CA-EB1F-F090FDDE693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580532" y="3171040"/>
            <a:ext cx="178431" cy="17321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986D5C9-7E57-84B2-CC33-9C219864059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27893" y="5269807"/>
            <a:ext cx="185203" cy="185203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61338DF-6401-5D68-E619-EC7641D5A43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685162" y="5129925"/>
            <a:ext cx="208617" cy="20861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2A1C020-2511-5DD4-5DF2-E12ECD0B0834}"/>
              </a:ext>
            </a:extLst>
          </p:cNvPr>
          <p:cNvSpPr txBox="1"/>
          <p:nvPr/>
        </p:nvSpPr>
        <p:spPr bwMode="gray">
          <a:xfrm>
            <a:off x="10906839" y="4215849"/>
            <a:ext cx="837889" cy="16182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800" dirty="0"/>
              <a:t>4 - </a:t>
            </a:r>
            <a:r>
              <a:rPr lang="en-US" sz="800" dirty="0" err="1"/>
              <a:t>Relion</a:t>
            </a:r>
            <a:r>
              <a:rPr lang="en-US" sz="800" dirty="0"/>
              <a:t> relay</a:t>
            </a:r>
          </a:p>
          <a:p>
            <a:endParaRPr lang="en-US" sz="800" dirty="0"/>
          </a:p>
          <a:p>
            <a:r>
              <a:rPr lang="en-US" sz="800" dirty="0"/>
              <a:t>2 - Position indication</a:t>
            </a:r>
          </a:p>
          <a:p>
            <a:r>
              <a:rPr lang="en-US" sz="800" dirty="0"/>
              <a:t>3 - Remote control</a:t>
            </a:r>
          </a:p>
          <a:p>
            <a:endParaRPr lang="en-US" sz="800" dirty="0"/>
          </a:p>
          <a:p>
            <a:r>
              <a:rPr lang="en-US" sz="800" dirty="0"/>
              <a:t>2 - Fuse blown </a:t>
            </a:r>
          </a:p>
          <a:p>
            <a:r>
              <a:rPr lang="en-US" sz="800" dirty="0"/>
              <a:t>indication</a:t>
            </a:r>
          </a:p>
          <a:p>
            <a:endParaRPr lang="en-US" sz="800" dirty="0"/>
          </a:p>
          <a:p>
            <a:r>
              <a:rPr lang="en-US" sz="800" dirty="0"/>
              <a:t>2 – Power flow </a:t>
            </a:r>
          </a:p>
          <a:p>
            <a:r>
              <a:rPr lang="en-US" sz="800" dirty="0"/>
              <a:t>monitoring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8F78DFB-CEFC-304B-3FB6-A7B7579969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77324" y="5458176"/>
            <a:ext cx="224291" cy="22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3145-BC09-4D91-8598-3AA3BB4149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DAA74-D413-4723-974B-990250441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Case studies </a:t>
            </a:r>
          </a:p>
        </p:txBody>
      </p:sp>
    </p:spTree>
    <p:extLst>
      <p:ext uri="{BB962C8B-B14F-4D97-AF65-F5344CB8AC3E}">
        <p14:creationId xmlns:p14="http://schemas.microsoft.com/office/powerpoint/2010/main" val="12426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D797F9-9585-4595-ACAB-27E6A6B2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DE80-6449-4765-9E54-D4B25D53A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E8823A8-C0DD-4408-BB28-1DDCB377DACF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F10D-45BB-4450-890A-DF59920293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9C5D4-1005-4FF0-A3BA-7741759A7F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11C9D20-6B00-4C3D-9C6F-4DCB6F2B169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Powering crypto mining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E28C6F6-0967-4C95-B232-4FE1042141E3}"/>
              </a:ext>
            </a:extLst>
          </p:cNvPr>
          <p:cNvSpPr txBox="1">
            <a:spLocks/>
          </p:cNvSpPr>
          <p:nvPr/>
        </p:nvSpPr>
        <p:spPr bwMode="gray">
          <a:xfrm>
            <a:off x="5036110" y="2480822"/>
            <a:ext cx="2148461" cy="10670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200" b="1" dirty="0">
                <a:solidFill>
                  <a:schemeClr val="bg2"/>
                </a:solidFill>
              </a:rPr>
              <a:t>Outcome:</a:t>
            </a:r>
          </a:p>
          <a:p>
            <a:pPr lvl="1"/>
            <a:r>
              <a:rPr lang="en-US" sz="1200" dirty="0"/>
              <a:t>Fast delivery</a:t>
            </a:r>
          </a:p>
          <a:p>
            <a:pPr lvl="1"/>
            <a:r>
              <a:rPr lang="en-US" sz="1200" dirty="0"/>
              <a:t>Ability to meet client demands </a:t>
            </a:r>
          </a:p>
          <a:p>
            <a:pPr lvl="1"/>
            <a:r>
              <a:rPr lang="en-US" sz="1200" dirty="0"/>
              <a:t>Maintain profitable business operations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6860B1E-91C8-43F7-8249-777B3952B4A7}"/>
              </a:ext>
            </a:extLst>
          </p:cNvPr>
          <p:cNvSpPr txBox="1">
            <a:spLocks/>
          </p:cNvSpPr>
          <p:nvPr/>
        </p:nvSpPr>
        <p:spPr bwMode="gray">
          <a:xfrm>
            <a:off x="333264" y="1925499"/>
            <a:ext cx="5753080" cy="269479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Location</a:t>
            </a:r>
            <a:r>
              <a:rPr lang="en-US" sz="1400" b="0" dirty="0">
                <a:solidFill>
                  <a:schemeClr val="tx1"/>
                </a:solidFill>
              </a:rPr>
              <a:t>: Sweden</a:t>
            </a:r>
          </a:p>
          <a:p>
            <a:r>
              <a:rPr lang="en-US" sz="1400" dirty="0">
                <a:solidFill>
                  <a:schemeClr val="tx1"/>
                </a:solidFill>
              </a:rPr>
              <a:t>Installed base</a:t>
            </a:r>
            <a:r>
              <a:rPr lang="en-US" sz="1400" b="0" dirty="0">
                <a:solidFill>
                  <a:schemeClr val="tx1"/>
                </a:solidFill>
              </a:rPr>
              <a:t>: </a:t>
            </a:r>
            <a:r>
              <a:rPr lang="en-US" sz="1400" b="0" dirty="0" err="1">
                <a:solidFill>
                  <a:schemeClr val="tx1"/>
                </a:solidFill>
              </a:rPr>
              <a:t>UniPack</a:t>
            </a:r>
            <a:r>
              <a:rPr lang="en-US" sz="1400" b="0" dirty="0">
                <a:solidFill>
                  <a:schemeClr val="tx1"/>
                </a:solidFill>
              </a:rPr>
              <a:t>-S CSS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3D09E1-079D-4104-8F3A-3CE2EB3A7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3530" y="2452247"/>
            <a:ext cx="457200" cy="457200"/>
          </a:xfrm>
          <a:prstGeom prst="rect">
            <a:avLst/>
          </a:prstGeom>
        </p:spPr>
      </p:pic>
      <p:pic>
        <p:nvPicPr>
          <p:cNvPr id="15" name="Picture Placeholder 5">
            <a:extLst>
              <a:ext uri="{FF2B5EF4-FFF2-40B4-BE49-F238E27FC236}">
                <a16:creationId xmlns:a16="http://schemas.microsoft.com/office/drawing/2014/main" id="{8561288A-8644-4EAD-AAED-421B25A933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2329" y="1925498"/>
            <a:ext cx="4467304" cy="3989527"/>
          </a:xfrm>
          <a:prstGeom prst="rect">
            <a:avLst/>
          </a:prstGeom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070DAC92-4A17-43E6-8D94-7C06D94E3897}"/>
              </a:ext>
            </a:extLst>
          </p:cNvPr>
          <p:cNvSpPr txBox="1">
            <a:spLocks/>
          </p:cNvSpPr>
          <p:nvPr/>
        </p:nvSpPr>
        <p:spPr bwMode="gray">
          <a:xfrm>
            <a:off x="923732" y="2480822"/>
            <a:ext cx="3324418" cy="15049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2"/>
                </a:solidFill>
              </a:rPr>
              <a:t>Challenge:</a:t>
            </a:r>
          </a:p>
          <a:p>
            <a:pPr lvl="1"/>
            <a:r>
              <a:rPr lang="en-US" sz="1200" dirty="0"/>
              <a:t>Tight requirements to comply with customer site layout and footprint</a:t>
            </a:r>
          </a:p>
          <a:p>
            <a:pPr lvl="1"/>
            <a:r>
              <a:rPr lang="en-US" sz="1200" dirty="0"/>
              <a:t>Monitoring, remote control and integration solution into customer system</a:t>
            </a:r>
          </a:p>
          <a:p>
            <a:pPr lvl="1"/>
            <a:r>
              <a:rPr lang="en-US" sz="1200" dirty="0"/>
              <a:t>Modular solution also for next phases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1858B5FD-3BEF-40BD-8BBF-BD658E7D40F9}"/>
              </a:ext>
            </a:extLst>
          </p:cNvPr>
          <p:cNvSpPr txBox="1">
            <a:spLocks/>
          </p:cNvSpPr>
          <p:nvPr/>
        </p:nvSpPr>
        <p:spPr bwMode="gray">
          <a:xfrm>
            <a:off x="923732" y="3945405"/>
            <a:ext cx="6260839" cy="19696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200" b="1" dirty="0">
                <a:solidFill>
                  <a:schemeClr val="bg2"/>
                </a:solidFill>
              </a:rPr>
              <a:t>Solution:</a:t>
            </a:r>
          </a:p>
          <a:p>
            <a:pPr lvl="1"/>
            <a:r>
              <a:rPr lang="en-US" sz="1200" dirty="0"/>
              <a:t>Reliable, pre-fabricated, customized solutions for grid integration</a:t>
            </a:r>
          </a:p>
          <a:p>
            <a:pPr lvl="1"/>
            <a:r>
              <a:rPr lang="en-US" sz="1200" dirty="0"/>
              <a:t>Fully type tested product to guarantee safety and reliability</a:t>
            </a:r>
          </a:p>
          <a:p>
            <a:pPr lvl="1"/>
            <a:r>
              <a:rPr lang="en-US" sz="1200" dirty="0"/>
              <a:t>Expansion capabilities with modular solution</a:t>
            </a:r>
          </a:p>
          <a:p>
            <a:pPr lvl="1"/>
            <a:r>
              <a:rPr lang="en-US" sz="1200" dirty="0"/>
              <a:t>A total of 11 containerized substations including:</a:t>
            </a:r>
          </a:p>
          <a:p>
            <a:pPr lvl="2"/>
            <a:r>
              <a:rPr lang="en-US" sz="1200" dirty="0"/>
              <a:t>Dry transformers</a:t>
            </a:r>
          </a:p>
          <a:p>
            <a:pPr lvl="2"/>
            <a:r>
              <a:rPr lang="en-US" sz="1200" dirty="0"/>
              <a:t>Secondary MV switchgear </a:t>
            </a:r>
            <a:r>
              <a:rPr lang="en-US" sz="1200" dirty="0" err="1"/>
              <a:t>SafeRing</a:t>
            </a:r>
            <a:r>
              <a:rPr lang="en-US" sz="1200" dirty="0"/>
              <a:t> </a:t>
            </a:r>
            <a:r>
              <a:rPr lang="en-US" sz="1200" dirty="0" err="1"/>
              <a:t>AirPlus</a:t>
            </a:r>
            <a:r>
              <a:rPr lang="en-US" sz="1200" dirty="0"/>
              <a:t>™</a:t>
            </a:r>
          </a:p>
          <a:p>
            <a:pPr lvl="2"/>
            <a:r>
              <a:rPr lang="en-US" sz="1200" dirty="0"/>
              <a:t>LVS3 with low-voltage breakers</a:t>
            </a:r>
          </a:p>
        </p:txBody>
      </p:sp>
      <p:pic>
        <p:nvPicPr>
          <p:cNvPr id="17" name="Elemento grafico 4">
            <a:extLst>
              <a:ext uri="{FF2B5EF4-FFF2-40B4-BE49-F238E27FC236}">
                <a16:creationId xmlns:a16="http://schemas.microsoft.com/office/drawing/2014/main" id="{C20075DE-08BE-48FD-9199-CD193EBB8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2367" y="3886200"/>
            <a:ext cx="457200" cy="457200"/>
          </a:xfrm>
          <a:prstGeom prst="rect">
            <a:avLst/>
          </a:prstGeom>
        </p:spPr>
      </p:pic>
      <p:pic>
        <p:nvPicPr>
          <p:cNvPr id="18" name="Graphic 13">
            <a:extLst>
              <a:ext uri="{FF2B5EF4-FFF2-40B4-BE49-F238E27FC236}">
                <a16:creationId xmlns:a16="http://schemas.microsoft.com/office/drawing/2014/main" id="{E57D89CE-2FBF-415A-9FFE-2786B2132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6550" y="245224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3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D797F9-9585-4595-ACAB-27E6A6B2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DE80-6449-4765-9E54-D4B25D53A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E8823A8-C0DD-4408-BB28-1DDCB377DACF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F10D-45BB-4450-890A-DF59920293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9C5D4-1005-4FF0-A3BA-7741759A7F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11C9D20-6B00-4C3D-9C6F-4DCB6F2B169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Powering a cryptocurrency data center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E28C6F6-0967-4C95-B232-4FE1042141E3}"/>
              </a:ext>
            </a:extLst>
          </p:cNvPr>
          <p:cNvSpPr txBox="1">
            <a:spLocks/>
          </p:cNvSpPr>
          <p:nvPr/>
        </p:nvSpPr>
        <p:spPr bwMode="gray">
          <a:xfrm>
            <a:off x="5036110" y="2480822"/>
            <a:ext cx="3622549" cy="19696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200" b="1" dirty="0">
                <a:solidFill>
                  <a:schemeClr val="bg2"/>
                </a:solidFill>
              </a:rPr>
              <a:t>Outcome:</a:t>
            </a:r>
            <a:endParaRPr lang="et-EE" sz="1200" b="1" dirty="0">
              <a:solidFill>
                <a:schemeClr val="bg2"/>
              </a:solidFill>
            </a:endParaRPr>
          </a:p>
          <a:p>
            <a:pPr lvl="1"/>
            <a:r>
              <a:rPr lang="en-US" sz="1200" dirty="0"/>
              <a:t>CSS integrated in customer SCADA providing monitoring for both low- and medium-voltage side</a:t>
            </a:r>
          </a:p>
          <a:p>
            <a:pPr lvl="1"/>
            <a:r>
              <a:rPr lang="en-US" sz="1200" dirty="0"/>
              <a:t>Layout is standardized for next phases of the projects</a:t>
            </a:r>
          </a:p>
          <a:p>
            <a:pPr lvl="1"/>
            <a:r>
              <a:rPr lang="en-US" sz="1200" dirty="0"/>
              <a:t>Small footprint compared to a traditional solution with very short installation time on site</a:t>
            </a:r>
          </a:p>
          <a:p>
            <a:pPr marL="0" lvl="1" indent="0">
              <a:buNone/>
            </a:pP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6860B1E-91C8-43F7-8249-777B3952B4A7}"/>
              </a:ext>
            </a:extLst>
          </p:cNvPr>
          <p:cNvSpPr txBox="1">
            <a:spLocks/>
          </p:cNvSpPr>
          <p:nvPr/>
        </p:nvSpPr>
        <p:spPr bwMode="gray">
          <a:xfrm>
            <a:off x="333264" y="1925499"/>
            <a:ext cx="5753080" cy="269479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Location</a:t>
            </a:r>
            <a:r>
              <a:rPr lang="en-US" sz="1400" b="0" dirty="0">
                <a:solidFill>
                  <a:schemeClr val="tx1"/>
                </a:solidFill>
              </a:rPr>
              <a:t>: Australia</a:t>
            </a:r>
          </a:p>
          <a:p>
            <a:r>
              <a:rPr lang="en-US" sz="1400" dirty="0">
                <a:solidFill>
                  <a:schemeClr val="tx1"/>
                </a:solidFill>
              </a:rPr>
              <a:t>Installed base</a:t>
            </a:r>
            <a:r>
              <a:rPr lang="en-US" sz="1400" b="0" dirty="0">
                <a:solidFill>
                  <a:schemeClr val="tx1"/>
                </a:solidFill>
              </a:rPr>
              <a:t>: </a:t>
            </a:r>
            <a:r>
              <a:rPr lang="en-US" sz="1400" b="0" dirty="0" err="1">
                <a:solidFill>
                  <a:schemeClr val="tx1"/>
                </a:solidFill>
              </a:rPr>
              <a:t>UniPack</a:t>
            </a:r>
            <a:r>
              <a:rPr lang="en-US" sz="1400" b="0" dirty="0">
                <a:solidFill>
                  <a:schemeClr val="tx1"/>
                </a:solidFill>
              </a:rPr>
              <a:t>-S CSS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3D09E1-079D-4104-8F3A-3CE2EB3A7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3530" y="2452247"/>
            <a:ext cx="457200" cy="457200"/>
          </a:xfrm>
          <a:prstGeom prst="rect">
            <a:avLst/>
          </a:prstGeom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070DAC92-4A17-43E6-8D94-7C06D94E3897}"/>
              </a:ext>
            </a:extLst>
          </p:cNvPr>
          <p:cNvSpPr txBox="1">
            <a:spLocks/>
          </p:cNvSpPr>
          <p:nvPr/>
        </p:nvSpPr>
        <p:spPr bwMode="gray">
          <a:xfrm>
            <a:off x="923732" y="2480822"/>
            <a:ext cx="3324418" cy="14053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2"/>
                </a:solidFill>
              </a:rPr>
              <a:t>Challenge:</a:t>
            </a:r>
            <a:endParaRPr lang="et-EE" sz="1200" b="1" dirty="0">
              <a:solidFill>
                <a:schemeClr val="bg2"/>
              </a:solidFill>
            </a:endParaRPr>
          </a:p>
          <a:p>
            <a:pPr lvl="1"/>
            <a:r>
              <a:rPr lang="en-US" sz="1200" dirty="0"/>
              <a:t>Robust and reliable electrical power supply of cryptocurrency data center</a:t>
            </a:r>
          </a:p>
          <a:p>
            <a:pPr lvl="1"/>
            <a:r>
              <a:rPr lang="en-US" sz="1200" dirty="0"/>
              <a:t>Fast delivery</a:t>
            </a:r>
          </a:p>
          <a:p>
            <a:pPr lvl="1"/>
            <a:r>
              <a:rPr lang="en-US" sz="1200" dirty="0"/>
              <a:t>Ability to expand in line with future developments</a:t>
            </a:r>
          </a:p>
          <a:p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1858B5FD-3BEF-40BD-8BBF-BD658E7D40F9}"/>
              </a:ext>
            </a:extLst>
          </p:cNvPr>
          <p:cNvSpPr txBox="1">
            <a:spLocks/>
          </p:cNvSpPr>
          <p:nvPr/>
        </p:nvSpPr>
        <p:spPr bwMode="gray">
          <a:xfrm>
            <a:off x="927915" y="4327632"/>
            <a:ext cx="6260839" cy="19696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200" b="1" dirty="0">
                <a:solidFill>
                  <a:schemeClr val="bg2"/>
                </a:solidFill>
              </a:rPr>
              <a:t>Solution:</a:t>
            </a:r>
            <a:endParaRPr lang="et-EE" sz="1200" b="1" dirty="0">
              <a:solidFill>
                <a:schemeClr val="bg2"/>
              </a:solidFill>
            </a:endParaRPr>
          </a:p>
          <a:p>
            <a:pPr lvl="1"/>
            <a:r>
              <a:rPr lang="en-US" sz="1200" dirty="0" err="1"/>
              <a:t>UniPack</a:t>
            </a:r>
            <a:r>
              <a:rPr lang="en-US" sz="1200" dirty="0"/>
              <a:t>-S Mercury35 compact secondary substation with additional monitoring and control compartment</a:t>
            </a:r>
          </a:p>
          <a:p>
            <a:pPr lvl="1"/>
            <a:r>
              <a:rPr lang="en-US" sz="1200" dirty="0"/>
              <a:t>Remote control, status and fault monitoring with SCADA integration </a:t>
            </a:r>
          </a:p>
          <a:p>
            <a:pPr lvl="1"/>
            <a:r>
              <a:rPr lang="en-US" sz="1200" dirty="0"/>
              <a:t>Dry type transformer</a:t>
            </a:r>
          </a:p>
          <a:p>
            <a:pPr lvl="1"/>
            <a:r>
              <a:rPr lang="en-US" sz="1200" dirty="0"/>
              <a:t>Fully type tested solution allowing safe operation for service personnel</a:t>
            </a:r>
          </a:p>
          <a:p>
            <a:pPr marL="0" lvl="1" indent="0">
              <a:buNone/>
            </a:pPr>
            <a:endParaRPr lang="en-US" sz="1200" b="1" dirty="0">
              <a:solidFill>
                <a:schemeClr val="bg2"/>
              </a:solidFill>
            </a:endParaRPr>
          </a:p>
        </p:txBody>
      </p:sp>
      <p:pic>
        <p:nvPicPr>
          <p:cNvPr id="17" name="Elemento grafico 4">
            <a:extLst>
              <a:ext uri="{FF2B5EF4-FFF2-40B4-BE49-F238E27FC236}">
                <a16:creationId xmlns:a16="http://schemas.microsoft.com/office/drawing/2014/main" id="{C20075DE-08BE-48FD-9199-CD193EBB8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6550" y="4268427"/>
            <a:ext cx="457200" cy="457200"/>
          </a:xfrm>
          <a:prstGeom prst="rect">
            <a:avLst/>
          </a:prstGeom>
        </p:spPr>
      </p:pic>
      <p:pic>
        <p:nvPicPr>
          <p:cNvPr id="18" name="Graphic 13">
            <a:extLst>
              <a:ext uri="{FF2B5EF4-FFF2-40B4-BE49-F238E27FC236}">
                <a16:creationId xmlns:a16="http://schemas.microsoft.com/office/drawing/2014/main" id="{E57D89CE-2FBF-415A-9FFE-2786B2132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6550" y="2452247"/>
            <a:ext cx="457200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6F9AF-24D6-4660-A172-78B09AB48D4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87" b="487"/>
          <a:stretch/>
        </p:blipFill>
        <p:spPr>
          <a:xfrm>
            <a:off x="9302189" y="1769011"/>
            <a:ext cx="2442450" cy="1818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C1A1BF-5681-4F0C-A5B3-87668A5D86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3139" y="3874727"/>
            <a:ext cx="2421500" cy="18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3145-BC09-4D91-8598-3AA3BB4149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Centers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DAA74-D413-4723-974B-990250441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UniPack</a:t>
            </a:r>
            <a:r>
              <a:rPr lang="en-US" dirty="0"/>
              <a:t> Compact Secondary Substation (CSS)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669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D797F9-9585-4595-ACAB-27E6A6B2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F10D-45BB-4450-890A-DF59920293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DE80-6449-4765-9E54-D4B25D53AB4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E8823A8-C0DD-4408-BB28-1DDCB377DACF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56C4777-CDD1-49E5-9111-45B48378E4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88016" y="1899591"/>
            <a:ext cx="2656800" cy="252000"/>
          </a:xfrm>
        </p:spPr>
        <p:txBody>
          <a:bodyPr/>
          <a:lstStyle/>
          <a:p>
            <a:r>
              <a:rPr lang="it-IT" dirty="0"/>
              <a:t>MV Compartment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3AFF5CD-4868-425A-A235-BDF338D8A7A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2240" y="1875435"/>
            <a:ext cx="2656800" cy="252000"/>
          </a:xfrm>
        </p:spPr>
        <p:txBody>
          <a:bodyPr/>
          <a:lstStyle/>
          <a:p>
            <a:r>
              <a:rPr lang="it-IT" dirty="0"/>
              <a:t>Transformer compartment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3F00305-670C-449E-A58F-9EC0C288A55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96464" y="1918487"/>
            <a:ext cx="2656800" cy="252000"/>
          </a:xfrm>
        </p:spPr>
        <p:txBody>
          <a:bodyPr/>
          <a:lstStyle/>
          <a:p>
            <a:r>
              <a:rPr lang="it-IT" dirty="0"/>
              <a:t>LV &amp; Aux Compartment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822FE42B-D714-4917-B221-85DB428166E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27674" y="1867102"/>
            <a:ext cx="2656800" cy="252000"/>
          </a:xfrm>
        </p:spPr>
        <p:txBody>
          <a:bodyPr/>
          <a:lstStyle/>
          <a:p>
            <a:r>
              <a:rPr lang="it-IT" dirty="0"/>
              <a:t>Overall Layout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11C9D20-6B00-4C3D-9C6F-4DCB6F2B169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Australia - Cryptocurrency data center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6860B1E-91C8-43F7-8249-777B3952B4A7}"/>
              </a:ext>
            </a:extLst>
          </p:cNvPr>
          <p:cNvSpPr txBox="1">
            <a:spLocks/>
          </p:cNvSpPr>
          <p:nvPr/>
        </p:nvSpPr>
        <p:spPr bwMode="gray">
          <a:xfrm>
            <a:off x="332367" y="1367597"/>
            <a:ext cx="5753080" cy="269479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1A1BF-5681-4F0C-A5B3-87668A5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857" y="508202"/>
            <a:ext cx="1403662" cy="1072325"/>
          </a:xfrm>
          <a:prstGeom prst="rect">
            <a:avLst/>
          </a:prstGeom>
        </p:spPr>
      </p:pic>
      <p:pic>
        <p:nvPicPr>
          <p:cNvPr id="7" name="Picture 6" descr="A picture containing text, indoor, electronics, printer&#10;&#10;Description automatically generated">
            <a:extLst>
              <a:ext uri="{FF2B5EF4-FFF2-40B4-BE49-F238E27FC236}">
                <a16:creationId xmlns:a16="http://schemas.microsoft.com/office/drawing/2014/main" id="{698AAC5C-D4BF-47BE-9089-F3F42061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51286" y="2646413"/>
            <a:ext cx="1515910" cy="1010606"/>
          </a:xfrm>
          <a:prstGeom prst="rect">
            <a:avLst/>
          </a:prstGeom>
        </p:spPr>
      </p:pic>
      <p:pic>
        <p:nvPicPr>
          <p:cNvPr id="14" name="Picture 1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95B7E648-B141-4825-86C5-8EF5F349E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775" y="2402386"/>
            <a:ext cx="2715794" cy="1810529"/>
          </a:xfrm>
          <a:prstGeom prst="rect">
            <a:avLst/>
          </a:prstGeom>
        </p:spPr>
      </p:pic>
      <p:pic>
        <p:nvPicPr>
          <p:cNvPr id="19" name="Picture 18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167313A5-0B8F-4723-BFD2-0132CC3FC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97446" y="3685314"/>
            <a:ext cx="2382759" cy="1588506"/>
          </a:xfrm>
          <a:prstGeom prst="rect">
            <a:avLst/>
          </a:prstGeom>
        </p:spPr>
      </p:pic>
      <p:pic>
        <p:nvPicPr>
          <p:cNvPr id="22" name="Picture 21" descr="A picture containing indoor&#10;&#10;Description automatically generated">
            <a:extLst>
              <a:ext uri="{FF2B5EF4-FFF2-40B4-BE49-F238E27FC236}">
                <a16:creationId xmlns:a16="http://schemas.microsoft.com/office/drawing/2014/main" id="{83CA3D88-A0A0-4FF1-ABC4-5A2EA5B87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6838" y="3008780"/>
            <a:ext cx="3359108" cy="2239407"/>
          </a:xfrm>
          <a:prstGeom prst="rect">
            <a:avLst/>
          </a:prstGeom>
        </p:spPr>
      </p:pic>
      <p:pic>
        <p:nvPicPr>
          <p:cNvPr id="27" name="Picture 26" descr="A picture containing indoor, open, kitchen appliance, stove&#10;&#10;Description automatically generated">
            <a:extLst>
              <a:ext uri="{FF2B5EF4-FFF2-40B4-BE49-F238E27FC236}">
                <a16:creationId xmlns:a16="http://schemas.microsoft.com/office/drawing/2014/main" id="{27BA07CA-9346-4636-8B60-1CA261FA53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59751" y="3607614"/>
            <a:ext cx="2615861" cy="1743906"/>
          </a:xfrm>
          <a:prstGeom prst="rect">
            <a:avLst/>
          </a:prstGeom>
        </p:spPr>
      </p:pic>
      <p:pic>
        <p:nvPicPr>
          <p:cNvPr id="29" name="Picture 28" descr="A picture containing text, indoor, white&#10;&#10;Description automatically generated">
            <a:extLst>
              <a:ext uri="{FF2B5EF4-FFF2-40B4-BE49-F238E27FC236}">
                <a16:creationId xmlns:a16="http://schemas.microsoft.com/office/drawing/2014/main" id="{E81DD610-2FB9-465F-BBA5-079C9C068F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903728" y="2656528"/>
            <a:ext cx="1457221" cy="971480"/>
          </a:xfrm>
          <a:prstGeom prst="rect">
            <a:avLst/>
          </a:prstGeom>
        </p:spPr>
      </p:pic>
      <p:pic>
        <p:nvPicPr>
          <p:cNvPr id="31" name="Picture 30" descr="A picture containing indoor&#10;&#10;Description automatically generated">
            <a:extLst>
              <a:ext uri="{FF2B5EF4-FFF2-40B4-BE49-F238E27FC236}">
                <a16:creationId xmlns:a16="http://schemas.microsoft.com/office/drawing/2014/main" id="{58C76012-BBD5-494E-913C-44069861CA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052381" y="4617868"/>
            <a:ext cx="1550417" cy="103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D797F9-9585-4595-ACAB-27E6A6B2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DE80-6449-4765-9E54-D4B25D53A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E8823A8-C0DD-4408-BB28-1DDCB377DACF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F10D-45BB-4450-890A-DF59920293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9C5D4-1005-4FF0-A3BA-7741759A7F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11C9D20-6B00-4C3D-9C6F-4DCB6F2B169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Powering a cryptocurrency data center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E28C6F6-0967-4C95-B232-4FE1042141E3}"/>
              </a:ext>
            </a:extLst>
          </p:cNvPr>
          <p:cNvSpPr txBox="1">
            <a:spLocks/>
          </p:cNvSpPr>
          <p:nvPr/>
        </p:nvSpPr>
        <p:spPr bwMode="gray">
          <a:xfrm>
            <a:off x="5036111" y="2480822"/>
            <a:ext cx="3161740" cy="19696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200" b="1" dirty="0">
                <a:solidFill>
                  <a:schemeClr val="bg2"/>
                </a:solidFill>
              </a:rPr>
              <a:t>Outcome:</a:t>
            </a:r>
            <a:endParaRPr lang="et-EE" sz="1200" b="1" dirty="0">
              <a:solidFill>
                <a:schemeClr val="bg2"/>
              </a:solidFill>
            </a:endParaRPr>
          </a:p>
          <a:p>
            <a:pPr lvl="1"/>
            <a:r>
              <a:rPr lang="en-US" sz="1200" dirty="0"/>
              <a:t>Project finalized within a short delivery period</a:t>
            </a:r>
          </a:p>
          <a:p>
            <a:pPr marL="0" lvl="1" indent="0">
              <a:buNone/>
            </a:pP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6860B1E-91C8-43F7-8249-777B3952B4A7}"/>
              </a:ext>
            </a:extLst>
          </p:cNvPr>
          <p:cNvSpPr txBox="1">
            <a:spLocks/>
          </p:cNvSpPr>
          <p:nvPr/>
        </p:nvSpPr>
        <p:spPr bwMode="gray">
          <a:xfrm>
            <a:off x="333264" y="1925499"/>
            <a:ext cx="5753080" cy="269479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Location</a:t>
            </a:r>
            <a:r>
              <a:rPr lang="en-US" sz="1400" b="0" dirty="0">
                <a:solidFill>
                  <a:schemeClr val="tx1"/>
                </a:solidFill>
              </a:rPr>
              <a:t>: Estonia</a:t>
            </a:r>
          </a:p>
          <a:p>
            <a:r>
              <a:rPr lang="en-US" sz="1400" dirty="0">
                <a:solidFill>
                  <a:schemeClr val="tx1"/>
                </a:solidFill>
              </a:rPr>
              <a:t>Installed base</a:t>
            </a:r>
            <a:r>
              <a:rPr lang="en-US" sz="1400" b="0" dirty="0">
                <a:solidFill>
                  <a:schemeClr val="tx1"/>
                </a:solidFill>
              </a:rPr>
              <a:t>: </a:t>
            </a:r>
            <a:r>
              <a:rPr lang="en-US" sz="1400" b="0" dirty="0" err="1">
                <a:solidFill>
                  <a:schemeClr val="tx1"/>
                </a:solidFill>
              </a:rPr>
              <a:t>UniPack</a:t>
            </a:r>
            <a:r>
              <a:rPr lang="en-US" sz="1400" b="0" dirty="0">
                <a:solidFill>
                  <a:schemeClr val="tx1"/>
                </a:solidFill>
              </a:rPr>
              <a:t>-S CSS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3D09E1-079D-4104-8F3A-3CE2EB3A7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3530" y="2452247"/>
            <a:ext cx="457200" cy="457200"/>
          </a:xfrm>
          <a:prstGeom prst="rect">
            <a:avLst/>
          </a:prstGeom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070DAC92-4A17-43E6-8D94-7C06D94E3897}"/>
              </a:ext>
            </a:extLst>
          </p:cNvPr>
          <p:cNvSpPr txBox="1">
            <a:spLocks/>
          </p:cNvSpPr>
          <p:nvPr/>
        </p:nvSpPr>
        <p:spPr bwMode="gray">
          <a:xfrm>
            <a:off x="923732" y="2480822"/>
            <a:ext cx="3324418" cy="14053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2"/>
                </a:solidFill>
              </a:rPr>
              <a:t>Challenge:</a:t>
            </a:r>
            <a:endParaRPr lang="et-EE" sz="1200" b="1" dirty="0">
              <a:solidFill>
                <a:schemeClr val="bg2"/>
              </a:solidFill>
            </a:endParaRPr>
          </a:p>
          <a:p>
            <a:pPr lvl="1"/>
            <a:r>
              <a:rPr lang="en-US" sz="1200" dirty="0"/>
              <a:t>Fast delivery time</a:t>
            </a:r>
          </a:p>
          <a:p>
            <a:pPr lvl="1"/>
            <a:r>
              <a:rPr lang="en-US" sz="1200" dirty="0"/>
              <a:t>Customer required a scalable, modular solution</a:t>
            </a:r>
          </a:p>
          <a:p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1858B5FD-3BEF-40BD-8BBF-BD658E7D40F9}"/>
              </a:ext>
            </a:extLst>
          </p:cNvPr>
          <p:cNvSpPr txBox="1">
            <a:spLocks/>
          </p:cNvSpPr>
          <p:nvPr/>
        </p:nvSpPr>
        <p:spPr bwMode="gray">
          <a:xfrm>
            <a:off x="927915" y="4327632"/>
            <a:ext cx="6260839" cy="14451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200" b="1" dirty="0">
                <a:solidFill>
                  <a:schemeClr val="bg2"/>
                </a:solidFill>
              </a:rPr>
              <a:t>Solution:</a:t>
            </a:r>
            <a:endParaRPr lang="et-EE" sz="1200" b="1" dirty="0">
              <a:solidFill>
                <a:schemeClr val="bg2"/>
              </a:solidFill>
            </a:endParaRPr>
          </a:p>
          <a:p>
            <a:pPr lvl="1"/>
            <a:r>
              <a:rPr lang="en-US" sz="1200" dirty="0"/>
              <a:t>Standard unit with quick delivery</a:t>
            </a:r>
          </a:p>
          <a:p>
            <a:pPr lvl="1"/>
            <a:r>
              <a:rPr lang="en-US" sz="1200" dirty="0"/>
              <a:t>12 units of Mercury 16 with 1250kVA transformer</a:t>
            </a:r>
          </a:p>
          <a:p>
            <a:pPr lvl="1"/>
            <a:r>
              <a:rPr lang="en-US" sz="1200" dirty="0" err="1"/>
              <a:t>UniPack</a:t>
            </a:r>
            <a:r>
              <a:rPr lang="en-US" sz="1200" dirty="0"/>
              <a:t> low-voltage switchboard for power distribution with fuse switch protection for outgoing cables</a:t>
            </a:r>
          </a:p>
          <a:p>
            <a:pPr marL="0" lvl="1" indent="0">
              <a:buNone/>
            </a:pPr>
            <a:endParaRPr lang="en-US" sz="1200" b="1" dirty="0">
              <a:solidFill>
                <a:schemeClr val="bg2"/>
              </a:solidFill>
            </a:endParaRPr>
          </a:p>
        </p:txBody>
      </p:sp>
      <p:pic>
        <p:nvPicPr>
          <p:cNvPr id="17" name="Elemento grafico 4">
            <a:extLst>
              <a:ext uri="{FF2B5EF4-FFF2-40B4-BE49-F238E27FC236}">
                <a16:creationId xmlns:a16="http://schemas.microsoft.com/office/drawing/2014/main" id="{C20075DE-08BE-48FD-9199-CD193EBB8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6550" y="4268427"/>
            <a:ext cx="457200" cy="457200"/>
          </a:xfrm>
          <a:prstGeom prst="rect">
            <a:avLst/>
          </a:prstGeom>
        </p:spPr>
      </p:pic>
      <p:pic>
        <p:nvPicPr>
          <p:cNvPr id="18" name="Graphic 13">
            <a:extLst>
              <a:ext uri="{FF2B5EF4-FFF2-40B4-BE49-F238E27FC236}">
                <a16:creationId xmlns:a16="http://schemas.microsoft.com/office/drawing/2014/main" id="{E57D89CE-2FBF-415A-9FFE-2786B2132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6550" y="2452247"/>
            <a:ext cx="457200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6F9AF-24D6-4660-A172-78B09AB48D4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35" r="5235"/>
          <a:stretch/>
        </p:blipFill>
        <p:spPr>
          <a:xfrm>
            <a:off x="9302189" y="1769011"/>
            <a:ext cx="2442450" cy="1818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C58333-121F-47D4-8A69-970DE3F51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0306" y="3767640"/>
            <a:ext cx="266621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8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D797F9-9585-4595-ACAB-27E6A6B2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DE80-6449-4765-9E54-D4B25D53A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E8823A8-C0DD-4408-BB28-1DDCB377DACF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F10D-45BB-4450-890A-DF59920293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9C5D4-1005-4FF0-A3BA-7741759A7F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11C9D20-6B00-4C3D-9C6F-4DCB6F2B169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Powering a </a:t>
            </a:r>
            <a:r>
              <a:rPr lang="it-IT" dirty="0"/>
              <a:t>Colo </a:t>
            </a:r>
            <a:r>
              <a:rPr lang="en-US" dirty="0"/>
              <a:t>data center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E28C6F6-0967-4C95-B232-4FE1042141E3}"/>
              </a:ext>
            </a:extLst>
          </p:cNvPr>
          <p:cNvSpPr txBox="1">
            <a:spLocks/>
          </p:cNvSpPr>
          <p:nvPr/>
        </p:nvSpPr>
        <p:spPr bwMode="gray">
          <a:xfrm>
            <a:off x="5036110" y="2480822"/>
            <a:ext cx="3622549" cy="19696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200" b="1" dirty="0">
                <a:solidFill>
                  <a:schemeClr val="bg2"/>
                </a:solidFill>
              </a:rPr>
              <a:t>Outcome:</a:t>
            </a:r>
            <a:endParaRPr lang="et-EE" sz="1200" b="1" dirty="0">
              <a:solidFill>
                <a:schemeClr val="bg2"/>
              </a:solidFill>
            </a:endParaRPr>
          </a:p>
          <a:p>
            <a:pPr lvl="1"/>
            <a:r>
              <a:rPr lang="en-US" sz="1200" dirty="0"/>
              <a:t>CSS easily integrated in customer designed system</a:t>
            </a:r>
          </a:p>
          <a:p>
            <a:pPr lvl="1"/>
            <a:r>
              <a:rPr lang="en-US" sz="1200" dirty="0"/>
              <a:t>Layout is standardized for next phases of the projects</a:t>
            </a:r>
          </a:p>
          <a:p>
            <a:pPr lvl="1"/>
            <a:r>
              <a:rPr lang="en-US" sz="1200" dirty="0"/>
              <a:t>Small footprint compared to a traditional solution with very short installation time on site</a:t>
            </a:r>
          </a:p>
          <a:p>
            <a:pPr marL="0" lvl="1" indent="0">
              <a:buNone/>
            </a:pP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6860B1E-91C8-43F7-8249-777B3952B4A7}"/>
              </a:ext>
            </a:extLst>
          </p:cNvPr>
          <p:cNvSpPr txBox="1">
            <a:spLocks/>
          </p:cNvSpPr>
          <p:nvPr/>
        </p:nvSpPr>
        <p:spPr bwMode="gray">
          <a:xfrm>
            <a:off x="333264" y="1925499"/>
            <a:ext cx="5753080" cy="269479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Location</a:t>
            </a:r>
            <a:r>
              <a:rPr lang="en-US" sz="1400" b="0" dirty="0">
                <a:solidFill>
                  <a:schemeClr val="tx1"/>
                </a:solidFill>
              </a:rPr>
              <a:t>: </a:t>
            </a:r>
            <a:r>
              <a:rPr lang="it-IT" sz="1400" b="0" dirty="0">
                <a:solidFill>
                  <a:schemeClr val="tx1"/>
                </a:solidFill>
              </a:rPr>
              <a:t>EU</a:t>
            </a:r>
            <a:endParaRPr lang="en-US" sz="1400" b="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Installed base</a:t>
            </a:r>
            <a:r>
              <a:rPr lang="en-US" sz="1400" b="0" dirty="0">
                <a:solidFill>
                  <a:schemeClr val="tx1"/>
                </a:solidFill>
              </a:rPr>
              <a:t>: </a:t>
            </a:r>
            <a:r>
              <a:rPr lang="en-US" sz="1400" b="0" dirty="0" err="1">
                <a:solidFill>
                  <a:schemeClr val="tx1"/>
                </a:solidFill>
              </a:rPr>
              <a:t>UniPack</a:t>
            </a:r>
            <a:r>
              <a:rPr lang="en-US" sz="1400" b="0" dirty="0">
                <a:solidFill>
                  <a:schemeClr val="tx1"/>
                </a:solidFill>
              </a:rPr>
              <a:t>-G CSS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3D09E1-079D-4104-8F3A-3CE2EB3A7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3530" y="2452247"/>
            <a:ext cx="457200" cy="457200"/>
          </a:xfrm>
          <a:prstGeom prst="rect">
            <a:avLst/>
          </a:prstGeom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070DAC92-4A17-43E6-8D94-7C06D94E3897}"/>
              </a:ext>
            </a:extLst>
          </p:cNvPr>
          <p:cNvSpPr txBox="1">
            <a:spLocks/>
          </p:cNvSpPr>
          <p:nvPr/>
        </p:nvSpPr>
        <p:spPr bwMode="gray">
          <a:xfrm>
            <a:off x="923732" y="2480822"/>
            <a:ext cx="3324418" cy="14053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2"/>
                </a:solidFill>
              </a:rPr>
              <a:t>Challenge:</a:t>
            </a:r>
            <a:endParaRPr lang="et-EE" sz="1200" b="1" dirty="0">
              <a:solidFill>
                <a:schemeClr val="bg2"/>
              </a:solidFill>
            </a:endParaRPr>
          </a:p>
          <a:p>
            <a:pPr lvl="1"/>
            <a:r>
              <a:rPr lang="en-US" sz="1200" dirty="0"/>
              <a:t>Robust and reliable electrical power supply of Colo data center</a:t>
            </a:r>
          </a:p>
          <a:p>
            <a:pPr lvl="1"/>
            <a:r>
              <a:rPr lang="en-US" sz="1200" dirty="0"/>
              <a:t>Fast delivery and easy installation.</a:t>
            </a:r>
          </a:p>
          <a:p>
            <a:pPr lvl="1"/>
            <a:r>
              <a:rPr lang="en-US" sz="1200" dirty="0"/>
              <a:t>Ability to expand in line with future developments</a:t>
            </a:r>
          </a:p>
          <a:p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1858B5FD-3BEF-40BD-8BBF-BD658E7D40F9}"/>
              </a:ext>
            </a:extLst>
          </p:cNvPr>
          <p:cNvSpPr txBox="1">
            <a:spLocks/>
          </p:cNvSpPr>
          <p:nvPr/>
        </p:nvSpPr>
        <p:spPr bwMode="gray">
          <a:xfrm>
            <a:off x="927915" y="4327632"/>
            <a:ext cx="6260839" cy="19696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200" b="1" dirty="0">
                <a:solidFill>
                  <a:schemeClr val="bg2"/>
                </a:solidFill>
              </a:rPr>
              <a:t>Solution:</a:t>
            </a:r>
            <a:endParaRPr lang="et-EE" sz="1200" b="1" dirty="0">
              <a:solidFill>
                <a:schemeClr val="bg2"/>
              </a:solidFill>
            </a:endParaRPr>
          </a:p>
          <a:p>
            <a:pPr lvl="1"/>
            <a:r>
              <a:rPr lang="en-US" sz="1200" dirty="0" err="1"/>
              <a:t>UniPack</a:t>
            </a:r>
            <a:r>
              <a:rPr lang="en-US" sz="1200" dirty="0"/>
              <a:t>-S Antares 2x3 compact secondary substation with additional equipment in order to safely and reliably monitor and service the RMU.</a:t>
            </a:r>
          </a:p>
          <a:p>
            <a:pPr lvl="1"/>
            <a:r>
              <a:rPr lang="en-US" sz="1200" dirty="0"/>
              <a:t>Having a walk-in solution for RMU maintenance and operation. Provides shelter in even harsh weather condition for operation.</a:t>
            </a:r>
          </a:p>
          <a:p>
            <a:pPr lvl="1"/>
            <a:r>
              <a:rPr lang="en-US" sz="1200" dirty="0"/>
              <a:t>Our GRP design provides the optimal conditions for the best possible operating condition for the RMU</a:t>
            </a:r>
          </a:p>
          <a:p>
            <a:pPr lvl="1"/>
            <a:r>
              <a:rPr lang="en-US" sz="1200" dirty="0"/>
              <a:t>Flexible Steel foundation allows easy installation and fast cabling</a:t>
            </a:r>
          </a:p>
          <a:p>
            <a:pPr marL="0" lvl="1" indent="0">
              <a:buNone/>
            </a:pPr>
            <a:endParaRPr lang="en-US" sz="1200" b="1" dirty="0">
              <a:solidFill>
                <a:schemeClr val="bg2"/>
              </a:solidFill>
            </a:endParaRPr>
          </a:p>
        </p:txBody>
      </p:sp>
      <p:pic>
        <p:nvPicPr>
          <p:cNvPr id="17" name="Elemento grafico 4">
            <a:extLst>
              <a:ext uri="{FF2B5EF4-FFF2-40B4-BE49-F238E27FC236}">
                <a16:creationId xmlns:a16="http://schemas.microsoft.com/office/drawing/2014/main" id="{C20075DE-08BE-48FD-9199-CD193EBB8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6550" y="4268427"/>
            <a:ext cx="457200" cy="457200"/>
          </a:xfrm>
          <a:prstGeom prst="rect">
            <a:avLst/>
          </a:prstGeom>
        </p:spPr>
      </p:pic>
      <p:pic>
        <p:nvPicPr>
          <p:cNvPr id="18" name="Graphic 13">
            <a:extLst>
              <a:ext uri="{FF2B5EF4-FFF2-40B4-BE49-F238E27FC236}">
                <a16:creationId xmlns:a16="http://schemas.microsoft.com/office/drawing/2014/main" id="{E57D89CE-2FBF-415A-9FFE-2786B2132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6550" y="2452247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37D0A8-DC69-43F5-8359-78435FD37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0511" y="2166841"/>
            <a:ext cx="3362754" cy="378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4A4247-7924-F7DC-3221-7663780B93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57374" y="2410007"/>
            <a:ext cx="5897676" cy="210724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3304AE9-9AF4-A63B-E268-CDCB1BE4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449642-4368-7450-4DC3-F21A6318EB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/>
          </a:bodyPr>
          <a:lstStyle/>
          <a:p>
            <a:pPr lvl="8">
              <a:spcAft>
                <a:spcPts val="600"/>
              </a:spcAft>
            </a:pPr>
            <a:r>
              <a:rPr lang="en-US"/>
              <a:t>UniPack Compact Substation for Data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742E6-4F55-A3F8-2AEC-E1C4C1209FE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6A79376-9060-4681-AFC4-E863858CA799}" type="datetime4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September 22, 2023</a:t>
            </a:fld>
            <a:endParaRPr lang="en-US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5D8C8B-E499-1B91-8201-01510757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/>
              <a:t>Slide </a:t>
            </a:r>
            <a:fld id="{619F89D8-7AE3-494A-97F3-03D680869632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770A662-7A29-5A8E-BFAC-4EA5105711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Standard solution</a:t>
            </a:r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0F5008AD-BC96-9D2A-5D81-AF642B587AF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47683" y="2298478"/>
            <a:ext cx="4093767" cy="3594475"/>
          </a:xfrm>
        </p:spPr>
        <p:txBody>
          <a:bodyPr/>
          <a:lstStyle/>
          <a:p>
            <a:r>
              <a:rPr lang="en-US" dirty="0"/>
              <a:t>Modular solution with 2500 kVA net power</a:t>
            </a:r>
          </a:p>
          <a:p>
            <a:r>
              <a:rPr lang="en-US" dirty="0"/>
              <a:t>CSS concept integrated in overall DtC design</a:t>
            </a:r>
          </a:p>
          <a:p>
            <a:endParaRPr lang="en-US" dirty="0"/>
          </a:p>
          <a:p>
            <a:r>
              <a:rPr lang="en-US" dirty="0"/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footprint, fast delivery,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Outdoor solution reducing Capex for building &amp; site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PUE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fire hazard </a:t>
            </a:r>
          </a:p>
          <a:p>
            <a:pPr marL="465768" lvl="1" indent="-285750">
              <a:buFont typeface="Arial" panose="020B0604020202020204" pitchFamily="34" charset="0"/>
              <a:buChar char="•"/>
            </a:pPr>
            <a:r>
              <a:rPr lang="en-US" dirty="0"/>
              <a:t> steel enclosure </a:t>
            </a:r>
          </a:p>
          <a:p>
            <a:pPr marL="465768" lvl="1" indent="-285750">
              <a:buFont typeface="Arial" panose="020B0604020202020204" pitchFamily="34" charset="0"/>
              <a:buChar char="•"/>
            </a:pPr>
            <a:r>
              <a:rPr lang="en-US" dirty="0"/>
              <a:t> F1 rated Dry type transformer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Subtitle 8">
            <a:extLst>
              <a:ext uri="{FF2B5EF4-FFF2-40B4-BE49-F238E27FC236}">
                <a16:creationId xmlns:a16="http://schemas.microsoft.com/office/drawing/2014/main" id="{A7862375-54DA-52FA-EE60-17D71526153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Colo in Europe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33C44E-245B-F217-74F3-64C1DED30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9" t="8500" r="13836" b="29341"/>
          <a:stretch/>
        </p:blipFill>
        <p:spPr>
          <a:xfrm>
            <a:off x="6520364" y="5122239"/>
            <a:ext cx="1253315" cy="925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D4F540-DA9F-CC62-A0CD-E58C0668CD37}"/>
              </a:ext>
            </a:extLst>
          </p:cNvPr>
          <p:cNvSpPr txBox="1"/>
          <p:nvPr/>
        </p:nvSpPr>
        <p:spPr bwMode="gray">
          <a:xfrm>
            <a:off x="8033623" y="5122239"/>
            <a:ext cx="914400" cy="9144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it-IT" sz="1400" dirty="0"/>
              <a:t>MV RMU 24 kV</a:t>
            </a:r>
          </a:p>
          <a:p>
            <a:r>
              <a:rPr lang="it-IT" sz="1400" dirty="0"/>
              <a:t>2800 Dry type transformer</a:t>
            </a:r>
          </a:p>
          <a:p>
            <a:r>
              <a:rPr lang="it-IT" sz="1400" dirty="0"/>
              <a:t>No Lo Voltage, </a:t>
            </a:r>
            <a:r>
              <a:rPr lang="it-IT" sz="1400" dirty="0" err="1"/>
              <a:t>but</a:t>
            </a:r>
            <a:r>
              <a:rPr lang="it-IT" sz="1400" dirty="0"/>
              <a:t> </a:t>
            </a:r>
            <a:r>
              <a:rPr lang="it-IT" sz="1400" dirty="0" err="1"/>
              <a:t>direct</a:t>
            </a:r>
            <a:r>
              <a:rPr lang="it-IT" sz="1400" dirty="0"/>
              <a:t> cable connection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D19983-7E24-1453-D0A5-678DD3423879}"/>
              </a:ext>
            </a:extLst>
          </p:cNvPr>
          <p:cNvGrpSpPr/>
          <p:nvPr/>
        </p:nvGrpSpPr>
        <p:grpSpPr>
          <a:xfrm>
            <a:off x="7511866" y="3466362"/>
            <a:ext cx="1588692" cy="1571173"/>
            <a:chOff x="4540477" y="4209965"/>
            <a:chExt cx="1588692" cy="172590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6B72A1F-0EE7-8886-41DF-38D9EBD9FC82}"/>
                </a:ext>
              </a:extLst>
            </p:cNvPr>
            <p:cNvSpPr/>
            <p:nvPr/>
          </p:nvSpPr>
          <p:spPr bwMode="gray">
            <a:xfrm>
              <a:off x="4786604" y="4209965"/>
              <a:ext cx="759084" cy="708032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 dirty="0" err="1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F8809C2-7747-5A34-F758-090EB8EE7AF2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4540477" y="4721290"/>
              <a:ext cx="287857" cy="12145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867E3A7-DFD4-6E82-8F05-2074ACDCA16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54877" y="4794773"/>
              <a:ext cx="674292" cy="7877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14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3145-BC09-4D91-8598-3AA3BB4149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CSS Solutions for Data Centers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DAA74-D413-4723-974B-990250441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Value proposition vs Standalone products</a:t>
            </a:r>
          </a:p>
        </p:txBody>
      </p:sp>
    </p:spTree>
    <p:extLst>
      <p:ext uri="{BB962C8B-B14F-4D97-AF65-F5344CB8AC3E}">
        <p14:creationId xmlns:p14="http://schemas.microsoft.com/office/powerpoint/2010/main" val="39558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526519-88F7-41DD-A0AC-AAC131AC6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74210-AAD2-42E5-947C-6F475EE982C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5AB88E8-DA82-4784-AAEC-04516DE49178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EE6CB-215F-4049-A688-C43D3475D6B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75A3B-2E56-40CF-9146-3640F3E0709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5703778-DCF4-4803-ACEA-6129C9BEB1A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CSS Value Proposition Vs. Standalone products (MV switchgear, transformers, LV cabinet)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1FBCBE2-5A0E-4E03-82B8-CD84A8E1B65C}"/>
              </a:ext>
            </a:extLst>
          </p:cNvPr>
          <p:cNvSpPr txBox="1">
            <a:spLocks/>
          </p:cNvSpPr>
          <p:nvPr/>
        </p:nvSpPr>
        <p:spPr bwMode="gray">
          <a:xfrm>
            <a:off x="333264" y="3099963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Low Cost of ownership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D2C653A-E48E-499F-9009-6B69B45175A0}"/>
              </a:ext>
            </a:extLst>
          </p:cNvPr>
          <p:cNvSpPr txBox="1">
            <a:spLocks/>
          </p:cNvSpPr>
          <p:nvPr/>
        </p:nvSpPr>
        <p:spPr bwMode="gray">
          <a:xfrm>
            <a:off x="333264" y="3486408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/>
              <a:t>R</a:t>
            </a:r>
            <a:r>
              <a:rPr lang="en-US" sz="1400" dirty="0"/>
              <a:t>eduction in project management, installation and commissioning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DE26537-04A8-455A-8E3D-4AA9C744D9F7}"/>
              </a:ext>
            </a:extLst>
          </p:cNvPr>
          <p:cNvSpPr txBox="1">
            <a:spLocks/>
          </p:cNvSpPr>
          <p:nvPr/>
        </p:nvSpPr>
        <p:spPr bwMode="gray">
          <a:xfrm>
            <a:off x="3287752" y="3099963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Fast delivery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7FCB5EB-57A7-44DC-8266-45EE0ECF0170}"/>
              </a:ext>
            </a:extLst>
          </p:cNvPr>
          <p:cNvSpPr txBox="1">
            <a:spLocks/>
          </p:cNvSpPr>
          <p:nvPr/>
        </p:nvSpPr>
        <p:spPr bwMode="gray">
          <a:xfrm>
            <a:off x="3287363" y="3486408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CSS is delivered as one</a:t>
            </a:r>
            <a:r>
              <a:rPr lang="et-EE" sz="1400" dirty="0"/>
              <a:t> piece</a:t>
            </a:r>
            <a:r>
              <a:rPr lang="en-US" sz="1400" dirty="0"/>
              <a:t>; pretested</a:t>
            </a:r>
            <a:r>
              <a:rPr lang="et-EE" sz="1400" dirty="0"/>
              <a:t> </a:t>
            </a:r>
            <a:r>
              <a:rPr lang="en-US" sz="1400" dirty="0"/>
              <a:t>unit with premade internal interconnections</a:t>
            </a:r>
            <a:endParaRPr lang="en-US" b="1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A404A3E-F0D9-4488-ACC2-849A94DAA744}"/>
              </a:ext>
            </a:extLst>
          </p:cNvPr>
          <p:cNvSpPr txBox="1">
            <a:spLocks/>
          </p:cNvSpPr>
          <p:nvPr/>
        </p:nvSpPr>
        <p:spPr bwMode="gray">
          <a:xfrm>
            <a:off x="6242240" y="3099963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Space saving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160EAF7-F5C4-4B0D-B0ED-AF85BB22E7FB}"/>
              </a:ext>
            </a:extLst>
          </p:cNvPr>
          <p:cNvSpPr txBox="1">
            <a:spLocks/>
          </p:cNvSpPr>
          <p:nvPr/>
        </p:nvSpPr>
        <p:spPr bwMode="gray">
          <a:xfrm>
            <a:off x="6241462" y="3486408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400" dirty="0"/>
              <a:t>CSS footprint is approximately</a:t>
            </a:r>
            <a:r>
              <a:rPr lang="et-EE" sz="1400" dirty="0"/>
              <a:t> </a:t>
            </a:r>
            <a:r>
              <a:rPr lang="en-US" sz="1400" dirty="0"/>
              <a:t>30% smaller than eHouse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6D47570-F002-4920-979D-CD89E0C0BE41}"/>
              </a:ext>
            </a:extLst>
          </p:cNvPr>
          <p:cNvSpPr txBox="1">
            <a:spLocks/>
          </p:cNvSpPr>
          <p:nvPr/>
        </p:nvSpPr>
        <p:spPr bwMode="gray">
          <a:xfrm>
            <a:off x="9196727" y="3099963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Safe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3DE8890-93D8-41B9-93D0-1B590FDCFE23}"/>
              </a:ext>
            </a:extLst>
          </p:cNvPr>
          <p:cNvSpPr txBox="1">
            <a:spLocks/>
          </p:cNvSpPr>
          <p:nvPr/>
        </p:nvSpPr>
        <p:spPr bwMode="gray">
          <a:xfrm>
            <a:off x="9195562" y="3486408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/>
              <a:t>Internal Arc tested to guarantee safety for Operation personnel and Public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9401386D-4FB1-4E0F-B180-0752CA9BB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5312" y="5486941"/>
            <a:ext cx="4572" cy="457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B43063A-5AC3-46E0-8E82-6CA2CEC0B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2240" y="1933575"/>
            <a:ext cx="914400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20E609-5770-4E53-81B3-811C16E09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217" y="2104231"/>
            <a:ext cx="558169" cy="63891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B8D5555-1231-4359-9074-67903D07DB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9909" y="2034973"/>
            <a:ext cx="961290" cy="81300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EE5B28A-91D6-4A0F-A538-7C01909194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87362" y="2086108"/>
            <a:ext cx="642799" cy="69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7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D797F9-9585-4595-ACAB-27E6A6B2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F10D-45BB-4450-890A-DF59920293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11C9D20-6B00-4C3D-9C6F-4DCB6F2B169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6" y="1180341"/>
            <a:ext cx="11520898" cy="504000"/>
          </a:xfrm>
        </p:spPr>
        <p:txBody>
          <a:bodyPr/>
          <a:lstStyle/>
          <a:p>
            <a:r>
              <a:rPr lang="en-US" dirty="0"/>
              <a:t>Value proposition CSS vs. Standalone products (MV switchgear, transformers, LV cabinet)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9DCF62-2F60-4803-8ADF-52B04579690E}"/>
              </a:ext>
            </a:extLst>
          </p:cNvPr>
          <p:cNvSpPr/>
          <p:nvPr/>
        </p:nvSpPr>
        <p:spPr bwMode="gray">
          <a:xfrm>
            <a:off x="8016752" y="2619256"/>
            <a:ext cx="3590856" cy="21855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6A823-8794-4F6B-B665-F25F06DC391D}"/>
              </a:ext>
            </a:extLst>
          </p:cNvPr>
          <p:cNvSpPr/>
          <p:nvPr/>
        </p:nvSpPr>
        <p:spPr bwMode="gray">
          <a:xfrm>
            <a:off x="8016752" y="2619256"/>
            <a:ext cx="2659224" cy="16795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12162F-94B2-40EF-9251-49E3BA5C4042}"/>
              </a:ext>
            </a:extLst>
          </p:cNvPr>
          <p:cNvSpPr txBox="1"/>
          <p:nvPr/>
        </p:nvSpPr>
        <p:spPr bwMode="gray">
          <a:xfrm>
            <a:off x="8092299" y="4277686"/>
            <a:ext cx="2037890" cy="506037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400" dirty="0"/>
              <a:t>Standalone components footprint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08F6D0-994E-4E85-8BFD-74E7D5CEF93B}"/>
              </a:ext>
            </a:extLst>
          </p:cNvPr>
          <p:cNvSpPr txBox="1"/>
          <p:nvPr/>
        </p:nvSpPr>
        <p:spPr bwMode="gray">
          <a:xfrm>
            <a:off x="8054977" y="2604043"/>
            <a:ext cx="1203648" cy="619332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400" dirty="0"/>
              <a:t>CSS footprint</a:t>
            </a:r>
          </a:p>
        </p:txBody>
      </p:sp>
      <p:sp>
        <p:nvSpPr>
          <p:cNvPr id="37" name="Content Placeholder 11">
            <a:extLst>
              <a:ext uri="{FF2B5EF4-FFF2-40B4-BE49-F238E27FC236}">
                <a16:creationId xmlns:a16="http://schemas.microsoft.com/office/drawing/2014/main" id="{DAB99C09-92CE-483A-866C-0DAAA4E79C1E}"/>
              </a:ext>
            </a:extLst>
          </p:cNvPr>
          <p:cNvSpPr txBox="1">
            <a:spLocks/>
          </p:cNvSpPr>
          <p:nvPr/>
        </p:nvSpPr>
        <p:spPr bwMode="gray">
          <a:xfrm>
            <a:off x="1693520" y="3151834"/>
            <a:ext cx="2068291" cy="21855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Compact solution with a small footprint</a:t>
            </a:r>
          </a:p>
          <a:p>
            <a:pPr lvl="1"/>
            <a:r>
              <a:rPr lang="en-US" sz="1400" dirty="0"/>
              <a:t>CSS footprint is approximately</a:t>
            </a:r>
            <a:r>
              <a:rPr lang="et-EE" sz="1400" dirty="0"/>
              <a:t> </a:t>
            </a:r>
            <a:r>
              <a:rPr lang="en-US" sz="1400" dirty="0"/>
              <a:t>30% smaller than standalone components</a:t>
            </a:r>
          </a:p>
          <a:p>
            <a:pPr lvl="1"/>
            <a:endParaRPr lang="en-US" dirty="0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B3C66D98-DB28-42A2-8D5A-6015C2593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492" y="3188091"/>
            <a:ext cx="537163" cy="537163"/>
          </a:xfrm>
          <a:prstGeom prst="rect">
            <a:avLst/>
          </a:prstGeom>
        </p:spPr>
      </p:pic>
      <p:pic>
        <p:nvPicPr>
          <p:cNvPr id="4" name="Picture 3" descr="A picture containing sky, outdoor, trailer&#10;&#10;Description automatically generated">
            <a:extLst>
              <a:ext uri="{FF2B5EF4-FFF2-40B4-BE49-F238E27FC236}">
                <a16:creationId xmlns:a16="http://schemas.microsoft.com/office/drawing/2014/main" id="{FFC803CA-4B06-4A05-A1DA-5398397C7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139" y="2918401"/>
            <a:ext cx="2188521" cy="17369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56DBF7-D988-46BC-B2FA-927209425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647" y="3231987"/>
            <a:ext cx="1427118" cy="10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6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D797F9-9585-4595-ACAB-27E6A6B2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DE80-6449-4765-9E54-D4B25D53A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E8823A8-C0DD-4408-BB28-1DDCB377DACF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F10D-45BB-4450-890A-DF59920293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9C5D4-1005-4FF0-A3BA-7741759A7F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822894" y="6471691"/>
            <a:ext cx="676888" cy="118800"/>
          </a:xfr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11C9D20-6B00-4C3D-9C6F-4DCB6F2B169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Value proposition CSS vs. Standalone products (MV switchgear, transformers, LV cabinet)</a:t>
            </a:r>
          </a:p>
        </p:txBody>
      </p:sp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71A8EC6D-51BF-4035-99D1-6434A2B53142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2291616"/>
          <a:ext cx="5452630" cy="291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1502">
                  <a:extLst>
                    <a:ext uri="{9D8B030D-6E8A-4147-A177-3AD203B41FA5}">
                      <a16:colId xmlns:a16="http://schemas.microsoft.com/office/drawing/2014/main" val="1288639632"/>
                    </a:ext>
                  </a:extLst>
                </a:gridCol>
                <a:gridCol w="2062066">
                  <a:extLst>
                    <a:ext uri="{9D8B030D-6E8A-4147-A177-3AD203B41FA5}">
                      <a16:colId xmlns:a16="http://schemas.microsoft.com/office/drawing/2014/main" val="2170356928"/>
                    </a:ext>
                  </a:extLst>
                </a:gridCol>
                <a:gridCol w="1939062">
                  <a:extLst>
                    <a:ext uri="{9D8B030D-6E8A-4147-A177-3AD203B41FA5}">
                      <a16:colId xmlns:a16="http://schemas.microsoft.com/office/drawing/2014/main" val="1874715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CSS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Standalone components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855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/>
                        <a:t>MV Switchgear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100" dirty="0" err="1"/>
                        <a:t>Included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 err="1"/>
                        <a:t>Included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792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noProof="0"/>
                        <a:t>Transformer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 err="1"/>
                        <a:t>Included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 err="1"/>
                        <a:t>Included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610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/>
                        <a:t>Low voltage switchboard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 err="1"/>
                        <a:t>Included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 err="1"/>
                        <a:t>Included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044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noProof="0"/>
                        <a:t>Interconnections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 err="1"/>
                        <a:t>Included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100" dirty="0" err="1"/>
                        <a:t>Not</a:t>
                      </a:r>
                      <a:r>
                        <a:rPr lang="et-EE" sz="1100" dirty="0"/>
                        <a:t> </a:t>
                      </a:r>
                      <a:r>
                        <a:rPr lang="et-EE" sz="1100" dirty="0" err="1"/>
                        <a:t>included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921518"/>
                  </a:ext>
                </a:extLst>
              </a:tr>
              <a:tr h="294174"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/>
                        <a:t>Automation and monitoring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100" dirty="0" err="1"/>
                        <a:t>Inside</a:t>
                      </a:r>
                      <a:r>
                        <a:rPr lang="et-EE" sz="1100" dirty="0"/>
                        <a:t> CSS </a:t>
                      </a:r>
                      <a:r>
                        <a:rPr lang="et-EE" sz="1100" dirty="0" err="1"/>
                        <a:t>enclosure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100" dirty="0" err="1"/>
                        <a:t>Standalone</a:t>
                      </a:r>
                      <a:r>
                        <a:rPr lang="et-EE" sz="1100" dirty="0"/>
                        <a:t> </a:t>
                      </a:r>
                      <a:r>
                        <a:rPr lang="et-EE" sz="1100" dirty="0" err="1"/>
                        <a:t>box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879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err="1"/>
                        <a:t>Tes</a:t>
                      </a:r>
                      <a:r>
                        <a:rPr lang="et-EE" sz="1100" noProof="0" dirty="0" err="1"/>
                        <a:t>ted</a:t>
                      </a:r>
                      <a:r>
                        <a:rPr lang="et-EE" sz="1100" noProof="0" dirty="0"/>
                        <a:t> </a:t>
                      </a:r>
                      <a:r>
                        <a:rPr lang="et-EE" sz="1100" noProof="0" dirty="0" err="1"/>
                        <a:t>as</a:t>
                      </a:r>
                      <a:r>
                        <a:rPr lang="et-EE" sz="1100" noProof="0" dirty="0"/>
                        <a:t> a </a:t>
                      </a:r>
                      <a:r>
                        <a:rPr lang="et-EE" sz="1100" noProof="0" dirty="0" err="1"/>
                        <a:t>package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 err="1"/>
                        <a:t>Included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100" dirty="0" err="1"/>
                        <a:t>Not</a:t>
                      </a:r>
                      <a:r>
                        <a:rPr lang="et-EE" sz="1100" dirty="0"/>
                        <a:t> </a:t>
                      </a:r>
                      <a:r>
                        <a:rPr lang="et-EE" sz="1100" dirty="0" err="1"/>
                        <a:t>included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235668"/>
                  </a:ext>
                </a:extLst>
              </a:tr>
            </a:tbl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33A20E53-7E5F-45AD-8A72-A3C895B0BAED}"/>
              </a:ext>
            </a:extLst>
          </p:cNvPr>
          <p:cNvSpPr/>
          <p:nvPr/>
        </p:nvSpPr>
        <p:spPr bwMode="gray">
          <a:xfrm>
            <a:off x="7710502" y="2861284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001BB4-4A25-4046-88FC-AC3BD78CC52F}"/>
              </a:ext>
            </a:extLst>
          </p:cNvPr>
          <p:cNvSpPr/>
          <p:nvPr/>
        </p:nvSpPr>
        <p:spPr bwMode="gray">
          <a:xfrm>
            <a:off x="7710502" y="3234851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AF2657C-A360-4D23-8809-2C968702EC86}"/>
              </a:ext>
            </a:extLst>
          </p:cNvPr>
          <p:cNvSpPr/>
          <p:nvPr/>
        </p:nvSpPr>
        <p:spPr bwMode="gray">
          <a:xfrm>
            <a:off x="7710502" y="3654947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7C1850E-AB43-4A2E-B491-A65385D9B2FB}"/>
              </a:ext>
            </a:extLst>
          </p:cNvPr>
          <p:cNvSpPr/>
          <p:nvPr/>
        </p:nvSpPr>
        <p:spPr bwMode="gray">
          <a:xfrm>
            <a:off x="7710502" y="4031861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55758CF-7AA5-4355-837F-5C93F030A019}"/>
              </a:ext>
            </a:extLst>
          </p:cNvPr>
          <p:cNvSpPr/>
          <p:nvPr/>
        </p:nvSpPr>
        <p:spPr bwMode="gray">
          <a:xfrm>
            <a:off x="7710502" y="4418890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03981F-F960-4122-8AD3-31790A0BEA99}"/>
              </a:ext>
            </a:extLst>
          </p:cNvPr>
          <p:cNvSpPr/>
          <p:nvPr/>
        </p:nvSpPr>
        <p:spPr bwMode="gray">
          <a:xfrm>
            <a:off x="7709680" y="4819192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931085-F26A-4726-ACCD-65334DA6A5F1}"/>
              </a:ext>
            </a:extLst>
          </p:cNvPr>
          <p:cNvSpPr/>
          <p:nvPr/>
        </p:nvSpPr>
        <p:spPr bwMode="gray">
          <a:xfrm>
            <a:off x="9762046" y="2874040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A3B98CC-214B-470C-85FD-6417F69070EB}"/>
              </a:ext>
            </a:extLst>
          </p:cNvPr>
          <p:cNvSpPr/>
          <p:nvPr/>
        </p:nvSpPr>
        <p:spPr bwMode="gray">
          <a:xfrm>
            <a:off x="9762046" y="3249197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8134B90-245F-4CF7-94E0-FFAFBE2E3DE4}"/>
              </a:ext>
            </a:extLst>
          </p:cNvPr>
          <p:cNvSpPr/>
          <p:nvPr/>
        </p:nvSpPr>
        <p:spPr bwMode="gray">
          <a:xfrm>
            <a:off x="9758954" y="3654947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B0D562-6FF1-44D6-85EE-29B943549604}"/>
              </a:ext>
            </a:extLst>
          </p:cNvPr>
          <p:cNvSpPr/>
          <p:nvPr/>
        </p:nvSpPr>
        <p:spPr bwMode="gray">
          <a:xfrm>
            <a:off x="9762046" y="4060697"/>
            <a:ext cx="216000" cy="216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9CDD425-0F81-49D8-8424-0E150B16E295}"/>
              </a:ext>
            </a:extLst>
          </p:cNvPr>
          <p:cNvSpPr/>
          <p:nvPr/>
        </p:nvSpPr>
        <p:spPr bwMode="gray">
          <a:xfrm>
            <a:off x="9762046" y="4857002"/>
            <a:ext cx="216000" cy="216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13DD025-08D6-483C-81AA-ADA3B7159DE1}"/>
              </a:ext>
            </a:extLst>
          </p:cNvPr>
          <p:cNvSpPr/>
          <p:nvPr/>
        </p:nvSpPr>
        <p:spPr bwMode="gray">
          <a:xfrm>
            <a:off x="9762046" y="4454180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40" name="Content Placeholder 11">
            <a:extLst>
              <a:ext uri="{FF2B5EF4-FFF2-40B4-BE49-F238E27FC236}">
                <a16:creationId xmlns:a16="http://schemas.microsoft.com/office/drawing/2014/main" id="{973EF745-AD09-4F34-BD19-533CB0300F43}"/>
              </a:ext>
            </a:extLst>
          </p:cNvPr>
          <p:cNvSpPr txBox="1">
            <a:spLocks/>
          </p:cNvSpPr>
          <p:nvPr/>
        </p:nvSpPr>
        <p:spPr bwMode="gray">
          <a:xfrm>
            <a:off x="1074081" y="2994724"/>
            <a:ext cx="2037419" cy="19646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Compact solution for fast delivery</a:t>
            </a:r>
          </a:p>
          <a:p>
            <a:pPr lvl="1"/>
            <a:r>
              <a:rPr lang="en-US" sz="1400" dirty="0"/>
              <a:t>CSS is delivered as one</a:t>
            </a:r>
            <a:r>
              <a:rPr lang="et-EE" sz="1400" dirty="0"/>
              <a:t> piece</a:t>
            </a:r>
            <a:r>
              <a:rPr lang="en-US" sz="1400" dirty="0"/>
              <a:t>; </a:t>
            </a:r>
            <a:r>
              <a:rPr lang="et-EE" sz="1400" dirty="0" err="1"/>
              <a:t>tested</a:t>
            </a:r>
            <a:r>
              <a:rPr lang="et-EE" sz="1400" dirty="0"/>
              <a:t> </a:t>
            </a:r>
            <a:r>
              <a:rPr lang="en-US" sz="1400" dirty="0"/>
              <a:t>unit with premade internal interconnections</a:t>
            </a:r>
            <a:endParaRPr lang="en-US" dirty="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E9FFF976-4B3F-430C-8F66-058BD443E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017" y="3024570"/>
            <a:ext cx="457200" cy="457200"/>
          </a:xfrm>
          <a:prstGeom prst="rect">
            <a:avLst/>
          </a:prstGeom>
        </p:spPr>
      </p:pic>
      <p:pic>
        <p:nvPicPr>
          <p:cNvPr id="23" name="Picture Placeholder 5">
            <a:extLst>
              <a:ext uri="{FF2B5EF4-FFF2-40B4-BE49-F238E27FC236}">
                <a16:creationId xmlns:a16="http://schemas.microsoft.com/office/drawing/2014/main" id="{3438D144-D87E-4BD5-A395-3E252BE33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3799" y="2570882"/>
            <a:ext cx="2559901" cy="22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D797F9-9585-4595-ACAB-27E6A6B2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DE80-6449-4765-9E54-D4B25D53AB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E8823A8-C0DD-4408-BB28-1DDCB377DACF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F10D-45BB-4450-890A-DF59920293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9C5D4-1005-4FF0-A3BA-7741759A7F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11C9D20-6B00-4C3D-9C6F-4DCB6F2B169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8736" y="1064223"/>
            <a:ext cx="11520898" cy="504000"/>
          </a:xfrm>
        </p:spPr>
        <p:txBody>
          <a:bodyPr/>
          <a:lstStyle/>
          <a:p>
            <a:r>
              <a:rPr lang="en-US" dirty="0"/>
              <a:t>Value proposition CSS vs. Standalone products (MV switchgear, transformers, LV cabinet)</a:t>
            </a:r>
          </a:p>
        </p:txBody>
      </p:sp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71A8EC6D-51BF-4035-99D1-6434A2B53142}"/>
              </a:ext>
            </a:extLst>
          </p:cNvPr>
          <p:cNvGraphicFramePr>
            <a:graphicFrameLocks noGrp="1"/>
          </p:cNvGraphicFramePr>
          <p:nvPr/>
        </p:nvGraphicFramePr>
        <p:xfrm>
          <a:off x="5572667" y="1641376"/>
          <a:ext cx="6161281" cy="41797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42220">
                  <a:extLst>
                    <a:ext uri="{9D8B030D-6E8A-4147-A177-3AD203B41FA5}">
                      <a16:colId xmlns:a16="http://schemas.microsoft.com/office/drawing/2014/main" val="2170356928"/>
                    </a:ext>
                  </a:extLst>
                </a:gridCol>
                <a:gridCol w="3219061">
                  <a:extLst>
                    <a:ext uri="{9D8B030D-6E8A-4147-A177-3AD203B41FA5}">
                      <a16:colId xmlns:a16="http://schemas.microsoft.com/office/drawing/2014/main" val="1874715601"/>
                    </a:ext>
                  </a:extLst>
                </a:gridCol>
              </a:tblGrid>
              <a:tr h="307584">
                <a:tc>
                  <a:txBody>
                    <a:bodyPr/>
                    <a:lstStyle/>
                    <a:p>
                      <a:pPr algn="ctr"/>
                      <a:r>
                        <a:rPr lang="et-EE" sz="1400" noProof="0" dirty="0" err="1"/>
                        <a:t>Scope</a:t>
                      </a:r>
                      <a:r>
                        <a:rPr lang="et-EE" sz="1400" noProof="0" dirty="0"/>
                        <a:t> of </a:t>
                      </a:r>
                      <a:r>
                        <a:rPr lang="et-EE" sz="1400" noProof="0" dirty="0" err="1"/>
                        <a:t>works</a:t>
                      </a:r>
                      <a:r>
                        <a:rPr lang="et-EE" sz="1400" noProof="0" dirty="0"/>
                        <a:t> </a:t>
                      </a:r>
                      <a:r>
                        <a:rPr lang="et-EE" sz="1400" noProof="0" dirty="0" err="1"/>
                        <a:t>with</a:t>
                      </a:r>
                      <a:r>
                        <a:rPr lang="et-EE" sz="1400" noProof="0" dirty="0"/>
                        <a:t> </a:t>
                      </a:r>
                      <a:r>
                        <a:rPr lang="en-US" sz="1400" noProof="0" dirty="0"/>
                        <a:t>CSS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noProof="0" dirty="0" err="1"/>
                        <a:t>Scope</a:t>
                      </a:r>
                      <a:r>
                        <a:rPr lang="et-EE" sz="1400" noProof="0" dirty="0"/>
                        <a:t> of </a:t>
                      </a:r>
                      <a:r>
                        <a:rPr lang="et-EE" sz="1400" noProof="0" dirty="0" err="1"/>
                        <a:t>works</a:t>
                      </a:r>
                      <a:r>
                        <a:rPr lang="et-EE" sz="1400" noProof="0" dirty="0"/>
                        <a:t> </a:t>
                      </a:r>
                      <a:r>
                        <a:rPr lang="et-EE" sz="1400" noProof="0" dirty="0" err="1"/>
                        <a:t>with</a:t>
                      </a:r>
                      <a:r>
                        <a:rPr lang="et-EE" sz="1400" noProof="0" dirty="0"/>
                        <a:t> s</a:t>
                      </a:r>
                      <a:r>
                        <a:rPr lang="en-US" sz="1400" noProof="0" dirty="0" err="1"/>
                        <a:t>tandalone</a:t>
                      </a:r>
                      <a:r>
                        <a:rPr lang="en-US" sz="1400" noProof="0" dirty="0"/>
                        <a:t> components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855599"/>
                  </a:ext>
                </a:extLst>
              </a:tr>
              <a:tr h="310645">
                <a:tc rowSpan="3">
                  <a:txBody>
                    <a:bodyPr/>
                    <a:lstStyle/>
                    <a:p>
                      <a:pPr algn="l"/>
                      <a:r>
                        <a:rPr lang="et-EE" sz="1100" dirty="0"/>
                        <a:t>CSS </a:t>
                      </a:r>
                      <a:r>
                        <a:rPr lang="et-EE" sz="1100" dirty="0" err="1"/>
                        <a:t>foundation</a:t>
                      </a:r>
                      <a:endParaRPr lang="en-GB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MV Foundation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28792804"/>
                  </a:ext>
                </a:extLst>
              </a:tr>
              <a:tr h="291891">
                <a:tc vMerge="1">
                  <a:txBody>
                    <a:bodyPr/>
                    <a:lstStyle/>
                    <a:p>
                      <a:r>
                        <a:rPr lang="et-EE" sz="1100" dirty="0"/>
                        <a:t>CSS </a:t>
                      </a:r>
                      <a:r>
                        <a:rPr lang="et-EE" sz="1100" dirty="0" err="1"/>
                        <a:t>foundation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TR foundation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87610180"/>
                  </a:ext>
                </a:extLst>
              </a:tr>
              <a:tr h="310722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LV foundation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044460"/>
                  </a:ext>
                </a:extLst>
              </a:tr>
              <a:tr h="312919">
                <a:tc rowSpan="3"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Incoming MV and LV cables</a:t>
                      </a:r>
                      <a:endParaRPr lang="en-GB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MV cable </a:t>
                      </a:r>
                      <a:r>
                        <a:rPr lang="et-EE" sz="1100" dirty="0"/>
                        <a:t>MV </a:t>
                      </a:r>
                      <a:r>
                        <a:rPr lang="en-GB" sz="1100" dirty="0"/>
                        <a:t>SWG-TR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26921518"/>
                  </a:ext>
                </a:extLst>
              </a:tr>
              <a:tr h="305229">
                <a:tc vMerge="1"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Incoming MV and LV cables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/>
                        <a:t>LV cable TR-LVS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87879937"/>
                  </a:ext>
                </a:extLst>
              </a:tr>
              <a:tr h="314019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Incoming MV and LV cables</a:t>
                      </a:r>
                      <a:endParaRPr lang="en-GB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235668"/>
                  </a:ext>
                </a:extLst>
              </a:tr>
              <a:tr h="288594">
                <a:tc rowSpan="4">
                  <a:txBody>
                    <a:bodyPr/>
                    <a:lstStyle/>
                    <a:p>
                      <a:pPr algn="l"/>
                      <a:r>
                        <a:rPr lang="et-EE" sz="1100" dirty="0"/>
                        <a:t>PRJ </a:t>
                      </a:r>
                      <a:r>
                        <a:rPr lang="et-EE" sz="1100" dirty="0" err="1"/>
                        <a:t>Mngmt</a:t>
                      </a:r>
                      <a:r>
                        <a:rPr lang="et-EE" sz="1100" dirty="0"/>
                        <a:t> CSS</a:t>
                      </a:r>
                      <a:endParaRPr lang="en-GB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PRJ </a:t>
                      </a:r>
                      <a:r>
                        <a:rPr lang="en-GB" sz="1100" dirty="0" err="1"/>
                        <a:t>Mng</a:t>
                      </a:r>
                      <a:r>
                        <a:rPr lang="et-EE" sz="1100" dirty="0" err="1"/>
                        <a:t>mt</a:t>
                      </a:r>
                      <a:r>
                        <a:rPr lang="en-GB" sz="1100" dirty="0"/>
                        <a:t> MV SWG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22707115"/>
                  </a:ext>
                </a:extLst>
              </a:tr>
              <a:tr h="291891">
                <a:tc vMerge="1">
                  <a:txBody>
                    <a:bodyPr/>
                    <a:lstStyle/>
                    <a:p>
                      <a:r>
                        <a:rPr lang="et-EE" sz="1100" dirty="0"/>
                        <a:t>PRJ </a:t>
                      </a:r>
                      <a:r>
                        <a:rPr lang="et-EE" sz="1100" dirty="0" err="1"/>
                        <a:t>Mngmt</a:t>
                      </a:r>
                      <a:r>
                        <a:rPr lang="et-EE" sz="1100" dirty="0"/>
                        <a:t> CSS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PRJ </a:t>
                      </a:r>
                      <a:r>
                        <a:rPr lang="en-GB" sz="1100" dirty="0" err="1"/>
                        <a:t>Mngm</a:t>
                      </a:r>
                      <a:r>
                        <a:rPr lang="et-EE" sz="1100" dirty="0"/>
                        <a:t>t</a:t>
                      </a:r>
                      <a:r>
                        <a:rPr lang="en-GB" sz="1100" dirty="0"/>
                        <a:t> TR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13295948"/>
                  </a:ext>
                </a:extLst>
              </a:tr>
              <a:tr h="320979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PRJ </a:t>
                      </a:r>
                      <a:r>
                        <a:rPr lang="en-GB" sz="1100" dirty="0" err="1"/>
                        <a:t>Mngm</a:t>
                      </a:r>
                      <a:r>
                        <a:rPr lang="et-EE" sz="1100" dirty="0"/>
                        <a:t>t</a:t>
                      </a:r>
                      <a:r>
                        <a:rPr lang="en-GB" sz="1100" dirty="0"/>
                        <a:t> LVS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2144472"/>
                  </a:ext>
                </a:extLst>
              </a:tr>
              <a:tr h="310723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PRJ </a:t>
                      </a:r>
                      <a:r>
                        <a:rPr lang="en-GB" sz="1100" dirty="0" err="1"/>
                        <a:t>Mngm</a:t>
                      </a:r>
                      <a:r>
                        <a:rPr lang="et-EE" sz="1100" dirty="0"/>
                        <a:t>t</a:t>
                      </a:r>
                      <a:r>
                        <a:rPr lang="en-GB" sz="1100" dirty="0"/>
                        <a:t> Cable supplier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698770"/>
                  </a:ext>
                </a:extLst>
              </a:tr>
              <a:tr h="310722">
                <a:tc>
                  <a:txBody>
                    <a:bodyPr/>
                    <a:lstStyle/>
                    <a:p>
                      <a:pPr algn="l"/>
                      <a:r>
                        <a:rPr lang="et-EE" sz="1100" dirty="0"/>
                        <a:t>Test at </a:t>
                      </a:r>
                      <a:r>
                        <a:rPr lang="et-EE" sz="1100" dirty="0" err="1"/>
                        <a:t>factory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Test</a:t>
                      </a:r>
                      <a:r>
                        <a:rPr lang="et-EE" sz="1100" dirty="0"/>
                        <a:t> at </a:t>
                      </a:r>
                      <a:r>
                        <a:rPr lang="et-EE" sz="1100" dirty="0" err="1"/>
                        <a:t>site</a:t>
                      </a:r>
                      <a:endParaRPr lang="en-GB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790637"/>
                  </a:ext>
                </a:extLst>
              </a:tr>
              <a:tr h="293305">
                <a:tc>
                  <a:txBody>
                    <a:bodyPr/>
                    <a:lstStyle/>
                    <a:p>
                      <a:pPr algn="l"/>
                      <a:r>
                        <a:rPr lang="et-EE" sz="1100" dirty="0" err="1"/>
                        <a:t>Transportation</a:t>
                      </a:r>
                      <a:r>
                        <a:rPr lang="et-EE" sz="1100" dirty="0"/>
                        <a:t> of </a:t>
                      </a:r>
                      <a:r>
                        <a:rPr lang="et-EE" sz="1100" dirty="0" err="1"/>
                        <a:t>one</a:t>
                      </a:r>
                      <a:r>
                        <a:rPr lang="et-EE" sz="1100" dirty="0"/>
                        <a:t> </a:t>
                      </a:r>
                      <a:r>
                        <a:rPr lang="et-EE" sz="1100" dirty="0" err="1"/>
                        <a:t>unit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Transportation</a:t>
                      </a:r>
                      <a:r>
                        <a:rPr lang="et-EE" sz="1100" dirty="0"/>
                        <a:t> of </a:t>
                      </a:r>
                      <a:r>
                        <a:rPr lang="et-EE" sz="1100" dirty="0" err="1"/>
                        <a:t>components</a:t>
                      </a:r>
                      <a:endParaRPr lang="en-GB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062674"/>
                  </a:ext>
                </a:extLst>
              </a:tr>
            </a:tbl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33A20E53-7E5F-45AD-8A72-A3C895B0BAED}"/>
              </a:ext>
            </a:extLst>
          </p:cNvPr>
          <p:cNvSpPr/>
          <p:nvPr/>
        </p:nvSpPr>
        <p:spPr bwMode="gray">
          <a:xfrm>
            <a:off x="8055220" y="2490318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799A362-2DB8-4496-9654-3898420FCFD3}"/>
              </a:ext>
            </a:extLst>
          </p:cNvPr>
          <p:cNvSpPr/>
          <p:nvPr/>
        </p:nvSpPr>
        <p:spPr bwMode="gray">
          <a:xfrm>
            <a:off x="11212860" y="2199226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06A8AD6-077A-4671-B0DD-7CDE8A0A9FFE}"/>
              </a:ext>
            </a:extLst>
          </p:cNvPr>
          <p:cNvSpPr/>
          <p:nvPr/>
        </p:nvSpPr>
        <p:spPr bwMode="gray">
          <a:xfrm>
            <a:off x="11212337" y="2503258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D54EEB4-036A-4CDF-925C-36A33226A6B9}"/>
              </a:ext>
            </a:extLst>
          </p:cNvPr>
          <p:cNvSpPr/>
          <p:nvPr/>
        </p:nvSpPr>
        <p:spPr bwMode="gray">
          <a:xfrm>
            <a:off x="11214410" y="2817902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12BFD81-D5D7-46AE-8B45-2D363502CE17}"/>
              </a:ext>
            </a:extLst>
          </p:cNvPr>
          <p:cNvSpPr/>
          <p:nvPr/>
        </p:nvSpPr>
        <p:spPr bwMode="gray">
          <a:xfrm>
            <a:off x="11212337" y="3136602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FF58E30-DC63-44B9-BFC4-DAE335FD442C}"/>
              </a:ext>
            </a:extLst>
          </p:cNvPr>
          <p:cNvSpPr/>
          <p:nvPr/>
        </p:nvSpPr>
        <p:spPr bwMode="gray">
          <a:xfrm>
            <a:off x="11218706" y="3433714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27F0561-EFCB-445B-B997-E26DB1A6B9C3}"/>
              </a:ext>
            </a:extLst>
          </p:cNvPr>
          <p:cNvSpPr/>
          <p:nvPr/>
        </p:nvSpPr>
        <p:spPr bwMode="gray">
          <a:xfrm>
            <a:off x="11212337" y="3752414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CE84C7B-4D89-416F-9E6A-4613D871D71A}"/>
              </a:ext>
            </a:extLst>
          </p:cNvPr>
          <p:cNvSpPr/>
          <p:nvPr/>
        </p:nvSpPr>
        <p:spPr bwMode="gray">
          <a:xfrm>
            <a:off x="11212337" y="4041779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95B66DD-03A1-44A1-947C-24CFC459A46D}"/>
              </a:ext>
            </a:extLst>
          </p:cNvPr>
          <p:cNvSpPr/>
          <p:nvPr/>
        </p:nvSpPr>
        <p:spPr bwMode="gray">
          <a:xfrm>
            <a:off x="11218706" y="4335935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1580828-07DB-4850-A63E-C70C25C3133F}"/>
              </a:ext>
            </a:extLst>
          </p:cNvPr>
          <p:cNvSpPr/>
          <p:nvPr/>
        </p:nvSpPr>
        <p:spPr bwMode="gray">
          <a:xfrm>
            <a:off x="11223002" y="4647715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1ACE76C-10EF-44A0-8B1A-AEA3E52E6F72}"/>
              </a:ext>
            </a:extLst>
          </p:cNvPr>
          <p:cNvSpPr/>
          <p:nvPr/>
        </p:nvSpPr>
        <p:spPr bwMode="gray">
          <a:xfrm>
            <a:off x="11223002" y="4952041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97AB111-459C-4ECA-99CD-0F4A2158A538}"/>
              </a:ext>
            </a:extLst>
          </p:cNvPr>
          <p:cNvSpPr/>
          <p:nvPr/>
        </p:nvSpPr>
        <p:spPr bwMode="gray">
          <a:xfrm>
            <a:off x="11223002" y="5271412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A092F5F-35D0-4169-931B-B7BE7348F246}"/>
              </a:ext>
            </a:extLst>
          </p:cNvPr>
          <p:cNvSpPr/>
          <p:nvPr/>
        </p:nvSpPr>
        <p:spPr bwMode="gray">
          <a:xfrm>
            <a:off x="11223002" y="5570429"/>
            <a:ext cx="216000" cy="21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2952644-D6DC-45C2-8AF5-09B8543AA24E}"/>
              </a:ext>
            </a:extLst>
          </p:cNvPr>
          <p:cNvSpPr/>
          <p:nvPr/>
        </p:nvSpPr>
        <p:spPr bwMode="gray">
          <a:xfrm>
            <a:off x="8055220" y="3427932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7495A86-241A-42C6-9DAB-1A1FA5E35B94}"/>
              </a:ext>
            </a:extLst>
          </p:cNvPr>
          <p:cNvSpPr/>
          <p:nvPr/>
        </p:nvSpPr>
        <p:spPr bwMode="gray">
          <a:xfrm>
            <a:off x="8055220" y="4487466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D7F0509-2B57-4E85-85F1-6D9D3CB104B7}"/>
              </a:ext>
            </a:extLst>
          </p:cNvPr>
          <p:cNvSpPr/>
          <p:nvPr/>
        </p:nvSpPr>
        <p:spPr bwMode="gray">
          <a:xfrm>
            <a:off x="8054489" y="5265630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05FBF85-73C7-4E60-A42F-716164F9181D}"/>
              </a:ext>
            </a:extLst>
          </p:cNvPr>
          <p:cNvSpPr/>
          <p:nvPr/>
        </p:nvSpPr>
        <p:spPr bwMode="gray">
          <a:xfrm>
            <a:off x="8053758" y="5582853"/>
            <a:ext cx="216000" cy="2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4827551B-14A7-4F12-ADE1-87175D30B66F}"/>
              </a:ext>
            </a:extLst>
          </p:cNvPr>
          <p:cNvSpPr txBox="1">
            <a:spLocks/>
          </p:cNvSpPr>
          <p:nvPr/>
        </p:nvSpPr>
        <p:spPr bwMode="gray">
          <a:xfrm>
            <a:off x="1495318" y="2770682"/>
            <a:ext cx="3169410" cy="11188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Low cost of ownership</a:t>
            </a:r>
          </a:p>
          <a:p>
            <a:pPr lvl="1"/>
            <a:r>
              <a:rPr lang="en-US" sz="1400" dirty="0"/>
              <a:t>CSS reduce project management, installation and commissioning cost</a:t>
            </a:r>
            <a:endParaRPr lang="en-US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07A6B0CD-87AD-4ED2-B3C4-BB1DA8632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423" y="2770682"/>
            <a:ext cx="572949" cy="5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184">
            <a:extLst>
              <a:ext uri="{FF2B5EF4-FFF2-40B4-BE49-F238E27FC236}">
                <a16:creationId xmlns:a16="http://schemas.microsoft.com/office/drawing/2014/main" id="{39846206-0246-4BC3-9B35-1E65FB6A3BB3}"/>
              </a:ext>
            </a:extLst>
          </p:cNvPr>
          <p:cNvSpPr/>
          <p:nvPr/>
        </p:nvSpPr>
        <p:spPr bwMode="gray">
          <a:xfrm>
            <a:off x="9034701" y="2892700"/>
            <a:ext cx="1004094" cy="11880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81086AA9-B8A0-4CDF-B56F-F99EC793A938}"/>
              </a:ext>
            </a:extLst>
          </p:cNvPr>
          <p:cNvCxnSpPr>
            <a:cxnSpLocks/>
          </p:cNvCxnSpPr>
          <p:nvPr/>
        </p:nvCxnSpPr>
        <p:spPr bwMode="gray">
          <a:xfrm>
            <a:off x="6967190" y="2576513"/>
            <a:ext cx="0" cy="259890"/>
          </a:xfrm>
          <a:prstGeom prst="line">
            <a:avLst/>
          </a:prstGeom>
          <a:ln w="635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BB74CB3-575B-4F7A-BBC4-0385615CE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 dirty="0"/>
              <a:t>Data Center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7463B37-7581-4969-A3A7-01F9DEBD358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Value proposition CSS vs. Standalone products (MV switchgear, transformers, LV cabinet)</a:t>
            </a:r>
          </a:p>
        </p:txBody>
      </p:sp>
      <p:sp>
        <p:nvSpPr>
          <p:cNvPr id="252" name="Content Placeholder 3">
            <a:extLst>
              <a:ext uri="{FF2B5EF4-FFF2-40B4-BE49-F238E27FC236}">
                <a16:creationId xmlns:a16="http://schemas.microsoft.com/office/drawing/2014/main" id="{7898BEB1-58E6-4544-B57F-49ADD89EA88C}"/>
              </a:ext>
            </a:extLst>
          </p:cNvPr>
          <p:cNvSpPr txBox="1">
            <a:spLocks/>
          </p:cNvSpPr>
          <p:nvPr/>
        </p:nvSpPr>
        <p:spPr bwMode="gray">
          <a:xfrm>
            <a:off x="10393690" y="4518471"/>
            <a:ext cx="1116000" cy="14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5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BBvoice"/>
                <a:cs typeface="ABBvoice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%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improvement over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F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traditional</a:t>
            </a:r>
          </a:p>
        </p:txBody>
      </p:sp>
      <p:pic>
        <p:nvPicPr>
          <p:cNvPr id="254" name="Graphic 253">
            <a:extLst>
              <a:ext uri="{FF2B5EF4-FFF2-40B4-BE49-F238E27FC236}">
                <a16:creationId xmlns:a16="http://schemas.microsoft.com/office/drawing/2014/main" id="{599FC20C-9B35-4C12-B108-17F231A7A0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2163" y="4144860"/>
            <a:ext cx="228600" cy="228600"/>
          </a:xfrm>
          <a:prstGeom prst="rect">
            <a:avLst/>
          </a:prstGeom>
        </p:spPr>
      </p:pic>
      <p:grpSp>
        <p:nvGrpSpPr>
          <p:cNvPr id="265" name="Group 264">
            <a:extLst>
              <a:ext uri="{FF2B5EF4-FFF2-40B4-BE49-F238E27FC236}">
                <a16:creationId xmlns:a16="http://schemas.microsoft.com/office/drawing/2014/main" id="{34AFC169-726A-4C2E-BCB8-BD5EC6E356F3}"/>
              </a:ext>
            </a:extLst>
          </p:cNvPr>
          <p:cNvGrpSpPr/>
          <p:nvPr/>
        </p:nvGrpSpPr>
        <p:grpSpPr>
          <a:xfrm>
            <a:off x="3489875" y="3535775"/>
            <a:ext cx="6024075" cy="1724934"/>
            <a:chOff x="333264" y="4854218"/>
            <a:chExt cx="6024075" cy="172493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CAFD980-0676-41EA-897C-7183C37BEE3E}"/>
                </a:ext>
              </a:extLst>
            </p:cNvPr>
            <p:cNvSpPr/>
            <p:nvPr/>
          </p:nvSpPr>
          <p:spPr bwMode="gray">
            <a:xfrm>
              <a:off x="1684340" y="5790114"/>
              <a:ext cx="185736" cy="234000"/>
            </a:xfrm>
            <a:prstGeom prst="rect">
              <a:avLst/>
            </a:prstGeom>
            <a:solidFill>
              <a:schemeClr val="accent6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ECD82BE-8D7D-4A11-A77A-C3D49B1E0144}"/>
                </a:ext>
              </a:extLst>
            </p:cNvPr>
            <p:cNvSpPr/>
            <p:nvPr/>
          </p:nvSpPr>
          <p:spPr bwMode="gray">
            <a:xfrm>
              <a:off x="1870076" y="5790114"/>
              <a:ext cx="180973" cy="234000"/>
            </a:xfrm>
            <a:prstGeom prst="rect">
              <a:avLst/>
            </a:prstGeom>
            <a:solidFill>
              <a:schemeClr val="accent5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20327D-3FC7-4ED9-9D4A-01ACB9EEE888}"/>
                </a:ext>
              </a:extLst>
            </p:cNvPr>
            <p:cNvSpPr/>
            <p:nvPr/>
          </p:nvSpPr>
          <p:spPr bwMode="gray">
            <a:xfrm>
              <a:off x="2051050" y="5790114"/>
              <a:ext cx="95252" cy="234000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0255A0E-1EE3-4428-9490-4EA95C642376}"/>
                </a:ext>
              </a:extLst>
            </p:cNvPr>
            <p:cNvSpPr/>
            <p:nvPr/>
          </p:nvSpPr>
          <p:spPr bwMode="gray">
            <a:xfrm>
              <a:off x="2146301" y="5790114"/>
              <a:ext cx="311149" cy="118800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900C8D2-5FB0-45D7-A1FD-4E1C69DECD8E}"/>
                </a:ext>
              </a:extLst>
            </p:cNvPr>
            <p:cNvSpPr/>
            <p:nvPr/>
          </p:nvSpPr>
          <p:spPr bwMode="gray">
            <a:xfrm>
              <a:off x="2456655" y="5790114"/>
              <a:ext cx="473077" cy="118800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10C0EA8-6F49-4A8A-8F90-6613E5B8573E}"/>
                </a:ext>
              </a:extLst>
            </p:cNvPr>
            <p:cNvSpPr/>
            <p:nvPr/>
          </p:nvSpPr>
          <p:spPr bwMode="gray">
            <a:xfrm>
              <a:off x="2146303" y="5905314"/>
              <a:ext cx="2051028" cy="118800"/>
            </a:xfrm>
            <a:prstGeom prst="rect">
              <a:avLst/>
            </a:prstGeom>
            <a:pattFill prst="wdUpDiag">
              <a:fgClr>
                <a:schemeClr val="bg1"/>
              </a:fgClr>
              <a:bgClr>
                <a:schemeClr val="accent4"/>
              </a:bgClr>
            </a:patt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B672CBF-1EFB-4437-B19B-17C58A12BB4D}"/>
                </a:ext>
              </a:extLst>
            </p:cNvPr>
            <p:cNvSpPr/>
            <p:nvPr/>
          </p:nvSpPr>
          <p:spPr bwMode="gray">
            <a:xfrm>
              <a:off x="4197329" y="5905314"/>
              <a:ext cx="288946" cy="1188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497E114-A260-4C16-BF83-C9712DC8BFF4}"/>
                </a:ext>
              </a:extLst>
            </p:cNvPr>
            <p:cNvSpPr/>
            <p:nvPr/>
          </p:nvSpPr>
          <p:spPr bwMode="gray">
            <a:xfrm>
              <a:off x="4214790" y="5922510"/>
              <a:ext cx="54792" cy="88107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accent3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71A8B5B-30EA-4861-8B3A-EE9DF4FA732B}"/>
                </a:ext>
              </a:extLst>
            </p:cNvPr>
            <p:cNvSpPr/>
            <p:nvPr/>
          </p:nvSpPr>
          <p:spPr bwMode="gray">
            <a:xfrm>
              <a:off x="4486254" y="5790114"/>
              <a:ext cx="178616" cy="234000"/>
            </a:xfrm>
            <a:prstGeom prst="rect">
              <a:avLst/>
            </a:prstGeom>
            <a:pattFill prst="wdUpDiag">
              <a:fgClr>
                <a:schemeClr val="bg2"/>
              </a:fgClr>
              <a:bgClr>
                <a:schemeClr val="bg1"/>
              </a:bgClr>
            </a:patt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05DD273-4209-4454-96CC-8B532C330D7B}"/>
                </a:ext>
              </a:extLst>
            </p:cNvPr>
            <p:cNvSpPr/>
            <p:nvPr/>
          </p:nvSpPr>
          <p:spPr bwMode="gray">
            <a:xfrm>
              <a:off x="4664870" y="5790114"/>
              <a:ext cx="190499" cy="234000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FBECD58-9F92-4B90-BC30-ED6279D5F158}"/>
                </a:ext>
              </a:extLst>
            </p:cNvPr>
            <p:cNvSpPr/>
            <p:nvPr/>
          </p:nvSpPr>
          <p:spPr bwMode="gray">
            <a:xfrm>
              <a:off x="4855370" y="5790114"/>
              <a:ext cx="95249" cy="234000"/>
            </a:xfrm>
            <a:prstGeom prst="rect">
              <a:avLst/>
            </a:prstGeom>
            <a:pattFill prst="wdUpDiag">
              <a:fgClr>
                <a:schemeClr val="accent4"/>
              </a:fgClr>
              <a:bgClr>
                <a:schemeClr val="bg1"/>
              </a:bgClr>
            </a:patt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904D089-D567-4163-B64B-B6ED899FC920}"/>
                </a:ext>
              </a:extLst>
            </p:cNvPr>
            <p:cNvSpPr/>
            <p:nvPr/>
          </p:nvSpPr>
          <p:spPr bwMode="gray">
            <a:xfrm>
              <a:off x="4295752" y="5922510"/>
              <a:ext cx="176213" cy="88107"/>
            </a:xfrm>
            <a:prstGeom prst="rect">
              <a:avLst/>
            </a:prstGeom>
            <a:solidFill>
              <a:schemeClr val="accent2"/>
            </a:solidFill>
            <a:ln w="2222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04697F6-27D7-4185-943B-32A4EB8EEAA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684340" y="6022700"/>
              <a:ext cx="0" cy="439200"/>
            </a:xfrm>
            <a:prstGeom prst="line">
              <a:avLst/>
            </a:prstGeom>
            <a:ln w="63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A999597-23E2-4F8A-BA96-4C1165B7884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145905" y="6022700"/>
              <a:ext cx="0" cy="144000"/>
            </a:xfrm>
            <a:prstGeom prst="line">
              <a:avLst/>
            </a:prstGeom>
            <a:ln w="63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A249C12-62A2-41A1-83C3-D7B35E29DCA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872427" y="6022700"/>
              <a:ext cx="0" cy="288000"/>
            </a:xfrm>
            <a:prstGeom prst="line">
              <a:avLst/>
            </a:prstGeom>
            <a:ln w="63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CBC9A51-D71C-4310-82D3-35BF0A0A5BE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198908" y="6022700"/>
              <a:ext cx="0" cy="439200"/>
            </a:xfrm>
            <a:prstGeom prst="line">
              <a:avLst/>
            </a:prstGeom>
            <a:ln w="63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70C5496-62C9-4992-8321-123A6A49D72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665141" y="6022700"/>
              <a:ext cx="0" cy="144000"/>
            </a:xfrm>
            <a:prstGeom prst="line">
              <a:avLst/>
            </a:prstGeom>
            <a:ln w="63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EA70E2F-3023-4914-8C0C-8E53E48C213F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4484709" y="5481907"/>
              <a:ext cx="0" cy="324000"/>
            </a:xfrm>
            <a:prstGeom prst="line">
              <a:avLst/>
            </a:prstGeom>
            <a:ln w="63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909B4C4-CA34-43C4-83A8-2F6FA8F59254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145905" y="5481907"/>
              <a:ext cx="0" cy="324000"/>
            </a:xfrm>
            <a:prstGeom prst="line">
              <a:avLst/>
            </a:prstGeom>
            <a:ln w="63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18BF70D-7DC4-4144-B2C5-215D126C91A8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457445" y="5647081"/>
              <a:ext cx="0" cy="144000"/>
            </a:xfrm>
            <a:prstGeom prst="line">
              <a:avLst/>
            </a:prstGeom>
            <a:ln w="63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0DFC05B-6E1C-4CEC-A34B-E0D795008B55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4856390" y="5647081"/>
              <a:ext cx="0" cy="144000"/>
            </a:xfrm>
            <a:prstGeom prst="line">
              <a:avLst/>
            </a:prstGeom>
            <a:ln w="63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BC4B5A7-5885-439A-8BE2-10BD8442E1B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282251" y="5905321"/>
              <a:ext cx="0" cy="406800"/>
            </a:xfrm>
            <a:prstGeom prst="line">
              <a:avLst/>
            </a:prstGeom>
            <a:ln w="63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2BCCE59-A923-4E0E-A7A9-19847BAD8F1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1050" y="5345906"/>
              <a:ext cx="0" cy="446950"/>
            </a:xfrm>
            <a:prstGeom prst="line">
              <a:avLst/>
            </a:prstGeom>
            <a:ln w="6350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EFCF8CEF-5508-4A7F-8FB2-81C30E769A4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33264" y="5584088"/>
              <a:ext cx="180000" cy="180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2</a:t>
              </a:r>
            </a:p>
          </p:txBody>
        </p:sp>
        <p:sp>
          <p:nvSpPr>
            <p:cNvPr id="143" name="Content Placeholder 3">
              <a:extLst>
                <a:ext uri="{FF2B5EF4-FFF2-40B4-BE49-F238E27FC236}">
                  <a16:creationId xmlns:a16="http://schemas.microsoft.com/office/drawing/2014/main" id="{FA144F3B-BA93-41E9-8131-B8003793D85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33264" y="5854967"/>
              <a:ext cx="1116000" cy="1440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Predesigned, prefabricated off-site eHouse or skid</a:t>
              </a:r>
            </a:p>
          </p:txBody>
        </p:sp>
        <p:sp>
          <p:nvSpPr>
            <p:cNvPr id="174" name="Content Placeholder 3">
              <a:extLst>
                <a:ext uri="{FF2B5EF4-FFF2-40B4-BE49-F238E27FC236}">
                  <a16:creationId xmlns:a16="http://schemas.microsoft.com/office/drawing/2014/main" id="{13DB39ED-6A5B-4128-9D5E-1E74CC6698A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735515" y="6435152"/>
              <a:ext cx="864000" cy="1440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Engineering</a:t>
              </a:r>
            </a:p>
          </p:txBody>
        </p:sp>
        <p:sp>
          <p:nvSpPr>
            <p:cNvPr id="175" name="Content Placeholder 3">
              <a:extLst>
                <a:ext uri="{FF2B5EF4-FFF2-40B4-BE49-F238E27FC236}">
                  <a16:creationId xmlns:a16="http://schemas.microsoft.com/office/drawing/2014/main" id="{1488BF49-8094-4948-B43A-E39749050FC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922739" y="6283339"/>
              <a:ext cx="864000" cy="1440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Bid evaluation</a:t>
              </a:r>
            </a:p>
          </p:txBody>
        </p:sp>
        <p:sp>
          <p:nvSpPr>
            <p:cNvPr id="176" name="Content Placeholder 3">
              <a:extLst>
                <a:ext uri="{FF2B5EF4-FFF2-40B4-BE49-F238E27FC236}">
                  <a16:creationId xmlns:a16="http://schemas.microsoft.com/office/drawing/2014/main" id="{5403A1E1-758A-4140-AB84-5037194EF49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195865" y="6134941"/>
              <a:ext cx="1073575" cy="1440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Equip </a:t>
              </a: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mfg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 + integration</a:t>
              </a:r>
            </a:p>
          </p:txBody>
        </p:sp>
        <p:sp>
          <p:nvSpPr>
            <p:cNvPr id="177" name="Content Placeholder 3">
              <a:extLst>
                <a:ext uri="{FF2B5EF4-FFF2-40B4-BE49-F238E27FC236}">
                  <a16:creationId xmlns:a16="http://schemas.microsoft.com/office/drawing/2014/main" id="{99718C7C-8F51-4F4B-8A73-7FF298D817A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099628" y="5253171"/>
              <a:ext cx="1096541" cy="1440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Approvals &amp; purchasing</a:t>
              </a:r>
            </a:p>
          </p:txBody>
        </p:sp>
        <p:sp>
          <p:nvSpPr>
            <p:cNvPr id="178" name="Content Placeholder 3">
              <a:extLst>
                <a:ext uri="{FF2B5EF4-FFF2-40B4-BE49-F238E27FC236}">
                  <a16:creationId xmlns:a16="http://schemas.microsoft.com/office/drawing/2014/main" id="{153FD40C-6968-4378-964B-38C697915D4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194657" y="5401362"/>
              <a:ext cx="864000" cy="1440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Permitting</a:t>
              </a:r>
            </a:p>
          </p:txBody>
        </p:sp>
        <p:sp>
          <p:nvSpPr>
            <p:cNvPr id="179" name="Content Placeholder 3">
              <a:extLst>
                <a:ext uri="{FF2B5EF4-FFF2-40B4-BE49-F238E27FC236}">
                  <a16:creationId xmlns:a16="http://schemas.microsoft.com/office/drawing/2014/main" id="{C5C24388-D372-4F75-BCEE-30D806587B4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507457" y="5553926"/>
              <a:ext cx="900000" cy="1440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Sit prep.</a:t>
              </a:r>
            </a:p>
          </p:txBody>
        </p:sp>
        <p:sp>
          <p:nvSpPr>
            <p:cNvPr id="180" name="Content Placeholder 3">
              <a:extLst>
                <a:ext uri="{FF2B5EF4-FFF2-40B4-BE49-F238E27FC236}">
                  <a16:creationId xmlns:a16="http://schemas.microsoft.com/office/drawing/2014/main" id="{58EB91A8-C900-4E44-8D34-08AB8E623FC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7338" y="6435152"/>
              <a:ext cx="1260000" cy="1440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FAT</a:t>
              </a:r>
              <a:r>
                <a:rPr kumimoji="0" lang="en-US" sz="7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1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 (L1) – one factories</a:t>
              </a:r>
              <a:endParaRPr kumimoji="0" lang="en-US" sz="7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181" name="Content Placeholder 3">
              <a:extLst>
                <a:ext uri="{FF2B5EF4-FFF2-40B4-BE49-F238E27FC236}">
                  <a16:creationId xmlns:a16="http://schemas.microsoft.com/office/drawing/2014/main" id="{3BFB9709-194C-44D1-A356-FACF99D2B33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331791" y="6283339"/>
              <a:ext cx="1260000" cy="1440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Transport &amp; inspect (L2)</a:t>
              </a:r>
            </a:p>
          </p:txBody>
        </p:sp>
        <p:sp>
          <p:nvSpPr>
            <p:cNvPr id="182" name="Content Placeholder 3">
              <a:extLst>
                <a:ext uri="{FF2B5EF4-FFF2-40B4-BE49-F238E27FC236}">
                  <a16:creationId xmlns:a16="http://schemas.microsoft.com/office/drawing/2014/main" id="{5531C438-D2FF-4298-B78F-432ED760A3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714314" y="6134941"/>
              <a:ext cx="1260000" cy="1440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Debugging &amp; load testing (L4)</a:t>
              </a:r>
            </a:p>
          </p:txBody>
        </p:sp>
        <p:sp>
          <p:nvSpPr>
            <p:cNvPr id="183" name="Content Placeholder 3">
              <a:extLst>
                <a:ext uri="{FF2B5EF4-FFF2-40B4-BE49-F238E27FC236}">
                  <a16:creationId xmlns:a16="http://schemas.microsoft.com/office/drawing/2014/main" id="{F9323065-3E4D-4B72-8879-0B2D7C2563C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535954" y="5401362"/>
              <a:ext cx="1096535" cy="1440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Connection &amp; testing (L3)</a:t>
              </a:r>
            </a:p>
          </p:txBody>
        </p:sp>
        <p:sp>
          <p:nvSpPr>
            <p:cNvPr id="184" name="Content Placeholder 3">
              <a:extLst>
                <a:ext uri="{FF2B5EF4-FFF2-40B4-BE49-F238E27FC236}">
                  <a16:creationId xmlns:a16="http://schemas.microsoft.com/office/drawing/2014/main" id="{06A2B23F-1494-4203-BA99-1E6064B26C0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904319" y="5553926"/>
              <a:ext cx="1072373" cy="1440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Final commissioning (L5)</a:t>
              </a:r>
            </a:p>
          </p:txBody>
        </p: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F2D5D170-617E-4F38-A3CE-E51BB630656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684339" y="5123762"/>
              <a:ext cx="43021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3" name="Graphic 212">
              <a:extLst>
                <a:ext uri="{FF2B5EF4-FFF2-40B4-BE49-F238E27FC236}">
                  <a16:creationId xmlns:a16="http://schemas.microsoft.com/office/drawing/2014/main" id="{8FA9DD8B-5CED-463D-BAE0-07E7D5E23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85144" y="4854218"/>
              <a:ext cx="228600" cy="228600"/>
            </a:xfrm>
            <a:prstGeom prst="rect">
              <a:avLst/>
            </a:prstGeom>
          </p:spPr>
        </p:pic>
        <p:pic>
          <p:nvPicPr>
            <p:cNvPr id="214" name="Graphic 213">
              <a:extLst>
                <a:ext uri="{FF2B5EF4-FFF2-40B4-BE49-F238E27FC236}">
                  <a16:creationId xmlns:a16="http://schemas.microsoft.com/office/drawing/2014/main" id="{4D7D9E29-4A39-4D31-B456-C8E465A60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3497" y="4854218"/>
              <a:ext cx="228600" cy="228600"/>
            </a:xfrm>
            <a:prstGeom prst="rect">
              <a:avLst/>
            </a:prstGeom>
          </p:spPr>
        </p:pic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E687910C-37DB-44E5-BCB1-291602F1284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209801" y="5123762"/>
              <a:ext cx="22288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6" name="Graphic 215">
              <a:extLst>
                <a:ext uri="{FF2B5EF4-FFF2-40B4-BE49-F238E27FC236}">
                  <a16:creationId xmlns:a16="http://schemas.microsoft.com/office/drawing/2014/main" id="{51AD492C-3918-4173-9E25-6BDA3F5A3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32722" y="4854218"/>
              <a:ext cx="228600" cy="228600"/>
            </a:xfrm>
            <a:prstGeom prst="rect">
              <a:avLst/>
            </a:prstGeom>
          </p:spPr>
        </p:pic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79D258A-094F-4653-BE6C-7EB7F1C38B9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536281" y="5123762"/>
              <a:ext cx="42148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681AE5D5-10A3-4BC2-9B9C-559E93B257C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357339" y="5447872"/>
              <a:ext cx="0" cy="900000"/>
            </a:xfrm>
            <a:prstGeom prst="line">
              <a:avLst/>
            </a:prstGeom>
            <a:ln w="12700">
              <a:solidFill>
                <a:schemeClr val="accent3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68E399-3076-421D-8BEC-49A1FD5E30B3}"/>
              </a:ext>
            </a:extLst>
          </p:cNvPr>
          <p:cNvGrpSpPr/>
          <p:nvPr/>
        </p:nvGrpSpPr>
        <p:grpSpPr>
          <a:xfrm>
            <a:off x="3454208" y="2001112"/>
            <a:ext cx="9037255" cy="1265841"/>
            <a:chOff x="3454208" y="2001112"/>
            <a:chExt cx="9037255" cy="1265841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2DD8E5D1-96EB-4BCA-B12C-05E0382B3F2A}"/>
                </a:ext>
              </a:extLst>
            </p:cNvPr>
            <p:cNvSpPr/>
            <p:nvPr/>
          </p:nvSpPr>
          <p:spPr bwMode="gray">
            <a:xfrm>
              <a:off x="9881876" y="2908004"/>
              <a:ext cx="180000" cy="90000"/>
            </a:xfrm>
            <a:prstGeom prst="rect">
              <a:avLst/>
            </a:prstGeom>
            <a:solidFill>
              <a:schemeClr val="accent2"/>
            </a:solidFill>
            <a:ln w="2222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AADE5A89-7FA4-4296-BE8E-98582A1A9A50}"/>
                </a:ext>
              </a:extLst>
            </p:cNvPr>
            <p:cNvSpPr/>
            <p:nvPr/>
          </p:nvSpPr>
          <p:spPr bwMode="gray">
            <a:xfrm>
              <a:off x="9091615" y="2916632"/>
              <a:ext cx="774000" cy="9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accent3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8063BD-8ED7-4826-ACF1-028433A829CB}"/>
                </a:ext>
              </a:extLst>
            </p:cNvPr>
            <p:cNvGrpSpPr/>
            <p:nvPr/>
          </p:nvGrpSpPr>
          <p:grpSpPr>
            <a:xfrm>
              <a:off x="3454208" y="2001112"/>
              <a:ext cx="9037255" cy="1265841"/>
              <a:chOff x="3454208" y="2001112"/>
              <a:chExt cx="9037255" cy="1265841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C40BC536-4428-4044-805D-3D7F2510987C}"/>
                  </a:ext>
                </a:extLst>
              </p:cNvPr>
              <p:cNvSpPr/>
              <p:nvPr/>
            </p:nvSpPr>
            <p:spPr bwMode="gray">
              <a:xfrm>
                <a:off x="8286479" y="2768764"/>
                <a:ext cx="1786439" cy="118800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endParaRPr>
              </a:p>
            </p:txBody>
          </p: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11F025F4-1F48-4977-A6AD-98CFBB48A489}"/>
                  </a:ext>
                </a:extLst>
              </p:cNvPr>
              <p:cNvGrpSpPr/>
              <p:nvPr/>
            </p:nvGrpSpPr>
            <p:grpSpPr>
              <a:xfrm>
                <a:off x="3454208" y="2001112"/>
                <a:ext cx="9037255" cy="1265841"/>
                <a:chOff x="333264" y="1682917"/>
                <a:chExt cx="9037255" cy="1265841"/>
              </a:xfrm>
            </p:grpSpPr>
            <p:grpSp>
              <p:nvGrpSpPr>
                <p:cNvPr id="263" name="Group 262">
                  <a:extLst>
                    <a:ext uri="{FF2B5EF4-FFF2-40B4-BE49-F238E27FC236}">
                      <a16:creationId xmlns:a16="http://schemas.microsoft.com/office/drawing/2014/main" id="{A39C24DE-B242-4542-9AD4-4D647A889704}"/>
                    </a:ext>
                  </a:extLst>
                </p:cNvPr>
                <p:cNvGrpSpPr/>
                <p:nvPr/>
              </p:nvGrpSpPr>
              <p:grpSpPr>
                <a:xfrm>
                  <a:off x="333264" y="1682917"/>
                  <a:ext cx="8233572" cy="1265841"/>
                  <a:chOff x="333264" y="1682917"/>
                  <a:chExt cx="8233572" cy="1265841"/>
                </a:xfrm>
              </p:grpSpPr>
              <p:cxnSp>
                <p:nvCxnSpPr>
                  <p:cNvPr id="118" name="Straight Arrow Connector 117">
                    <a:extLst>
                      <a:ext uri="{FF2B5EF4-FFF2-40B4-BE49-F238E27FC236}">
                        <a16:creationId xmlns:a16="http://schemas.microsoft.com/office/drawing/2014/main" id="{9091AA84-AB97-4405-AD62-726FC32FF1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1684339" y="1952461"/>
                    <a:ext cx="1944000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oval" w="sm" len="sm"/>
                    <a:tailEnd type="oval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20" name="Graphic 119">
                    <a:extLst>
                      <a:ext uri="{FF2B5EF4-FFF2-40B4-BE49-F238E27FC236}">
                        <a16:creationId xmlns:a16="http://schemas.microsoft.com/office/drawing/2014/main" id="{B93483A9-C3AE-485E-B80C-2F8C959A33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64132" y="1682917"/>
                    <a:ext cx="228600" cy="228600"/>
                  </a:xfrm>
                  <a:prstGeom prst="rect">
                    <a:avLst/>
                  </a:prstGeom>
                </p:spPr>
              </p:pic>
              <p:sp>
                <p:nvSpPr>
                  <p:cNvPr id="124" name="Content Placeholder 3">
                    <a:extLst>
                      <a:ext uri="{FF2B5EF4-FFF2-40B4-BE49-F238E27FC236}">
                        <a16:creationId xmlns:a16="http://schemas.microsoft.com/office/drawing/2014/main" id="{6BBDD110-98F5-44F7-A5E6-F8DB7DD3FAE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2231543" y="1761048"/>
                    <a:ext cx="917004" cy="144000"/>
                  </a:xfrm>
                  <a:prstGeom prst="rect">
                    <a:avLst/>
                  </a:prstGeom>
                </p:spPr>
                <p:txBody>
                  <a:bodyPr lIns="0" tIns="0" rIns="0" bIns="0" anchor="ctr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12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DESIGN</a:t>
                    </a:r>
                  </a:p>
                </p:txBody>
              </p:sp>
              <p:pic>
                <p:nvPicPr>
                  <p:cNvPr id="122" name="Graphic 121">
                    <a:extLst>
                      <a:ext uri="{FF2B5EF4-FFF2-40B4-BE49-F238E27FC236}">
                        <a16:creationId xmlns:a16="http://schemas.microsoft.com/office/drawing/2014/main" id="{D22FE85D-EF96-414E-93D8-A9D36B492F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38843" y="1682917"/>
                    <a:ext cx="228600" cy="228600"/>
                  </a:xfrm>
                  <a:prstGeom prst="rect">
                    <a:avLst/>
                  </a:prstGeom>
                </p:spPr>
              </p:pic>
              <p:sp>
                <p:nvSpPr>
                  <p:cNvPr id="125" name="Content Placeholder 3">
                    <a:extLst>
                      <a:ext uri="{FF2B5EF4-FFF2-40B4-BE49-F238E27FC236}">
                        <a16:creationId xmlns:a16="http://schemas.microsoft.com/office/drawing/2014/main" id="{72494712-6FD7-4E9A-8EAB-1B2670315F2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4875856" y="1761048"/>
                    <a:ext cx="917004" cy="144000"/>
                  </a:xfrm>
                  <a:prstGeom prst="rect">
                    <a:avLst/>
                  </a:prstGeom>
                </p:spPr>
                <p:txBody>
                  <a:bodyPr lIns="0" tIns="0" rIns="0" bIns="0" anchor="ctr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12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BUILD</a:t>
                    </a:r>
                  </a:p>
                </p:txBody>
              </p:sp>
              <p:cxnSp>
                <p:nvCxnSpPr>
                  <p:cNvPr id="126" name="Straight Arrow Connector 125">
                    <a:extLst>
                      <a:ext uri="{FF2B5EF4-FFF2-40B4-BE49-F238E27FC236}">
                        <a16:creationId xmlns:a16="http://schemas.microsoft.com/office/drawing/2014/main" id="{2A054842-FEBC-4A56-87F9-672109DDC0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3713851" y="1952461"/>
                    <a:ext cx="3204000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oval" w="sm" len="sm"/>
                    <a:tailEnd type="oval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21" name="Graphic 120">
                    <a:extLst>
                      <a:ext uri="{FF2B5EF4-FFF2-40B4-BE49-F238E27FC236}">
                        <a16:creationId xmlns:a16="http://schemas.microsoft.com/office/drawing/2014/main" id="{63541CC7-3972-45A6-BDA0-B3E9635218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80999" y="1682917"/>
                    <a:ext cx="228600" cy="228600"/>
                  </a:xfrm>
                  <a:prstGeom prst="rect">
                    <a:avLst/>
                  </a:prstGeom>
                </p:spPr>
              </p:pic>
              <p:sp>
                <p:nvSpPr>
                  <p:cNvPr id="128" name="Content Placeholder 3">
                    <a:extLst>
                      <a:ext uri="{FF2B5EF4-FFF2-40B4-BE49-F238E27FC236}">
                        <a16:creationId xmlns:a16="http://schemas.microsoft.com/office/drawing/2014/main" id="{892263DD-B3BE-4F6F-B6F5-8CE69F16C6D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7440008" y="1761048"/>
                    <a:ext cx="917004" cy="144000"/>
                  </a:xfrm>
                  <a:prstGeom prst="rect">
                    <a:avLst/>
                  </a:prstGeom>
                </p:spPr>
                <p:txBody>
                  <a:bodyPr lIns="0" tIns="0" rIns="0" bIns="0" anchor="ctr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12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INSTALLATION</a:t>
                    </a:r>
                  </a:p>
                </p:txBody>
              </p:sp>
              <p:cxnSp>
                <p:nvCxnSpPr>
                  <p:cNvPr id="129" name="Straight Arrow Connector 128">
                    <a:extLst>
                      <a:ext uri="{FF2B5EF4-FFF2-40B4-BE49-F238E27FC236}">
                        <a16:creationId xmlns:a16="http://schemas.microsoft.com/office/drawing/2014/main" id="{6A839ECF-D383-42F4-BF49-3B76982386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6997700" y="1952461"/>
                    <a:ext cx="1542610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oval" w="sm" len="sm"/>
                    <a:tailEnd type="oval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67F6E200-D731-4819-8A51-C7F2A30E0132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684339" y="2460784"/>
                    <a:ext cx="873526" cy="234000"/>
                  </a:xfrm>
                  <a:prstGeom prst="rect">
                    <a:avLst/>
                  </a:prstGeom>
                  <a:solidFill>
                    <a:schemeClr val="accent6"/>
                  </a:solidFill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endParaRPr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27FDE61D-736C-48E6-A3A5-C641747049E6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2557864" y="2460784"/>
                    <a:ext cx="322669" cy="23400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endParaRP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362A6EEF-72EB-4E8C-8CF9-4F5A517DC244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2880534" y="2460784"/>
                    <a:ext cx="785004" cy="234000"/>
                  </a:xfrm>
                  <a:prstGeom prst="rect">
                    <a:avLst/>
                  </a:prstGeom>
                  <a:solidFill>
                    <a:schemeClr val="accent4"/>
                  </a:solidFill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F1AEAA71-0DB7-4888-8CF5-B8CBFFA4F12C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3665537" y="2460784"/>
                    <a:ext cx="298800" cy="118800"/>
                  </a:xfrm>
                  <a:prstGeom prst="rect">
                    <a:avLst/>
                  </a:prstGeom>
                  <a:solidFill>
                    <a:schemeClr val="accent2"/>
                  </a:solidFill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endParaRPr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CA2930A6-2386-4B04-8023-FD3D0CE62A28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3963193" y="2460784"/>
                    <a:ext cx="1206000" cy="118800"/>
                  </a:xfrm>
                  <a:prstGeom prst="rect">
                    <a:avLst/>
                  </a:prstGeom>
                  <a:solidFill>
                    <a:schemeClr val="bg2"/>
                  </a:solidFill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endParaRPr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1ED11FFD-86E2-4125-9B73-F27E104A9401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6955630" y="2460784"/>
                    <a:ext cx="695649" cy="234000"/>
                  </a:xfrm>
                  <a:prstGeom prst="rect">
                    <a:avLst/>
                  </a:prstGeom>
                  <a:pattFill prst="wdUpDiag">
                    <a:fgClr>
                      <a:schemeClr val="bg2"/>
                    </a:fgClr>
                    <a:bgClr>
                      <a:schemeClr val="bg1"/>
                    </a:bgClr>
                  </a:pattFill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endParaRPr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A67F8E9F-BD98-4B71-A93A-923F249DF767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7651280" y="2460784"/>
                    <a:ext cx="586256" cy="234000"/>
                  </a:xfrm>
                  <a:prstGeom prst="rect">
                    <a:avLst/>
                  </a:prstGeom>
                  <a:pattFill prst="wdUpDiag">
                    <a:fgClr>
                      <a:schemeClr val="accent2"/>
                    </a:fgClr>
                    <a:bgClr>
                      <a:schemeClr val="bg1"/>
                    </a:bgClr>
                  </a:pattFill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endParaRPr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472F523C-22A6-4552-9349-465BC5DEE991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8237536" y="2460784"/>
                    <a:ext cx="302420" cy="234000"/>
                  </a:xfrm>
                  <a:prstGeom prst="rect">
                    <a:avLst/>
                  </a:prstGeom>
                  <a:pattFill prst="wdUpDiag">
                    <a:fgClr>
                      <a:schemeClr val="accent4"/>
                    </a:fgClr>
                    <a:bgClr>
                      <a:schemeClr val="bg1"/>
                    </a:bgClr>
                  </a:pattFill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endParaRPr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2D2CACE7-76B9-4FB2-A241-27B189C7B27D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3665537" y="2575984"/>
                    <a:ext cx="2286000" cy="118800"/>
                  </a:xfrm>
                  <a:prstGeom prst="rect">
                    <a:avLst/>
                  </a:prstGeom>
                  <a:pattFill prst="wdUpDiag">
                    <a:fgClr>
                      <a:schemeClr val="bg1"/>
                    </a:fgClr>
                    <a:bgClr>
                      <a:schemeClr val="accent4"/>
                    </a:bgClr>
                  </a:pattFill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endParaRPr>
                  </a:p>
                </p:txBody>
              </p: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B93DAE27-FC91-487B-9E7A-A0D8B5ECF2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1684339" y="2692403"/>
                    <a:ext cx="0" cy="1440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F4650F3A-94BC-47C5-B8AE-BC394ED9B6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2557865" y="2692403"/>
                    <a:ext cx="0" cy="1440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02D42445-8853-4996-88E2-0A6770C077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3665538" y="2692403"/>
                    <a:ext cx="0" cy="1440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FBA45FAB-B489-4F1A-AD98-A4DD8F527E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5951537" y="2692403"/>
                    <a:ext cx="0" cy="1440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C9811C9E-BD01-43B9-8D1E-8DF4A25D6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>
                    <a:off x="7651280" y="2692403"/>
                    <a:ext cx="0" cy="1440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F99E037A-A69B-4736-BB29-20113812AB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flipV="1">
                    <a:off x="3665539" y="2151610"/>
                    <a:ext cx="0" cy="3240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D2DE70D4-7C0F-447C-B4E4-A9CF7DD967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flipV="1">
                    <a:off x="2880533" y="2318559"/>
                    <a:ext cx="0" cy="1440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6458E29D-22EC-49BE-AC82-70925017B1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flipV="1">
                    <a:off x="3962413" y="2316784"/>
                    <a:ext cx="0" cy="1440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25DE3576-E6DC-4C19-829E-BAFD91BDEB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flipV="1">
                    <a:off x="5169192" y="2316784"/>
                    <a:ext cx="0" cy="1440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9C3469FF-174E-4244-A427-0A3BAA80CA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flipV="1">
                    <a:off x="6955923" y="2316784"/>
                    <a:ext cx="0" cy="1440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06F3870B-9708-4D4A-9760-E66A748A38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flipV="1">
                    <a:off x="8237827" y="2316784"/>
                    <a:ext cx="0" cy="1440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EB99FF6A-5766-4381-BCEC-B0853D8A3AA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gray">
                  <a:xfrm>
                    <a:off x="333264" y="2262722"/>
                    <a:ext cx="180000" cy="180000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1</a:t>
                    </a:r>
                  </a:p>
                </p:txBody>
              </p:sp>
              <p:sp>
                <p:nvSpPr>
                  <p:cNvPr id="136" name="Content Placeholder 3">
                    <a:extLst>
                      <a:ext uri="{FF2B5EF4-FFF2-40B4-BE49-F238E27FC236}">
                        <a16:creationId xmlns:a16="http://schemas.microsoft.com/office/drawing/2014/main" id="{53E1A891-7808-4D6E-BC6E-BBD14A65496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333264" y="2533601"/>
                    <a:ext cx="1116000" cy="144000"/>
                  </a:xfrm>
                  <a:prstGeom prst="rect">
                    <a:avLst/>
                  </a:prstGeom>
                </p:spPr>
                <p:txBody>
                  <a:bodyPr lIns="0" tIns="0" rIns="0" bIns="0" anchor="t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Traditional on-site build “stick built”</a:t>
                    </a:r>
                  </a:p>
                </p:txBody>
              </p:sp>
              <p:sp>
                <p:nvSpPr>
                  <p:cNvPr id="152" name="Content Placeholder 3">
                    <a:extLst>
                      <a:ext uri="{FF2B5EF4-FFF2-40B4-BE49-F238E27FC236}">
                        <a16:creationId xmlns:a16="http://schemas.microsoft.com/office/drawing/2014/main" id="{27AC0AE7-46B9-4C22-A6B9-DE033647B84C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5220858" y="2228371"/>
                    <a:ext cx="900000" cy="144000"/>
                  </a:xfrm>
                  <a:prstGeom prst="rect">
                    <a:avLst/>
                  </a:prstGeom>
                </p:spPr>
                <p:txBody>
                  <a:bodyPr lIns="0" tIns="0" rIns="0" bIns="0" anchor="t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Structure</a:t>
                    </a:r>
                  </a:p>
                </p:txBody>
              </p:sp>
              <p:sp>
                <p:nvSpPr>
                  <p:cNvPr id="144" name="Content Placeholder 3">
                    <a:extLst>
                      <a:ext uri="{FF2B5EF4-FFF2-40B4-BE49-F238E27FC236}">
                        <a16:creationId xmlns:a16="http://schemas.microsoft.com/office/drawing/2014/main" id="{84BC400D-73E5-44CD-A8F6-DB7A2E4CEDF5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1733134" y="2804758"/>
                    <a:ext cx="864000" cy="144000"/>
                  </a:xfrm>
                  <a:prstGeom prst="rect">
                    <a:avLst/>
                  </a:prstGeom>
                </p:spPr>
                <p:txBody>
                  <a:bodyPr lIns="0" tIns="0" rIns="0" bIns="0" anchor="t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Engineering</a:t>
                    </a:r>
                  </a:p>
                </p:txBody>
              </p:sp>
              <p:sp>
                <p:nvSpPr>
                  <p:cNvPr id="147" name="Content Placeholder 3">
                    <a:extLst>
                      <a:ext uri="{FF2B5EF4-FFF2-40B4-BE49-F238E27FC236}">
                        <a16:creationId xmlns:a16="http://schemas.microsoft.com/office/drawing/2014/main" id="{B98C78A5-0B87-48AF-9DE1-4C880E5EC15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2607452" y="2804758"/>
                    <a:ext cx="864000" cy="144000"/>
                  </a:xfrm>
                  <a:prstGeom prst="rect">
                    <a:avLst/>
                  </a:prstGeom>
                </p:spPr>
                <p:txBody>
                  <a:bodyPr lIns="0" tIns="0" rIns="0" bIns="0" anchor="t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Bid evaluation</a:t>
                    </a:r>
                  </a:p>
                </p:txBody>
              </p:sp>
              <p:sp>
                <p:nvSpPr>
                  <p:cNvPr id="148" name="Content Placeholder 3">
                    <a:extLst>
                      <a:ext uri="{FF2B5EF4-FFF2-40B4-BE49-F238E27FC236}">
                        <a16:creationId xmlns:a16="http://schemas.microsoft.com/office/drawing/2014/main" id="{D0F733B4-6CFD-4BD7-96C0-DE15107EC19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3715124" y="2804758"/>
                    <a:ext cx="864000" cy="144000"/>
                  </a:xfrm>
                  <a:prstGeom prst="rect">
                    <a:avLst/>
                  </a:prstGeom>
                </p:spPr>
                <p:txBody>
                  <a:bodyPr lIns="0" tIns="0" rIns="0" bIns="0" anchor="t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Equip </a:t>
                    </a:r>
                    <a:r>
                      <a:rPr kumimoji="0" lang="en-US" sz="7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mfg</a:t>
                    </a:r>
                    <a:endPara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endParaRPr>
                  </a:p>
                </p:txBody>
              </p:sp>
              <p:sp>
                <p:nvSpPr>
                  <p:cNvPr id="149" name="Content Placeholder 3">
                    <a:extLst>
                      <a:ext uri="{FF2B5EF4-FFF2-40B4-BE49-F238E27FC236}">
                        <a16:creationId xmlns:a16="http://schemas.microsoft.com/office/drawing/2014/main" id="{6806092D-B024-4378-8757-8BFD2EF3CCB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2930969" y="2228371"/>
                    <a:ext cx="900000" cy="144000"/>
                  </a:xfrm>
                  <a:prstGeom prst="rect">
                    <a:avLst/>
                  </a:prstGeom>
                </p:spPr>
                <p:txBody>
                  <a:bodyPr lIns="0" tIns="0" rIns="0" bIns="0" anchor="t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Approvals &amp; purchasing</a:t>
                    </a:r>
                  </a:p>
                </p:txBody>
              </p:sp>
              <p:sp>
                <p:nvSpPr>
                  <p:cNvPr id="150" name="Content Placeholder 3">
                    <a:extLst>
                      <a:ext uri="{FF2B5EF4-FFF2-40B4-BE49-F238E27FC236}">
                        <a16:creationId xmlns:a16="http://schemas.microsoft.com/office/drawing/2014/main" id="{AAD80C31-DC65-481C-8219-DA4D46BCB023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3715547" y="2070171"/>
                    <a:ext cx="864000" cy="144000"/>
                  </a:xfrm>
                  <a:prstGeom prst="rect">
                    <a:avLst/>
                  </a:prstGeom>
                </p:spPr>
                <p:txBody>
                  <a:bodyPr lIns="0" tIns="0" rIns="0" bIns="0" anchor="t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Permitting</a:t>
                    </a:r>
                  </a:p>
                </p:txBody>
              </p:sp>
              <p:sp>
                <p:nvSpPr>
                  <p:cNvPr id="151" name="Content Placeholder 3">
                    <a:extLst>
                      <a:ext uri="{FF2B5EF4-FFF2-40B4-BE49-F238E27FC236}">
                        <a16:creationId xmlns:a16="http://schemas.microsoft.com/office/drawing/2014/main" id="{947A65F7-16D2-401B-B11D-026EA30F6B9F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4013201" y="2228371"/>
                    <a:ext cx="900000" cy="144000"/>
                  </a:xfrm>
                  <a:prstGeom prst="rect">
                    <a:avLst/>
                  </a:prstGeom>
                </p:spPr>
                <p:txBody>
                  <a:bodyPr lIns="0" tIns="0" rIns="0" bIns="0" anchor="t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Sit prep.</a:t>
                    </a:r>
                  </a:p>
                </p:txBody>
              </p:sp>
              <p:sp>
                <p:nvSpPr>
                  <p:cNvPr id="153" name="Content Placeholder 3">
                    <a:extLst>
                      <a:ext uri="{FF2B5EF4-FFF2-40B4-BE49-F238E27FC236}">
                        <a16:creationId xmlns:a16="http://schemas.microsoft.com/office/drawing/2014/main" id="{0B85AAD6-4E62-49C9-9CFC-79A69B7A093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6002938" y="2804758"/>
                    <a:ext cx="864000" cy="144000"/>
                  </a:xfrm>
                  <a:prstGeom prst="rect">
                    <a:avLst/>
                  </a:prstGeom>
                </p:spPr>
                <p:txBody>
                  <a:bodyPr lIns="0" tIns="0" rIns="0" bIns="0" anchor="t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FAT</a:t>
                    </a:r>
                    <a:r>
                      <a:rPr kumimoji="0" lang="en-US" sz="7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1</a:t>
                    </a: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 (L1) – </a:t>
                    </a:r>
                    <a:b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</a:b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multiple factories</a:t>
                    </a:r>
                    <a:endParaRPr kumimoji="0" lang="en-US" sz="7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endParaRPr>
                  </a:p>
                </p:txBody>
              </p:sp>
              <p:sp>
                <p:nvSpPr>
                  <p:cNvPr id="154" name="Content Placeholder 3">
                    <a:extLst>
                      <a:ext uri="{FF2B5EF4-FFF2-40B4-BE49-F238E27FC236}">
                        <a16:creationId xmlns:a16="http://schemas.microsoft.com/office/drawing/2014/main" id="{4BD1CDBC-2F9C-4688-930A-AEF5F2FA598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6805043" y="2804758"/>
                    <a:ext cx="864000" cy="144000"/>
                  </a:xfrm>
                  <a:prstGeom prst="rect">
                    <a:avLst/>
                  </a:prstGeom>
                </p:spPr>
                <p:txBody>
                  <a:bodyPr lIns="0" tIns="0" rIns="0" bIns="0" anchor="t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Transport &amp; </a:t>
                    </a:r>
                    <a:b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</a:b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inspect (L2)</a:t>
                    </a:r>
                  </a:p>
                </p:txBody>
              </p:sp>
              <p:sp>
                <p:nvSpPr>
                  <p:cNvPr id="155" name="Content Placeholder 3">
                    <a:extLst>
                      <a:ext uri="{FF2B5EF4-FFF2-40B4-BE49-F238E27FC236}">
                        <a16:creationId xmlns:a16="http://schemas.microsoft.com/office/drawing/2014/main" id="{75330355-A503-454B-85DA-B7C10FDC5DC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7702836" y="2804758"/>
                    <a:ext cx="864000" cy="144000"/>
                  </a:xfrm>
                  <a:prstGeom prst="rect">
                    <a:avLst/>
                  </a:prstGeom>
                </p:spPr>
                <p:txBody>
                  <a:bodyPr lIns="0" tIns="0" rIns="0" bIns="0" anchor="t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Debugging &amp; load testing (L4)</a:t>
                    </a:r>
                  </a:p>
                </p:txBody>
              </p:sp>
              <p:sp>
                <p:nvSpPr>
                  <p:cNvPr id="156" name="Content Placeholder 3">
                    <a:extLst>
                      <a:ext uri="{FF2B5EF4-FFF2-40B4-BE49-F238E27FC236}">
                        <a16:creationId xmlns:a16="http://schemas.microsoft.com/office/drawing/2014/main" id="{5942C621-0617-4835-B78A-3FC6667F843A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 bwMode="gray">
                  <a:xfrm>
                    <a:off x="7010111" y="2228371"/>
                    <a:ext cx="1080000" cy="144000"/>
                  </a:xfrm>
                  <a:prstGeom prst="rect">
                    <a:avLst/>
                  </a:prstGeom>
                </p:spPr>
                <p:txBody>
                  <a:bodyPr lIns="0" tIns="0" rIns="0" bIns="0" anchor="t"/>
                  <a:lstStyle>
                    <a:lvl1pPr marL="0" indent="0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None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180018" indent="-180018" algn="l" defTabSz="914491" rtl="0" eaLnBrk="1" latinLnBrk="0" hangingPunct="1">
                      <a:spcBef>
                        <a:spcPts val="600"/>
                      </a:spcBef>
                      <a:buFont typeface="ABBvoiceOffice" panose="020D0603020503020204" pitchFamily="34" charset="0"/>
                      <a:buChar char="–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0036" indent="-180018" algn="l" defTabSz="914491" rtl="0" eaLnBrk="1" latinLnBrk="0" hangingPunct="1">
                      <a:spcBef>
                        <a:spcPts val="600"/>
                      </a:spcBef>
                      <a:buFont typeface="Arial" panose="020B0604020202020204" pitchFamily="34" charset="0"/>
                      <a:buChar char="•"/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91" rtl="0" eaLnBrk="1" fontAlgn="auto" latinLnBrk="0" hangingPunct="1">
                      <a:lnSpc>
                        <a:spcPct val="10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BBvoice"/>
                        <a:ea typeface="ABBvoice"/>
                        <a:cs typeface="ABBvoice"/>
                      </a:rPr>
                      <a:t>Connection &amp; testing (L3)</a:t>
                    </a: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138A091D-6455-4126-8B03-080C0235A63A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5951537" y="2575984"/>
                    <a:ext cx="1004094" cy="118800"/>
                  </a:xfrm>
                  <a:prstGeom prst="rect">
                    <a:avLst/>
                  </a:prstGeom>
                  <a:noFill/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endParaRPr>
                  </a:p>
                </p:txBody>
              </p:sp>
            </p:grpSp>
            <p:sp>
              <p:nvSpPr>
                <p:cNvPr id="267" name="Content Placeholder 3">
                  <a:extLst>
                    <a:ext uri="{FF2B5EF4-FFF2-40B4-BE49-F238E27FC236}">
                      <a16:creationId xmlns:a16="http://schemas.microsoft.com/office/drawing/2014/main" id="{EBA38C55-DF91-43EE-9178-2E33433ADEE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8290519" y="2101371"/>
                  <a:ext cx="1080000" cy="144000"/>
                </a:xfrm>
                <a:prstGeom prst="rect">
                  <a:avLst/>
                </a:prstGeom>
              </p:spPr>
              <p:txBody>
                <a:bodyPr lIns="0" tIns="0" rIns="0" bIns="0" anchor="t"/>
                <a:lstStyle>
                  <a:lvl1pPr marL="0" indent="0" algn="l" defTabSz="914491" rtl="0" eaLnBrk="1" latinLnBrk="0" hangingPunct="1">
                    <a:spcBef>
                      <a:spcPts val="600"/>
                    </a:spcBef>
                    <a:buFont typeface="Arial" panose="020B0604020202020204" pitchFamily="34" charset="0"/>
                    <a:buNone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80018" indent="-180018" algn="l" defTabSz="914491" rtl="0" eaLnBrk="1" latinLnBrk="0" hangingPunct="1">
                    <a:spcBef>
                      <a:spcPts val="600"/>
                    </a:spcBef>
                    <a:buFont typeface="ABBvoiceOffice" panose="020D0603020503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60036" indent="-180018" algn="l" defTabSz="914491" rtl="0" eaLnBrk="1" latinLnBrk="0" hangingPunct="1"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360036" indent="-180018" algn="l" defTabSz="914491" rtl="0" eaLnBrk="1" latinLnBrk="0" hangingPunct="1"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360036" indent="-180018" algn="l" defTabSz="914491" rtl="0" eaLnBrk="1" latinLnBrk="0" hangingPunct="1"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0036" indent="-180018" algn="l" defTabSz="914491" rtl="0" eaLnBrk="1" latinLnBrk="0" hangingPunct="1"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0036" indent="-180018" algn="l" defTabSz="914491" rtl="0" eaLnBrk="1" latinLnBrk="0" hangingPunct="1"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0036" indent="-180018" algn="l" defTabSz="914491" rtl="0" eaLnBrk="1" latinLnBrk="0" hangingPunct="1"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0036" indent="-180018" algn="l" defTabSz="914491" rtl="0" eaLnBrk="1" latinLnBrk="0" hangingPunct="1"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91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rPr>
                    <a:t>Final </a:t>
                  </a:r>
                  <a:br>
                    <a: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rPr>
                  </a:br>
                  <a:r>
                    <a: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rPr>
                    <a:t>commissioning </a:t>
                  </a:r>
                  <a:br>
                    <a: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rPr>
                  </a:br>
                  <a:r>
                    <a: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BBvoice"/>
                      <a:ea typeface="ABBvoice"/>
                      <a:cs typeface="ABBvoice"/>
                    </a:rPr>
                    <a:t>(L5)</a:t>
                  </a:r>
                </a:p>
              </p:txBody>
            </p:sp>
          </p:grpSp>
        </p:grpSp>
      </p:grpSp>
      <p:pic>
        <p:nvPicPr>
          <p:cNvPr id="189" name="Graphic 188">
            <a:extLst>
              <a:ext uri="{FF2B5EF4-FFF2-40B4-BE49-F238E27FC236}">
                <a16:creationId xmlns:a16="http://schemas.microsoft.com/office/drawing/2014/main" id="{92D26EBE-7B70-404B-B858-EEC758F382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2354" y="4144860"/>
            <a:ext cx="228600" cy="228600"/>
          </a:xfrm>
          <a:prstGeom prst="rect">
            <a:avLst/>
          </a:prstGeom>
        </p:spPr>
      </p:pic>
      <p:pic>
        <p:nvPicPr>
          <p:cNvPr id="191" name="Graphic 190">
            <a:extLst>
              <a:ext uri="{FF2B5EF4-FFF2-40B4-BE49-F238E27FC236}">
                <a16:creationId xmlns:a16="http://schemas.microsoft.com/office/drawing/2014/main" id="{AB7820B0-7D33-4BB8-870A-1501FBE926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2546" y="4144860"/>
            <a:ext cx="228600" cy="228600"/>
          </a:xfrm>
          <a:prstGeom prst="rect">
            <a:avLst/>
          </a:prstGeom>
        </p:spPr>
      </p:pic>
      <p:pic>
        <p:nvPicPr>
          <p:cNvPr id="192" name="Graphic 191">
            <a:extLst>
              <a:ext uri="{FF2B5EF4-FFF2-40B4-BE49-F238E27FC236}">
                <a16:creationId xmlns:a16="http://schemas.microsoft.com/office/drawing/2014/main" id="{C18F5697-D538-41C6-A659-A1236F2CDD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2738" y="4144860"/>
            <a:ext cx="228600" cy="228600"/>
          </a:xfrm>
          <a:prstGeom prst="rect">
            <a:avLst/>
          </a:prstGeom>
        </p:spPr>
      </p:pic>
      <p:pic>
        <p:nvPicPr>
          <p:cNvPr id="194" name="Graphic 193">
            <a:extLst>
              <a:ext uri="{FF2B5EF4-FFF2-40B4-BE49-F238E27FC236}">
                <a16:creationId xmlns:a16="http://schemas.microsoft.com/office/drawing/2014/main" id="{A7DC3DB1-75D0-4F69-8492-279D30D069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42930" y="4144860"/>
            <a:ext cx="228600" cy="228600"/>
          </a:xfrm>
          <a:prstGeom prst="rect">
            <a:avLst/>
          </a:prstGeom>
        </p:spPr>
      </p:pic>
      <p:sp>
        <p:nvSpPr>
          <p:cNvPr id="197" name="Text Placeholder 11">
            <a:extLst>
              <a:ext uri="{FF2B5EF4-FFF2-40B4-BE49-F238E27FC236}">
                <a16:creationId xmlns:a16="http://schemas.microsoft.com/office/drawing/2014/main" id="{9CF6089F-027D-47F5-8208-750DA1904D11}"/>
              </a:ext>
            </a:extLst>
          </p:cNvPr>
          <p:cNvSpPr txBox="1">
            <a:spLocks/>
          </p:cNvSpPr>
          <p:nvPr/>
        </p:nvSpPr>
        <p:spPr bwMode="gray">
          <a:xfrm>
            <a:off x="349841" y="3206879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Fast delivery</a:t>
            </a:r>
          </a:p>
        </p:txBody>
      </p:sp>
      <p:sp>
        <p:nvSpPr>
          <p:cNvPr id="199" name="Content Placeholder 3">
            <a:extLst>
              <a:ext uri="{FF2B5EF4-FFF2-40B4-BE49-F238E27FC236}">
                <a16:creationId xmlns:a16="http://schemas.microsoft.com/office/drawing/2014/main" id="{7B48702C-792F-418D-A400-4B8F2908EE4C}"/>
              </a:ext>
            </a:extLst>
          </p:cNvPr>
          <p:cNvSpPr txBox="1">
            <a:spLocks/>
          </p:cNvSpPr>
          <p:nvPr/>
        </p:nvSpPr>
        <p:spPr bwMode="gray">
          <a:xfrm>
            <a:off x="349452" y="3593324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CSS is delivered as one</a:t>
            </a:r>
            <a:r>
              <a:rPr lang="et-EE" sz="1400" dirty="0"/>
              <a:t> piece</a:t>
            </a:r>
            <a:r>
              <a:rPr lang="en-US" sz="1400" dirty="0"/>
              <a:t>; pretested</a:t>
            </a:r>
            <a:r>
              <a:rPr lang="et-EE" sz="1400" dirty="0"/>
              <a:t> </a:t>
            </a:r>
            <a:r>
              <a:rPr lang="en-US" sz="1400" dirty="0"/>
              <a:t>unit with premade internal interconnections</a:t>
            </a:r>
            <a:endParaRPr lang="en-US" b="1" dirty="0"/>
          </a:p>
        </p:txBody>
      </p:sp>
      <p:pic>
        <p:nvPicPr>
          <p:cNvPr id="201" name="Graphic 200">
            <a:extLst>
              <a:ext uri="{FF2B5EF4-FFF2-40B4-BE49-F238E27FC236}">
                <a16:creationId xmlns:a16="http://schemas.microsoft.com/office/drawing/2014/main" id="{200AE861-9AFF-4514-BD3F-4A9B19E11D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9451" y="2193024"/>
            <a:ext cx="642799" cy="69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82199C-5ACA-4FF6-8018-EA649B9DABB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5999" y="2369976"/>
            <a:ext cx="5756367" cy="3543466"/>
          </a:xfrm>
        </p:spPr>
        <p:txBody>
          <a:bodyPr/>
          <a:lstStyle/>
          <a:p>
            <a:r>
              <a:rPr lang="en-US" b="1" dirty="0"/>
              <a:t>High level of safety for equipment and personnel</a:t>
            </a:r>
            <a:endParaRPr lang="en-US" b="1" strike="sngStrike" dirty="0"/>
          </a:p>
          <a:p>
            <a:pPr lvl="1"/>
            <a:r>
              <a:rPr lang="en-US" dirty="0"/>
              <a:t>Type tested per the latest international standard IEC 62271-202</a:t>
            </a:r>
          </a:p>
          <a:p>
            <a:pPr lvl="1"/>
            <a:r>
              <a:rPr lang="en-US" dirty="0"/>
              <a:t>Internal arc tested for public and service personnel safety</a:t>
            </a:r>
          </a:p>
          <a:p>
            <a:endParaRPr lang="en-US" dirty="0"/>
          </a:p>
          <a:p>
            <a:r>
              <a:rPr lang="en-US" b="1" dirty="0"/>
              <a:t>Compact solution with a small footprint</a:t>
            </a:r>
          </a:p>
          <a:p>
            <a:pPr lvl="1"/>
            <a:r>
              <a:rPr lang="en-US" dirty="0"/>
              <a:t>Design optimized for optimal footprint utilization</a:t>
            </a:r>
          </a:p>
          <a:p>
            <a:pPr lvl="1"/>
            <a:r>
              <a:rPr lang="en-US" dirty="0"/>
              <a:t>Faster delivery </a:t>
            </a:r>
          </a:p>
          <a:p>
            <a:endParaRPr lang="en-US" dirty="0"/>
          </a:p>
          <a:p>
            <a:r>
              <a:rPr lang="en-US" b="1" dirty="0"/>
              <a:t>Reliability</a:t>
            </a:r>
          </a:p>
          <a:p>
            <a:pPr lvl="1"/>
            <a:r>
              <a:rPr lang="en-US" dirty="0"/>
              <a:t>Plug and play solution including medium voltage switchgear, transformer and low voltage switchboard </a:t>
            </a:r>
          </a:p>
          <a:p>
            <a:pPr lvl="1"/>
            <a:r>
              <a:rPr lang="en-US" dirty="0"/>
              <a:t>Easy and fast installation, commissioning and relocation</a:t>
            </a:r>
          </a:p>
          <a:p>
            <a:pPr lvl="1"/>
            <a:r>
              <a:rPr lang="en-US" dirty="0"/>
              <a:t>Natural cooling of transformer to reduce risk of failure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09B6DF-7542-4C86-BEE3-B16087FB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4B2C8-D64D-45BF-80DF-F82769D7553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32367" y="6488733"/>
            <a:ext cx="1162951" cy="118800"/>
          </a:xfrm>
        </p:spPr>
        <p:txBody>
          <a:bodyPr/>
          <a:lstStyle/>
          <a:p>
            <a:fld id="{F520D0F4-25F5-4384-8C7B-74B84B5849F4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B9464-8197-4828-8AC5-0109FB8D158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 dirty="0" err="1"/>
              <a:t>UniPack</a:t>
            </a:r>
            <a:r>
              <a:rPr lang="en-US" dirty="0"/>
              <a:t> Compact Substation for Data Centers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B8578-9335-4367-8E08-B1D68AD23E9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D45823D-139B-4956-B949-F2424805E9C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Compact Secondary Substation</a:t>
            </a:r>
          </a:p>
          <a:p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5366D65-29FA-4A3F-AB88-6F0D94BC13B6}"/>
              </a:ext>
            </a:extLst>
          </p:cNvPr>
          <p:cNvSpPr txBox="1">
            <a:spLocks/>
          </p:cNvSpPr>
          <p:nvPr/>
        </p:nvSpPr>
        <p:spPr bwMode="gray">
          <a:xfrm>
            <a:off x="336550" y="1925499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ABB UniPack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B8DEFE4-7B13-45EB-A1C5-EBC7ECDAEF9D}"/>
              </a:ext>
            </a:extLst>
          </p:cNvPr>
          <p:cNvSpPr txBox="1">
            <a:spLocks/>
          </p:cNvSpPr>
          <p:nvPr/>
        </p:nvSpPr>
        <p:spPr bwMode="gray">
          <a:xfrm>
            <a:off x="6099286" y="1925499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Values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2A2F69-3FBE-4288-BB18-1FDA72ED1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98" y="2538413"/>
            <a:ext cx="4199402" cy="320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3145-BC09-4D91-8598-3AA3BB4149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CSS Solutions for Data Centers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DAA74-D413-4723-974B-990250441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Value proposition vs. eHouse</a:t>
            </a:r>
          </a:p>
        </p:txBody>
      </p:sp>
    </p:spTree>
    <p:extLst>
      <p:ext uri="{BB962C8B-B14F-4D97-AF65-F5344CB8AC3E}">
        <p14:creationId xmlns:p14="http://schemas.microsoft.com/office/powerpoint/2010/main" val="219648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526519-88F7-41DD-A0AC-AAC131AC6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74210-AAD2-42E5-947C-6F475EE982C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5AB88E8-DA82-4784-AAEC-04516DE49178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EE6CB-215F-4049-A688-C43D3475D6B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504354" y="6252171"/>
            <a:ext cx="8490250" cy="500072"/>
          </a:xfrm>
        </p:spPr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75A3B-2E56-40CF-9146-3640F3E0709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5703778-DCF4-4803-ACEA-6129C9BEB1A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CSS Value Proposition Vs. eHouse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1FBCBE2-5A0E-4E03-82B8-CD84A8E1B65C}"/>
              </a:ext>
            </a:extLst>
          </p:cNvPr>
          <p:cNvSpPr txBox="1">
            <a:spLocks/>
          </p:cNvSpPr>
          <p:nvPr/>
        </p:nvSpPr>
        <p:spPr bwMode="gray">
          <a:xfrm>
            <a:off x="333264" y="3099963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Continuous operation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D2C653A-E48E-499F-9009-6B69B45175A0}"/>
              </a:ext>
            </a:extLst>
          </p:cNvPr>
          <p:cNvSpPr txBox="1">
            <a:spLocks/>
          </p:cNvSpPr>
          <p:nvPr/>
        </p:nvSpPr>
        <p:spPr bwMode="gray">
          <a:xfrm>
            <a:off x="333264" y="3486408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/>
              <a:t>Type Tested for 'the' most demanding </a:t>
            </a:r>
            <a:r>
              <a:rPr lang="en-US" b="1" dirty="0"/>
              <a:t>reliability and availability </a:t>
            </a:r>
            <a:r>
              <a:rPr lang="en-US" dirty="0"/>
              <a:t>levels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DE26537-04A8-455A-8E3D-4AA9C744D9F7}"/>
              </a:ext>
            </a:extLst>
          </p:cNvPr>
          <p:cNvSpPr txBox="1">
            <a:spLocks/>
          </p:cNvSpPr>
          <p:nvPr/>
        </p:nvSpPr>
        <p:spPr bwMode="gray">
          <a:xfrm>
            <a:off x="3287752" y="3099963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Energy efficient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7FCB5EB-57A7-44DC-8266-45EE0ECF0170}"/>
              </a:ext>
            </a:extLst>
          </p:cNvPr>
          <p:cNvSpPr txBox="1">
            <a:spLocks/>
          </p:cNvSpPr>
          <p:nvPr/>
        </p:nvSpPr>
        <p:spPr bwMode="gray">
          <a:xfrm>
            <a:off x="3287363" y="3486408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 use of HVAC and integrated metering to </a:t>
            </a:r>
            <a:r>
              <a:rPr lang="en-US" b="1" dirty="0"/>
              <a:t>efficiently measure PUE levels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A404A3E-F0D9-4488-ACC2-849A94DAA744}"/>
              </a:ext>
            </a:extLst>
          </p:cNvPr>
          <p:cNvSpPr txBox="1">
            <a:spLocks/>
          </p:cNvSpPr>
          <p:nvPr/>
        </p:nvSpPr>
        <p:spPr bwMode="gray">
          <a:xfrm>
            <a:off x="6242240" y="3099963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Space saving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160EAF7-F5C4-4B0D-B0ED-AF85BB22E7FB}"/>
              </a:ext>
            </a:extLst>
          </p:cNvPr>
          <p:cNvSpPr txBox="1">
            <a:spLocks/>
          </p:cNvSpPr>
          <p:nvPr/>
        </p:nvSpPr>
        <p:spPr bwMode="gray">
          <a:xfrm>
            <a:off x="6241462" y="3486408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400" dirty="0"/>
              <a:t>CSS footprint is approximately</a:t>
            </a:r>
            <a:r>
              <a:rPr lang="et-EE" sz="1400" dirty="0"/>
              <a:t> </a:t>
            </a:r>
            <a:r>
              <a:rPr lang="en-US" sz="1400" dirty="0"/>
              <a:t>30% smaller than eHouse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6D47570-F002-4920-979D-CD89E0C0BE41}"/>
              </a:ext>
            </a:extLst>
          </p:cNvPr>
          <p:cNvSpPr txBox="1">
            <a:spLocks/>
          </p:cNvSpPr>
          <p:nvPr/>
        </p:nvSpPr>
        <p:spPr bwMode="gray">
          <a:xfrm>
            <a:off x="9196727" y="3099963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Safe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3DE8890-93D8-41B9-93D0-1B590FDCFE23}"/>
              </a:ext>
            </a:extLst>
          </p:cNvPr>
          <p:cNvSpPr txBox="1">
            <a:spLocks/>
          </p:cNvSpPr>
          <p:nvPr/>
        </p:nvSpPr>
        <p:spPr bwMode="gray">
          <a:xfrm>
            <a:off x="9195562" y="3486408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/>
              <a:t>Internal Arc tested to guarantee safety for Operation personnel and Public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9401386D-4FB1-4E0F-B180-0752CA9BB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5312" y="5486941"/>
            <a:ext cx="4572" cy="4572"/>
          </a:xfrm>
          <a:prstGeom prst="rect">
            <a:avLst/>
          </a:prstGeom>
        </p:spPr>
      </p:pic>
      <p:pic>
        <p:nvPicPr>
          <p:cNvPr id="37" name="Elemento grafico 4">
            <a:extLst>
              <a:ext uri="{FF2B5EF4-FFF2-40B4-BE49-F238E27FC236}">
                <a16:creationId xmlns:a16="http://schemas.microsoft.com/office/drawing/2014/main" id="{1A718A60-C739-4AA5-9CEB-9D288415B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7752" y="1933575"/>
            <a:ext cx="914400" cy="914400"/>
          </a:xfrm>
          <a:prstGeom prst="rect">
            <a:avLst/>
          </a:prstGeom>
        </p:spPr>
      </p:pic>
      <p:pic>
        <p:nvPicPr>
          <p:cNvPr id="38" name="Elemento grafico 6">
            <a:extLst>
              <a:ext uri="{FF2B5EF4-FFF2-40B4-BE49-F238E27FC236}">
                <a16:creationId xmlns:a16="http://schemas.microsoft.com/office/drawing/2014/main" id="{40A9A085-CF14-462F-84D2-5D5397F9C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2231" y="1933575"/>
            <a:ext cx="914400" cy="9144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B43063A-5AC3-46E0-8E82-6CA2CEC0B5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2240" y="1933575"/>
            <a:ext cx="914400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20E609-5770-4E53-81B3-811C16E091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217" y="2104231"/>
            <a:ext cx="558169" cy="6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4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526519-88F7-41DD-A0AC-AAC131AC6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75A3B-2E56-40CF-9146-3640F3E0709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74210-AAD2-42E5-947C-6F475EE982C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5AB88E8-DA82-4784-AAEC-04516DE49178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EE6CB-215F-4049-A688-C43D3475D6B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5703778-DCF4-4803-ACEA-6129C9BEB1A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3264" y="1103087"/>
            <a:ext cx="11520000" cy="504000"/>
          </a:xfrm>
        </p:spPr>
        <p:txBody>
          <a:bodyPr/>
          <a:lstStyle/>
          <a:p>
            <a:r>
              <a:rPr lang="en-US" dirty="0"/>
              <a:t>CSS Value Proposition Vs. eHouse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1FBCBE2-5A0E-4E03-82B8-CD84A8E1B65C}"/>
              </a:ext>
            </a:extLst>
          </p:cNvPr>
          <p:cNvSpPr txBox="1">
            <a:spLocks/>
          </p:cNvSpPr>
          <p:nvPr/>
        </p:nvSpPr>
        <p:spPr bwMode="gray">
          <a:xfrm>
            <a:off x="2230474" y="2639462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Continuous operation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D2C653A-E48E-499F-9009-6B69B45175A0}"/>
              </a:ext>
            </a:extLst>
          </p:cNvPr>
          <p:cNvSpPr txBox="1">
            <a:spLocks/>
          </p:cNvSpPr>
          <p:nvPr/>
        </p:nvSpPr>
        <p:spPr bwMode="gray">
          <a:xfrm>
            <a:off x="2222902" y="2961850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/>
              <a:t>Type Tested for 'the' most demanding </a:t>
            </a:r>
            <a:r>
              <a:rPr lang="en-US" b="1" dirty="0"/>
              <a:t>reliability and availability </a:t>
            </a:r>
            <a:r>
              <a:rPr lang="en-US" dirty="0"/>
              <a:t>levels</a:t>
            </a:r>
          </a:p>
        </p:txBody>
      </p:sp>
      <p:pic>
        <p:nvPicPr>
          <p:cNvPr id="38" name="Elemento grafico 6">
            <a:extLst>
              <a:ext uri="{FF2B5EF4-FFF2-40B4-BE49-F238E27FC236}">
                <a16:creationId xmlns:a16="http://schemas.microsoft.com/office/drawing/2014/main" id="{40A9A085-CF14-462F-84D2-5D5397F9C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138" y="2630497"/>
            <a:ext cx="914400" cy="914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9D0223E-CE32-47A0-A8C7-42352379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213" y="3467114"/>
            <a:ext cx="2984355" cy="2633256"/>
          </a:xfrm>
          <a:prstGeom prst="rect">
            <a:avLst/>
          </a:prstGeom>
        </p:spPr>
      </p:pic>
      <p:pic>
        <p:nvPicPr>
          <p:cNvPr id="12" name="Picture 11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FAB8487F-AC46-455B-ADD9-65D5D4B35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212" y="1129833"/>
            <a:ext cx="2984355" cy="223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526519-88F7-41DD-A0AC-AAC131AC6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75A3B-2E56-40CF-9146-3640F3E0709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74210-AAD2-42E5-947C-6F475EE982C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5AB88E8-DA82-4784-AAEC-04516DE49178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EE6CB-215F-4049-A688-C43D3475D6B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504354" y="6252171"/>
            <a:ext cx="8490250" cy="500072"/>
          </a:xfrm>
        </p:spPr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5703778-DCF4-4803-ACEA-6129C9BEB1A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6956" y="1103342"/>
            <a:ext cx="11520000" cy="504000"/>
          </a:xfrm>
        </p:spPr>
        <p:txBody>
          <a:bodyPr/>
          <a:lstStyle/>
          <a:p>
            <a:r>
              <a:rPr lang="en-US" dirty="0"/>
              <a:t>CSS Value Proposition Vs. eHouse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DE26537-04A8-455A-8E3D-4AA9C744D9F7}"/>
              </a:ext>
            </a:extLst>
          </p:cNvPr>
          <p:cNvSpPr txBox="1">
            <a:spLocks/>
          </p:cNvSpPr>
          <p:nvPr/>
        </p:nvSpPr>
        <p:spPr bwMode="gray">
          <a:xfrm>
            <a:off x="2114093" y="2520867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Energy efficient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7FCB5EB-57A7-44DC-8266-45EE0ECF0170}"/>
              </a:ext>
            </a:extLst>
          </p:cNvPr>
          <p:cNvSpPr txBox="1">
            <a:spLocks/>
          </p:cNvSpPr>
          <p:nvPr/>
        </p:nvSpPr>
        <p:spPr bwMode="gray">
          <a:xfrm>
            <a:off x="2114093" y="2931332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7" name="Elemento grafico 4">
            <a:extLst>
              <a:ext uri="{FF2B5EF4-FFF2-40B4-BE49-F238E27FC236}">
                <a16:creationId xmlns:a16="http://schemas.microsoft.com/office/drawing/2014/main" id="{1A718A60-C739-4AA5-9CEB-9D288415B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395" y="2474132"/>
            <a:ext cx="914400" cy="914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E1C7E5-AB47-466A-AD75-EB8BD9C7C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979" y="1840337"/>
            <a:ext cx="3912576" cy="2989005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691BCD2-66B4-4F85-A3C0-B73C7683E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419" y="2097814"/>
            <a:ext cx="2262795" cy="2605826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D338C52-B6A9-4DD9-A2A3-4A27E610A216}"/>
              </a:ext>
            </a:extLst>
          </p:cNvPr>
          <p:cNvSpPr txBox="1">
            <a:spLocks/>
          </p:cNvSpPr>
          <p:nvPr/>
        </p:nvSpPr>
        <p:spPr bwMode="gray">
          <a:xfrm>
            <a:off x="2114093" y="2863634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t-EE" dirty="0" err="1"/>
              <a:t>Improved</a:t>
            </a:r>
            <a:r>
              <a:rPr lang="en-US" dirty="0"/>
              <a:t> PUE due to no need of HVAC thanks to natural cooling</a:t>
            </a:r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5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D797F9-9585-4595-ACAB-27E6A6B2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F10D-45BB-4450-890A-DF59920293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01615" y="6249130"/>
            <a:ext cx="8490250" cy="500072"/>
          </a:xfrm>
        </p:spPr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11C9D20-6B00-4C3D-9C6F-4DCB6F2B169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3264" y="1108281"/>
            <a:ext cx="11520898" cy="504000"/>
          </a:xfrm>
        </p:spPr>
        <p:txBody>
          <a:bodyPr/>
          <a:lstStyle/>
          <a:p>
            <a:r>
              <a:rPr lang="en-US" dirty="0"/>
              <a:t>Value proposition CSS vs. eHouse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9DCF62-2F60-4803-8ADF-52B04579690E}"/>
              </a:ext>
            </a:extLst>
          </p:cNvPr>
          <p:cNvSpPr/>
          <p:nvPr/>
        </p:nvSpPr>
        <p:spPr bwMode="gray">
          <a:xfrm>
            <a:off x="7794474" y="2564589"/>
            <a:ext cx="3680354" cy="16795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6A823-8794-4F6B-B665-F25F06DC391D}"/>
              </a:ext>
            </a:extLst>
          </p:cNvPr>
          <p:cNvSpPr/>
          <p:nvPr/>
        </p:nvSpPr>
        <p:spPr bwMode="gray">
          <a:xfrm>
            <a:off x="7794474" y="2569023"/>
            <a:ext cx="2659224" cy="1675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12162F-94B2-40EF-9251-49E3BA5C4042}"/>
              </a:ext>
            </a:extLst>
          </p:cNvPr>
          <p:cNvSpPr txBox="1"/>
          <p:nvPr/>
        </p:nvSpPr>
        <p:spPr bwMode="gray">
          <a:xfrm>
            <a:off x="10494108" y="2708965"/>
            <a:ext cx="2037890" cy="506037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400" dirty="0"/>
              <a:t>eHouse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08F6D0-994E-4E85-8BFD-74E7D5CEF93B}"/>
              </a:ext>
            </a:extLst>
          </p:cNvPr>
          <p:cNvSpPr txBox="1"/>
          <p:nvPr/>
        </p:nvSpPr>
        <p:spPr bwMode="gray">
          <a:xfrm>
            <a:off x="7832699" y="2549376"/>
            <a:ext cx="1203648" cy="619332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400" dirty="0"/>
              <a:t>CSS footprint</a:t>
            </a:r>
          </a:p>
        </p:txBody>
      </p:sp>
      <p:sp>
        <p:nvSpPr>
          <p:cNvPr id="37" name="Content Placeholder 11">
            <a:extLst>
              <a:ext uri="{FF2B5EF4-FFF2-40B4-BE49-F238E27FC236}">
                <a16:creationId xmlns:a16="http://schemas.microsoft.com/office/drawing/2014/main" id="{DAB99C09-92CE-483A-866C-0DAAA4E79C1E}"/>
              </a:ext>
            </a:extLst>
          </p:cNvPr>
          <p:cNvSpPr txBox="1">
            <a:spLocks/>
          </p:cNvSpPr>
          <p:nvPr/>
        </p:nvSpPr>
        <p:spPr bwMode="gray">
          <a:xfrm>
            <a:off x="1733930" y="2632861"/>
            <a:ext cx="1872870" cy="24979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Compact solution with a small footprint</a:t>
            </a:r>
          </a:p>
          <a:p>
            <a:pPr lvl="1"/>
            <a:r>
              <a:rPr lang="en-US" sz="1400" dirty="0"/>
              <a:t>CSS footprint is approximately</a:t>
            </a:r>
            <a:r>
              <a:rPr lang="et-EE" sz="1400" dirty="0"/>
              <a:t> </a:t>
            </a:r>
            <a:r>
              <a:rPr lang="en-US" sz="1400" dirty="0"/>
              <a:t> 40% smaller than eHouse</a:t>
            </a:r>
          </a:p>
          <a:p>
            <a:pPr lvl="1"/>
            <a:endParaRPr lang="en-US" dirty="0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B3C66D98-DB28-42A2-8D5A-6015C2593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902" y="2669118"/>
            <a:ext cx="537163" cy="537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47135E-BA2B-48BB-8488-CF04EE10D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885" y="2883878"/>
            <a:ext cx="1427118" cy="1090244"/>
          </a:xfrm>
          <a:prstGeom prst="rect">
            <a:avLst/>
          </a:prstGeom>
        </p:spPr>
      </p:pic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28FF6FF5-96E1-4461-B9F3-1429528B7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665" y="2564589"/>
            <a:ext cx="2230270" cy="167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9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526519-88F7-41DD-A0AC-AAC131AC6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74210-AAD2-42E5-947C-6F475EE982C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5AB88E8-DA82-4784-AAEC-04516DE49178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EE6CB-215F-4049-A688-C43D3475D6B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75A3B-2E56-40CF-9146-3640F3E0709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5703778-DCF4-4803-ACEA-6129C9BEB1A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1136937"/>
            <a:ext cx="11520000" cy="504000"/>
          </a:xfrm>
        </p:spPr>
        <p:txBody>
          <a:bodyPr/>
          <a:lstStyle/>
          <a:p>
            <a:r>
              <a:rPr lang="en-US" dirty="0"/>
              <a:t>CSS Value Proposition Vs. eHouse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6D47570-F002-4920-979D-CD89E0C0BE41}"/>
              </a:ext>
            </a:extLst>
          </p:cNvPr>
          <p:cNvSpPr txBox="1">
            <a:spLocks/>
          </p:cNvSpPr>
          <p:nvPr/>
        </p:nvSpPr>
        <p:spPr bwMode="gray">
          <a:xfrm>
            <a:off x="1827071" y="2700949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Safe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3DE8890-93D8-41B9-93D0-1B590FDCFE23}"/>
              </a:ext>
            </a:extLst>
          </p:cNvPr>
          <p:cNvSpPr txBox="1">
            <a:spLocks/>
          </p:cNvSpPr>
          <p:nvPr/>
        </p:nvSpPr>
        <p:spPr bwMode="gray">
          <a:xfrm>
            <a:off x="1847500" y="3068777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/>
              <a:t>Internal Arc tested to guarantee safety for Operation personnel and Public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9401386D-4FB1-4E0F-B180-0752CA9BB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5312" y="5486941"/>
            <a:ext cx="4572" cy="45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20E609-5770-4E53-81B3-811C16E09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63" y="2718520"/>
            <a:ext cx="558169" cy="6389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D987B5-D5C7-45EF-80E1-9EBDEC765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907" y="1710916"/>
            <a:ext cx="4025670" cy="21969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3693F8-EC33-4082-8E39-80F2165B90CF}"/>
              </a:ext>
            </a:extLst>
          </p:cNvPr>
          <p:cNvGrpSpPr/>
          <p:nvPr/>
        </p:nvGrpSpPr>
        <p:grpSpPr>
          <a:xfrm>
            <a:off x="8174580" y="4189520"/>
            <a:ext cx="1441252" cy="1280160"/>
            <a:chOff x="9383074" y="3601526"/>
            <a:chExt cx="1441252" cy="1280160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03D4F97B-E846-4817-BD9B-42DCD472C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39113" y="3671505"/>
              <a:ext cx="457200" cy="457200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307179C-64C6-4EB4-81A1-6756C459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15447" y="4373510"/>
              <a:ext cx="457200" cy="4572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EB889748-A025-4C03-94CE-AA66683D8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69886" y="4373510"/>
              <a:ext cx="457200" cy="45720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857BEF1-6A31-40C6-8061-5BD1CB59C375}"/>
                </a:ext>
              </a:extLst>
            </p:cNvPr>
            <p:cNvSpPr/>
            <p:nvPr/>
          </p:nvSpPr>
          <p:spPr bwMode="gray">
            <a:xfrm>
              <a:off x="9383074" y="3601526"/>
              <a:ext cx="1441252" cy="1280160"/>
            </a:xfrm>
            <a:prstGeom prst="rect">
              <a:avLst/>
            </a:prstGeom>
            <a:noFill/>
            <a:ln w="12700">
              <a:solidFill>
                <a:srgbClr val="007A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1662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3145-BC09-4D91-8598-3AA3BB4149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CSS Solutions for Data Centers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DAA74-D413-4723-974B-990250441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Value proposition vs. Outdoor Skid</a:t>
            </a:r>
          </a:p>
        </p:txBody>
      </p:sp>
    </p:spTree>
    <p:extLst>
      <p:ext uri="{BB962C8B-B14F-4D97-AF65-F5344CB8AC3E}">
        <p14:creationId xmlns:p14="http://schemas.microsoft.com/office/powerpoint/2010/main" val="28066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526519-88F7-41DD-A0AC-AAC131AC6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74210-AAD2-42E5-947C-6F475EE982C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5AB88E8-DA82-4784-AAEC-04516DE49178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EE6CB-215F-4049-A688-C43D3475D6B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75A3B-2E56-40CF-9146-3640F3E0709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5703778-DCF4-4803-ACEA-6129C9BEB1A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3264" y="1103087"/>
            <a:ext cx="11520000" cy="504000"/>
          </a:xfrm>
        </p:spPr>
        <p:txBody>
          <a:bodyPr/>
          <a:lstStyle/>
          <a:p>
            <a:r>
              <a:rPr lang="en-US" dirty="0"/>
              <a:t>CSS Value Proposition Vs. Outdoor Skid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1FBCBE2-5A0E-4E03-82B8-CD84A8E1B65C}"/>
              </a:ext>
            </a:extLst>
          </p:cNvPr>
          <p:cNvSpPr txBox="1">
            <a:spLocks/>
          </p:cNvSpPr>
          <p:nvPr/>
        </p:nvSpPr>
        <p:spPr bwMode="gray">
          <a:xfrm>
            <a:off x="1984748" y="2096711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Continuous operation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D2C653A-E48E-499F-9009-6B69B45175A0}"/>
              </a:ext>
            </a:extLst>
          </p:cNvPr>
          <p:cNvSpPr txBox="1">
            <a:spLocks/>
          </p:cNvSpPr>
          <p:nvPr/>
        </p:nvSpPr>
        <p:spPr bwMode="gray">
          <a:xfrm>
            <a:off x="1977176" y="2419099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/>
              <a:t>Type Tested for 'the' most demanding </a:t>
            </a:r>
            <a:r>
              <a:rPr lang="en-US" b="1" dirty="0"/>
              <a:t>reliability and availability </a:t>
            </a:r>
            <a:r>
              <a:rPr lang="en-US" dirty="0"/>
              <a:t>levels</a:t>
            </a:r>
          </a:p>
        </p:txBody>
      </p:sp>
      <p:pic>
        <p:nvPicPr>
          <p:cNvPr id="38" name="Elemento grafico 6">
            <a:extLst>
              <a:ext uri="{FF2B5EF4-FFF2-40B4-BE49-F238E27FC236}">
                <a16:creationId xmlns:a16="http://schemas.microsoft.com/office/drawing/2014/main" id="{40A9A085-CF14-462F-84D2-5D5397F9C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138" y="2089332"/>
            <a:ext cx="914400" cy="914400"/>
          </a:xfrm>
          <a:prstGeom prst="rect">
            <a:avLst/>
          </a:prstGeom>
        </p:spPr>
      </p:pic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FF452942-5398-477D-8088-9D1BB9E97551}"/>
              </a:ext>
            </a:extLst>
          </p:cNvPr>
          <p:cNvSpPr txBox="1">
            <a:spLocks/>
          </p:cNvSpPr>
          <p:nvPr/>
        </p:nvSpPr>
        <p:spPr bwMode="gray">
          <a:xfrm>
            <a:off x="7732646" y="2134311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Safe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E11EA318-ADFE-4A31-89F9-FED03D0B7F50}"/>
              </a:ext>
            </a:extLst>
          </p:cNvPr>
          <p:cNvSpPr txBox="1">
            <a:spLocks/>
          </p:cNvSpPr>
          <p:nvPr/>
        </p:nvSpPr>
        <p:spPr bwMode="gray">
          <a:xfrm>
            <a:off x="7753075" y="2502139"/>
            <a:ext cx="2656800" cy="16098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/>
              <a:t>Internal Arc tested to guarantee safety for Operation personnel and Public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0848479-ED6B-4D0A-BE87-A4351B37E5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438" y="2151882"/>
            <a:ext cx="558169" cy="6389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14A7DCF-98CB-4124-B99B-F406A356A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62" y="3674083"/>
            <a:ext cx="2127100" cy="18768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B8A8F5-7F0F-4365-9284-F08654CC2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8967" y="3735515"/>
            <a:ext cx="2850529" cy="155564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ACEBE0DA-26CB-4A1A-95EC-2E5FC3A7A841}"/>
              </a:ext>
            </a:extLst>
          </p:cNvPr>
          <p:cNvGrpSpPr/>
          <p:nvPr/>
        </p:nvGrpSpPr>
        <p:grpSpPr>
          <a:xfrm>
            <a:off x="9997001" y="3726868"/>
            <a:ext cx="1441252" cy="1280160"/>
            <a:chOff x="9383074" y="3601526"/>
            <a:chExt cx="1441252" cy="1280160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20F4F78E-DE6F-44D7-846E-4CC914C9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39113" y="3671505"/>
              <a:ext cx="457200" cy="457200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88C68301-B92F-4856-A22B-0EA95CB88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15447" y="4373510"/>
              <a:ext cx="457200" cy="457200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2571AD3F-0AB7-4002-9A7C-33E81B472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69886" y="4373510"/>
              <a:ext cx="457200" cy="457200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018E795-7CC5-4CC1-967A-DF8E69583FFE}"/>
                </a:ext>
              </a:extLst>
            </p:cNvPr>
            <p:cNvSpPr/>
            <p:nvPr/>
          </p:nvSpPr>
          <p:spPr bwMode="gray">
            <a:xfrm>
              <a:off x="9383074" y="3601526"/>
              <a:ext cx="1441252" cy="1280160"/>
            </a:xfrm>
            <a:prstGeom prst="rect">
              <a:avLst/>
            </a:prstGeom>
            <a:noFill/>
            <a:ln w="12700">
              <a:solidFill>
                <a:srgbClr val="007A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 err="1"/>
            </a:p>
          </p:txBody>
        </p:sp>
      </p:grpSp>
      <p:pic>
        <p:nvPicPr>
          <p:cNvPr id="8" name="Picture 7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140CCEE1-2535-4616-BDFC-D7618CC083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0817" y="3683473"/>
            <a:ext cx="2502470" cy="187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E9D696-12C3-4340-8DB0-439D1131DD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EB9D1-9B1B-4530-9D9C-248457C69B8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7D073FB-4024-482A-A27D-0E03B0ACCE93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1C9F5-056A-436C-B605-7E427399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21"/>
          </p:nvPr>
        </p:nvSpPr>
        <p:spPr>
          <a:xfrm>
            <a:off x="882371" y="3337186"/>
            <a:ext cx="2224723" cy="1550819"/>
          </a:xfrm>
        </p:spPr>
        <p:txBody>
          <a:bodyPr/>
          <a:lstStyle/>
          <a:p>
            <a:r>
              <a:rPr lang="en-US" b="1" dirty="0"/>
              <a:t>1. High safety</a:t>
            </a:r>
          </a:p>
          <a:p>
            <a:pPr lvl="1"/>
            <a:r>
              <a:rPr lang="en-US" dirty="0"/>
              <a:t>Internal arc fault tested </a:t>
            </a:r>
          </a:p>
          <a:p>
            <a:pPr lvl="1"/>
            <a:r>
              <a:rPr lang="et-EE" dirty="0" err="1"/>
              <a:t>Type</a:t>
            </a:r>
            <a:r>
              <a:rPr lang="et-EE" dirty="0"/>
              <a:t> </a:t>
            </a:r>
            <a:r>
              <a:rPr lang="et-EE" dirty="0" err="1"/>
              <a:t>tested</a:t>
            </a:r>
            <a:r>
              <a:rPr lang="et-EE" dirty="0"/>
              <a:t> </a:t>
            </a:r>
            <a:r>
              <a:rPr lang="et-EE" dirty="0" err="1"/>
              <a:t>per</a:t>
            </a:r>
            <a:r>
              <a:rPr lang="et-EE" dirty="0"/>
              <a:t> IEC62271-202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F8FF341-9601-47A6-A4C1-F2885A66BAA5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t-EE" dirty="0" err="1"/>
              <a:t>Values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007" y="2259376"/>
            <a:ext cx="558169" cy="638911"/>
          </a:xfrm>
          <a:prstGeom prst="rect">
            <a:avLst/>
          </a:prstGeom>
        </p:spPr>
      </p:pic>
      <p:sp>
        <p:nvSpPr>
          <p:cNvPr id="20" name="Content Placeholder 11"/>
          <p:cNvSpPr txBox="1">
            <a:spLocks/>
          </p:cNvSpPr>
          <p:nvPr/>
        </p:nvSpPr>
        <p:spPr bwMode="gray">
          <a:xfrm>
            <a:off x="3610764" y="3277490"/>
            <a:ext cx="2342167" cy="26489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2. Reliability</a:t>
            </a:r>
          </a:p>
          <a:p>
            <a:pPr lvl="1"/>
            <a:r>
              <a:rPr lang="en-US" dirty="0"/>
              <a:t>Plug and play solution including MV/LV SWG and transformer</a:t>
            </a:r>
          </a:p>
          <a:p>
            <a:pPr lvl="1"/>
            <a:r>
              <a:rPr lang="en-US" dirty="0"/>
              <a:t>Easy and fast installation, commissioning and relocation</a:t>
            </a:r>
          </a:p>
          <a:p>
            <a:pPr lvl="1"/>
            <a:r>
              <a:rPr lang="en-US" dirty="0"/>
              <a:t>Natural cooling of transformer to reduce risk of failure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Content Placeholder 11"/>
          <p:cNvSpPr txBox="1">
            <a:spLocks/>
          </p:cNvSpPr>
          <p:nvPr/>
        </p:nvSpPr>
        <p:spPr bwMode="gray">
          <a:xfrm>
            <a:off x="6768067" y="3337186"/>
            <a:ext cx="2124006" cy="21487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3. Compact solution with a small footprint</a:t>
            </a:r>
          </a:p>
          <a:p>
            <a:pPr lvl="1"/>
            <a:r>
              <a:rPr lang="en-US" dirty="0"/>
              <a:t>Design optimized for optimal footprint utilization</a:t>
            </a:r>
            <a:endParaRPr lang="en-US" b="1" dirty="0"/>
          </a:p>
          <a:p>
            <a:pPr lvl="1"/>
            <a:r>
              <a:rPr lang="en-US" dirty="0"/>
              <a:t>Fast delivery</a:t>
            </a:r>
          </a:p>
        </p:txBody>
      </p:sp>
      <p:cxnSp>
        <p:nvCxnSpPr>
          <p:cNvPr id="24" name="Straight Connector 23"/>
          <p:cNvCxnSpPr/>
          <p:nvPr/>
        </p:nvCxnSpPr>
        <p:spPr bwMode="gray">
          <a:xfrm>
            <a:off x="1107091" y="3153817"/>
            <a:ext cx="54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gray">
          <a:xfrm>
            <a:off x="4121070" y="3093157"/>
            <a:ext cx="54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gray">
          <a:xfrm>
            <a:off x="7027088" y="3153816"/>
            <a:ext cx="54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E8E357B8-A7E2-4BDA-84F5-EAA157156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1745" y="2281750"/>
            <a:ext cx="688697" cy="68869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B0D7E32-3D95-4D92-9A63-B7E8BEB36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1614" y="2273410"/>
            <a:ext cx="638911" cy="63891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DD74C4-3346-448F-8EEC-396833B6E452}"/>
              </a:ext>
            </a:extLst>
          </p:cNvPr>
          <p:cNvCxnSpPr/>
          <p:nvPr/>
        </p:nvCxnSpPr>
        <p:spPr bwMode="gray">
          <a:xfrm>
            <a:off x="9922289" y="3107866"/>
            <a:ext cx="540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11">
            <a:extLst>
              <a:ext uri="{FF2B5EF4-FFF2-40B4-BE49-F238E27FC236}">
                <a16:creationId xmlns:a16="http://schemas.microsoft.com/office/drawing/2014/main" id="{757CD72F-A9C7-4DD3-B2D6-19161D9F4234}"/>
              </a:ext>
            </a:extLst>
          </p:cNvPr>
          <p:cNvSpPr txBox="1">
            <a:spLocks/>
          </p:cNvSpPr>
          <p:nvPr/>
        </p:nvSpPr>
        <p:spPr bwMode="gray">
          <a:xfrm>
            <a:off x="9521430" y="3277489"/>
            <a:ext cx="2331834" cy="27407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b="1" dirty="0"/>
              <a:t>4</a:t>
            </a:r>
            <a:r>
              <a:rPr lang="en-US" b="1" dirty="0"/>
              <a:t>. Eco-friendly</a:t>
            </a:r>
          </a:p>
          <a:p>
            <a:pPr lvl="1"/>
            <a:r>
              <a:rPr lang="en-US" dirty="0"/>
              <a:t>Low environmental impact</a:t>
            </a:r>
          </a:p>
          <a:p>
            <a:pPr lvl="1"/>
            <a:r>
              <a:rPr lang="en-US" dirty="0"/>
              <a:t>Transformer oil containment bund or dry type</a:t>
            </a:r>
          </a:p>
          <a:p>
            <a:pPr lvl="1"/>
            <a:r>
              <a:rPr lang="en-US" dirty="0"/>
              <a:t>Low global warming potential MV switchgear as an option</a:t>
            </a:r>
          </a:p>
          <a:p>
            <a:pPr lvl="1"/>
            <a:r>
              <a:rPr lang="en-US" dirty="0"/>
              <a:t>Energy efficient with low losses transformer</a:t>
            </a:r>
          </a:p>
          <a:p>
            <a:pPr lvl="1"/>
            <a:endParaRPr lang="en-US" dirty="0"/>
          </a:p>
          <a:p>
            <a:endParaRPr lang="en-US" b="1" dirty="0"/>
          </a:p>
        </p:txBody>
      </p:sp>
      <p:pic>
        <p:nvPicPr>
          <p:cNvPr id="36" name="Graphic 29">
            <a:extLst>
              <a:ext uri="{FF2B5EF4-FFF2-40B4-BE49-F238E27FC236}">
                <a16:creationId xmlns:a16="http://schemas.microsoft.com/office/drawing/2014/main" id="{7FE980A8-C0CC-42C4-AA3B-70DFF0659C0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25728" y="2205347"/>
            <a:ext cx="719412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D797F9-9585-4595-ACAB-27E6A6B2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Data</a:t>
            </a:r>
            <a:r>
              <a:rPr lang="et-EE" dirty="0"/>
              <a:t> </a:t>
            </a:r>
            <a:r>
              <a:rPr lang="et-EE" dirty="0" err="1"/>
              <a:t>Centers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F10D-45BB-4450-890A-DF59920293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r>
              <a:rPr lang="en-US" dirty="0"/>
              <a:t>UniPack Compact Substation for Data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DE80-6449-4765-9E54-D4B25D53AB4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E8823A8-C0DD-4408-BB28-1DDCB377DACF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9C5D4-1005-4FF0-A3BA-7741759A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7F1E0B-CD24-49A1-B7ED-7108D37D9D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/>
              <a:t>MV Distribution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230282FC-0A3A-4CAF-9AE3-BF6EE632E6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 dirty="0"/>
              <a:t>Plant Layout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11C9D20-6B00-4C3D-9C6F-4DCB6F2B169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Plant layout case study</a:t>
            </a:r>
          </a:p>
        </p:txBody>
      </p:sp>
      <p:pic>
        <p:nvPicPr>
          <p:cNvPr id="15" name="Picture Placeholder 5">
            <a:extLst>
              <a:ext uri="{FF2B5EF4-FFF2-40B4-BE49-F238E27FC236}">
                <a16:creationId xmlns:a16="http://schemas.microsoft.com/office/drawing/2014/main" id="{8561288A-8644-4EAD-AAED-421B25A93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535" y="2442094"/>
            <a:ext cx="3994277" cy="35670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76C7CB-F2B1-4526-B9AA-E96DA10543EE}"/>
              </a:ext>
            </a:extLst>
          </p:cNvPr>
          <p:cNvCxnSpPr>
            <a:cxnSpLocks/>
          </p:cNvCxnSpPr>
          <p:nvPr/>
        </p:nvCxnSpPr>
        <p:spPr bwMode="gray">
          <a:xfrm flipV="1">
            <a:off x="1742391" y="4062208"/>
            <a:ext cx="4068255" cy="107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6674D2-3BE1-45F5-A2C9-45A0AAD581FB}"/>
              </a:ext>
            </a:extLst>
          </p:cNvPr>
          <p:cNvCxnSpPr/>
          <p:nvPr/>
        </p:nvCxnSpPr>
        <p:spPr bwMode="gray">
          <a:xfrm>
            <a:off x="2696478" y="3403782"/>
            <a:ext cx="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E60B70A-2FD4-420F-9FF5-8D853C63340B}"/>
              </a:ext>
            </a:extLst>
          </p:cNvPr>
          <p:cNvCxnSpPr>
            <a:cxnSpLocks/>
          </p:cNvCxnSpPr>
          <p:nvPr/>
        </p:nvCxnSpPr>
        <p:spPr bwMode="gray">
          <a:xfrm>
            <a:off x="4431327" y="2666386"/>
            <a:ext cx="7276" cy="13920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3BA12B-4625-4B26-B380-943271865AC8}"/>
              </a:ext>
            </a:extLst>
          </p:cNvPr>
          <p:cNvCxnSpPr/>
          <p:nvPr/>
        </p:nvCxnSpPr>
        <p:spPr bwMode="gray">
          <a:xfrm>
            <a:off x="2955090" y="3294410"/>
            <a:ext cx="875371" cy="111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4D21AB-CBD3-4E67-BC19-6FAD59A85358}"/>
              </a:ext>
            </a:extLst>
          </p:cNvPr>
          <p:cNvCxnSpPr/>
          <p:nvPr/>
        </p:nvCxnSpPr>
        <p:spPr bwMode="gray">
          <a:xfrm>
            <a:off x="4438603" y="3359178"/>
            <a:ext cx="7612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86">
            <a:extLst>
              <a:ext uri="{FF2B5EF4-FFF2-40B4-BE49-F238E27FC236}">
                <a16:creationId xmlns:a16="http://schemas.microsoft.com/office/drawing/2014/main" id="{B8904E6D-B8EF-4F0C-9C92-5773D310D8A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45137" y="3222212"/>
            <a:ext cx="458787" cy="571500"/>
            <a:chOff x="305" y="2144"/>
            <a:chExt cx="289" cy="360"/>
          </a:xfrm>
        </p:grpSpPr>
        <p:sp>
          <p:nvSpPr>
            <p:cNvPr id="44" name="AutoShape 485">
              <a:extLst>
                <a:ext uri="{FF2B5EF4-FFF2-40B4-BE49-F238E27FC236}">
                  <a16:creationId xmlns:a16="http://schemas.microsoft.com/office/drawing/2014/main" id="{993AE1BD-8399-4863-AF68-A4C56CE78DE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5" y="2144"/>
              <a:ext cx="289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487">
              <a:extLst>
                <a:ext uri="{FF2B5EF4-FFF2-40B4-BE49-F238E27FC236}">
                  <a16:creationId xmlns:a16="http://schemas.microsoft.com/office/drawing/2014/main" id="{B9730558-E061-4674-8849-D60DF6930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2315"/>
              <a:ext cx="49" cy="154"/>
            </a:xfrm>
            <a:custGeom>
              <a:avLst/>
              <a:gdLst>
                <a:gd name="T0" fmla="*/ 32 w 49"/>
                <a:gd name="T1" fmla="*/ 0 h 154"/>
                <a:gd name="T2" fmla="*/ 49 w 49"/>
                <a:gd name="T3" fmla="*/ 114 h 154"/>
                <a:gd name="T4" fmla="*/ 49 w 49"/>
                <a:gd name="T5" fmla="*/ 154 h 154"/>
                <a:gd name="T6" fmla="*/ 0 w 49"/>
                <a:gd name="T7" fmla="*/ 154 h 154"/>
                <a:gd name="T8" fmla="*/ 0 w 49"/>
                <a:gd name="T9" fmla="*/ 114 h 154"/>
                <a:gd name="T10" fmla="*/ 16 w 49"/>
                <a:gd name="T1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54">
                  <a:moveTo>
                    <a:pt x="32" y="0"/>
                  </a:moveTo>
                  <a:lnTo>
                    <a:pt x="49" y="114"/>
                  </a:lnTo>
                  <a:lnTo>
                    <a:pt x="49" y="154"/>
                  </a:lnTo>
                  <a:lnTo>
                    <a:pt x="0" y="154"/>
                  </a:lnTo>
                  <a:lnTo>
                    <a:pt x="0" y="114"/>
                  </a:lnTo>
                  <a:lnTo>
                    <a:pt x="16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488">
              <a:extLst>
                <a:ext uri="{FF2B5EF4-FFF2-40B4-BE49-F238E27FC236}">
                  <a16:creationId xmlns:a16="http://schemas.microsoft.com/office/drawing/2014/main" id="{EC03616C-316E-4269-81EC-F8A25B329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" y="2469"/>
              <a:ext cx="115" cy="25"/>
            </a:xfrm>
            <a:custGeom>
              <a:avLst/>
              <a:gdLst>
                <a:gd name="T0" fmla="*/ 16 w 115"/>
                <a:gd name="T1" fmla="*/ 0 h 25"/>
                <a:gd name="T2" fmla="*/ 0 w 115"/>
                <a:gd name="T3" fmla="*/ 17 h 25"/>
                <a:gd name="T4" fmla="*/ 0 w 115"/>
                <a:gd name="T5" fmla="*/ 25 h 25"/>
                <a:gd name="T6" fmla="*/ 115 w 115"/>
                <a:gd name="T7" fmla="*/ 25 h 25"/>
                <a:gd name="T8" fmla="*/ 115 w 115"/>
                <a:gd name="T9" fmla="*/ 17 h 25"/>
                <a:gd name="T10" fmla="*/ 98 w 115"/>
                <a:gd name="T11" fmla="*/ 0 h 25"/>
                <a:gd name="T12" fmla="*/ 16 w 115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25">
                  <a:moveTo>
                    <a:pt x="16" y="0"/>
                  </a:moveTo>
                  <a:lnTo>
                    <a:pt x="0" y="17"/>
                  </a:lnTo>
                  <a:lnTo>
                    <a:pt x="0" y="25"/>
                  </a:lnTo>
                  <a:lnTo>
                    <a:pt x="115" y="25"/>
                  </a:lnTo>
                  <a:lnTo>
                    <a:pt x="115" y="17"/>
                  </a:lnTo>
                  <a:lnTo>
                    <a:pt x="98" y="0"/>
                  </a:lnTo>
                  <a:lnTo>
                    <a:pt x="16" y="0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489">
              <a:extLst>
                <a:ext uri="{FF2B5EF4-FFF2-40B4-BE49-F238E27FC236}">
                  <a16:creationId xmlns:a16="http://schemas.microsoft.com/office/drawing/2014/main" id="{D8802081-735F-4DA0-91A9-2FD5778C0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" y="2290"/>
              <a:ext cx="33" cy="33"/>
            </a:xfrm>
            <a:custGeom>
              <a:avLst/>
              <a:gdLst>
                <a:gd name="T0" fmla="*/ 12 w 16"/>
                <a:gd name="T1" fmla="*/ 0 h 16"/>
                <a:gd name="T2" fmla="*/ 4 w 16"/>
                <a:gd name="T3" fmla="*/ 0 h 16"/>
                <a:gd name="T4" fmla="*/ 0 w 16"/>
                <a:gd name="T5" fmla="*/ 4 h 16"/>
                <a:gd name="T6" fmla="*/ 0 w 16"/>
                <a:gd name="T7" fmla="*/ 12 h 16"/>
                <a:gd name="T8" fmla="*/ 4 w 16"/>
                <a:gd name="T9" fmla="*/ 16 h 16"/>
                <a:gd name="T10" fmla="*/ 12 w 16"/>
                <a:gd name="T11" fmla="*/ 16 h 16"/>
                <a:gd name="T12" fmla="*/ 16 w 16"/>
                <a:gd name="T13" fmla="*/ 12 h 16"/>
                <a:gd name="T14" fmla="*/ 16 w 16"/>
                <a:gd name="T15" fmla="*/ 4 h 16"/>
                <a:gd name="T16" fmla="*/ 12 w 16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1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2" y="16"/>
                    <a:pt x="4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6"/>
                    <a:pt x="16" y="14"/>
                    <a:pt x="16" y="12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490">
              <a:extLst>
                <a:ext uri="{FF2B5EF4-FFF2-40B4-BE49-F238E27FC236}">
                  <a16:creationId xmlns:a16="http://schemas.microsoft.com/office/drawing/2014/main" id="{C81BCEFC-63C8-4D73-8A9D-816D4FA1E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2152"/>
              <a:ext cx="41" cy="138"/>
            </a:xfrm>
            <a:custGeom>
              <a:avLst/>
              <a:gdLst>
                <a:gd name="T0" fmla="*/ 0 w 41"/>
                <a:gd name="T1" fmla="*/ 0 h 138"/>
                <a:gd name="T2" fmla="*/ 8 w 41"/>
                <a:gd name="T3" fmla="*/ 0 h 138"/>
                <a:gd name="T4" fmla="*/ 41 w 41"/>
                <a:gd name="T5" fmla="*/ 106 h 138"/>
                <a:gd name="T6" fmla="*/ 16 w 41"/>
                <a:gd name="T7" fmla="*/ 138 h 138"/>
                <a:gd name="T8" fmla="*/ 0 w 41"/>
                <a:gd name="T9" fmla="*/ 138 h 138"/>
                <a:gd name="T10" fmla="*/ 0 w 41"/>
                <a:gd name="T1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38">
                  <a:moveTo>
                    <a:pt x="0" y="0"/>
                  </a:moveTo>
                  <a:lnTo>
                    <a:pt x="8" y="0"/>
                  </a:lnTo>
                  <a:lnTo>
                    <a:pt x="41" y="106"/>
                  </a:lnTo>
                  <a:lnTo>
                    <a:pt x="16" y="138"/>
                  </a:ln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491">
              <a:extLst>
                <a:ext uri="{FF2B5EF4-FFF2-40B4-BE49-F238E27FC236}">
                  <a16:creationId xmlns:a16="http://schemas.microsoft.com/office/drawing/2014/main" id="{C30C89D6-20E4-4519-93CE-CD8F5CB83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" y="2299"/>
              <a:ext cx="115" cy="89"/>
            </a:xfrm>
            <a:custGeom>
              <a:avLst/>
              <a:gdLst>
                <a:gd name="T0" fmla="*/ 8 w 115"/>
                <a:gd name="T1" fmla="*/ 89 h 89"/>
                <a:gd name="T2" fmla="*/ 0 w 115"/>
                <a:gd name="T3" fmla="*/ 81 h 89"/>
                <a:gd name="T4" fmla="*/ 66 w 115"/>
                <a:gd name="T5" fmla="*/ 0 h 89"/>
                <a:gd name="T6" fmla="*/ 115 w 115"/>
                <a:gd name="T7" fmla="*/ 0 h 89"/>
                <a:gd name="T8" fmla="*/ 115 w 115"/>
                <a:gd name="T9" fmla="*/ 16 h 89"/>
                <a:gd name="T10" fmla="*/ 8 w 115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89">
                  <a:moveTo>
                    <a:pt x="8" y="89"/>
                  </a:moveTo>
                  <a:lnTo>
                    <a:pt x="0" y="81"/>
                  </a:lnTo>
                  <a:lnTo>
                    <a:pt x="66" y="0"/>
                  </a:lnTo>
                  <a:lnTo>
                    <a:pt x="115" y="0"/>
                  </a:lnTo>
                  <a:lnTo>
                    <a:pt x="115" y="16"/>
                  </a:lnTo>
                  <a:lnTo>
                    <a:pt x="8" y="89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492">
              <a:extLst>
                <a:ext uri="{FF2B5EF4-FFF2-40B4-BE49-F238E27FC236}">
                  <a16:creationId xmlns:a16="http://schemas.microsoft.com/office/drawing/2014/main" id="{F8F03038-76AC-4D5C-92A4-3DC30D96E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" y="2299"/>
              <a:ext cx="131" cy="65"/>
            </a:xfrm>
            <a:custGeom>
              <a:avLst/>
              <a:gdLst>
                <a:gd name="T0" fmla="*/ 0 w 131"/>
                <a:gd name="T1" fmla="*/ 0 h 65"/>
                <a:gd name="T2" fmla="*/ 0 w 131"/>
                <a:gd name="T3" fmla="*/ 16 h 65"/>
                <a:gd name="T4" fmla="*/ 24 w 131"/>
                <a:gd name="T5" fmla="*/ 56 h 65"/>
                <a:gd name="T6" fmla="*/ 123 w 131"/>
                <a:gd name="T7" fmla="*/ 65 h 65"/>
                <a:gd name="T8" fmla="*/ 131 w 131"/>
                <a:gd name="T9" fmla="*/ 56 h 65"/>
                <a:gd name="T10" fmla="*/ 0 w 131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65">
                  <a:moveTo>
                    <a:pt x="0" y="0"/>
                  </a:moveTo>
                  <a:lnTo>
                    <a:pt x="0" y="16"/>
                  </a:lnTo>
                  <a:lnTo>
                    <a:pt x="24" y="56"/>
                  </a:lnTo>
                  <a:lnTo>
                    <a:pt x="123" y="65"/>
                  </a:lnTo>
                  <a:lnTo>
                    <a:pt x="131" y="5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1" name="Picture 74" descr="http://i.ebayimg.com/00/s/NTA1WDc3NQ==/z/zZoAAOxygPtSshUr/$_3.JPG">
            <a:extLst>
              <a:ext uri="{FF2B5EF4-FFF2-40B4-BE49-F238E27FC236}">
                <a16:creationId xmlns:a16="http://schemas.microsoft.com/office/drawing/2014/main" id="{5B7E322F-BDAC-4566-B7D6-F8B6CDC8C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1" r="6051"/>
          <a:stretch/>
        </p:blipFill>
        <p:spPr bwMode="auto">
          <a:xfrm flipH="1">
            <a:off x="2497022" y="3069819"/>
            <a:ext cx="1012460" cy="55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 descr="http://www.cengs.com/images/sub1.jpg">
            <a:extLst>
              <a:ext uri="{FF2B5EF4-FFF2-40B4-BE49-F238E27FC236}">
                <a16:creationId xmlns:a16="http://schemas.microsoft.com/office/drawing/2014/main" id="{DB6C3FD5-DDF4-4A87-B9CC-EC0094F3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9" r="34560"/>
          <a:stretch>
            <a:fillRect/>
          </a:stretch>
        </p:blipFill>
        <p:spPr bwMode="auto">
          <a:xfrm>
            <a:off x="5217835" y="2430476"/>
            <a:ext cx="639521" cy="6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 descr="http://in.all.biz/img/in/catalog/224435.jpeg">
            <a:extLst>
              <a:ext uri="{FF2B5EF4-FFF2-40B4-BE49-F238E27FC236}">
                <a16:creationId xmlns:a16="http://schemas.microsoft.com/office/drawing/2014/main" id="{547DADBD-255B-4A2F-BF91-F4D998001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6000" r="8000" b="20000"/>
          <a:stretch>
            <a:fillRect/>
          </a:stretch>
        </p:blipFill>
        <p:spPr bwMode="auto">
          <a:xfrm>
            <a:off x="3953902" y="2871457"/>
            <a:ext cx="934249" cy="68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5B4ACE7-4832-441F-AC2F-F6CDEE21FA7B}"/>
              </a:ext>
            </a:extLst>
          </p:cNvPr>
          <p:cNvSpPr txBox="1"/>
          <p:nvPr/>
        </p:nvSpPr>
        <p:spPr bwMode="gray">
          <a:xfrm>
            <a:off x="1715259" y="3763519"/>
            <a:ext cx="914400" cy="258308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000" dirty="0"/>
              <a:t>11-33 kV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6323B8-BC6D-43B1-B0A2-EC058AF745D8}"/>
              </a:ext>
            </a:extLst>
          </p:cNvPr>
          <p:cNvSpPr txBox="1"/>
          <p:nvPr/>
        </p:nvSpPr>
        <p:spPr bwMode="gray">
          <a:xfrm>
            <a:off x="3947681" y="5772467"/>
            <a:ext cx="914400" cy="258308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sz="1000" dirty="0"/>
              <a:t>Up-to 5000A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0E4B263-BDF5-4AEF-B44B-079FF0436DB3}"/>
              </a:ext>
            </a:extLst>
          </p:cNvPr>
          <p:cNvCxnSpPr>
            <a:cxnSpLocks/>
          </p:cNvCxnSpPr>
          <p:nvPr/>
        </p:nvCxnSpPr>
        <p:spPr bwMode="gray">
          <a:xfrm>
            <a:off x="4431327" y="2641783"/>
            <a:ext cx="75399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A6984DE-6066-4466-B683-BE755BAF39C4}"/>
              </a:ext>
            </a:extLst>
          </p:cNvPr>
          <p:cNvGrpSpPr/>
          <p:nvPr/>
        </p:nvGrpSpPr>
        <p:grpSpPr>
          <a:xfrm>
            <a:off x="3001609" y="4067606"/>
            <a:ext cx="681386" cy="1707569"/>
            <a:chOff x="6415014" y="3031700"/>
            <a:chExt cx="681386" cy="1707569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DD54410-1B6C-441A-8222-B761965F351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784934" y="3031700"/>
              <a:ext cx="0" cy="7151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65E6562-A957-43E9-8C1F-7C57D93C275D}"/>
                </a:ext>
              </a:extLst>
            </p:cNvPr>
            <p:cNvCxnSpPr/>
            <p:nvPr/>
          </p:nvCxnSpPr>
          <p:spPr bwMode="gray">
            <a:xfrm>
              <a:off x="6719620" y="4293221"/>
              <a:ext cx="0" cy="4460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6ECA3C03-583A-474F-A2F7-7456BE048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5014" y="3399292"/>
              <a:ext cx="681386" cy="893928"/>
            </a:xfrm>
            <a:prstGeom prst="rect">
              <a:avLst/>
            </a:prstGeom>
          </p:spPr>
        </p:pic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576726C3-AB5C-49C0-83AD-20EA1DC76270}"/>
              </a:ext>
            </a:extLst>
          </p:cNvPr>
          <p:cNvSpPr txBox="1"/>
          <p:nvPr/>
        </p:nvSpPr>
        <p:spPr bwMode="gray">
          <a:xfrm>
            <a:off x="201997" y="4208666"/>
            <a:ext cx="2898630" cy="95948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400" dirty="0"/>
              <a:t>CSS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MV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Ring or Radial configuration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FE3B16B-9F2B-42E9-BB3E-0DA7B0DD81FC}"/>
              </a:ext>
            </a:extLst>
          </p:cNvPr>
          <p:cNvSpPr txBox="1"/>
          <p:nvPr/>
        </p:nvSpPr>
        <p:spPr bwMode="gray">
          <a:xfrm>
            <a:off x="221476" y="2325048"/>
            <a:ext cx="3921554" cy="74692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400" dirty="0"/>
              <a:t>Primary MV SWG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Connected to Power Supply/Sub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8FAB0B2-DD29-442A-8957-9AFE86BF454D}"/>
              </a:ext>
            </a:extLst>
          </p:cNvPr>
          <p:cNvCxnSpPr>
            <a:cxnSpLocks/>
          </p:cNvCxnSpPr>
          <p:nvPr/>
        </p:nvCxnSpPr>
        <p:spPr bwMode="gray">
          <a:xfrm flipV="1">
            <a:off x="4472225" y="4859163"/>
            <a:ext cx="598180" cy="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0A1C79F-7888-464F-B128-5C1D9EFB44C8}"/>
              </a:ext>
            </a:extLst>
          </p:cNvPr>
          <p:cNvGrpSpPr/>
          <p:nvPr/>
        </p:nvGrpSpPr>
        <p:grpSpPr>
          <a:xfrm>
            <a:off x="3731952" y="4070373"/>
            <a:ext cx="681386" cy="1707569"/>
            <a:chOff x="6415014" y="3031700"/>
            <a:chExt cx="681386" cy="1707569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9A332BC-E558-46CE-AE70-64AF074A355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784934" y="3031700"/>
              <a:ext cx="0" cy="7151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BB70E15-031C-4FB4-9D7F-6B4D90902A17}"/>
                </a:ext>
              </a:extLst>
            </p:cNvPr>
            <p:cNvCxnSpPr/>
            <p:nvPr/>
          </p:nvCxnSpPr>
          <p:spPr bwMode="gray">
            <a:xfrm>
              <a:off x="6719620" y="4293221"/>
              <a:ext cx="0" cy="4460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13636BE1-01DC-4BDF-912F-B88EFE15F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5014" y="3399292"/>
              <a:ext cx="681386" cy="893928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E9936D4-A4AB-4CCF-9FF2-3DF216CE4F39}"/>
              </a:ext>
            </a:extLst>
          </p:cNvPr>
          <p:cNvGrpSpPr/>
          <p:nvPr/>
        </p:nvGrpSpPr>
        <p:grpSpPr>
          <a:xfrm>
            <a:off x="5161618" y="4054296"/>
            <a:ext cx="681386" cy="1707569"/>
            <a:chOff x="6415014" y="3031700"/>
            <a:chExt cx="681386" cy="1707569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A09FE72-85B2-4AAF-A2BB-AD24CA41916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784934" y="3031700"/>
              <a:ext cx="0" cy="7151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07739E3-4F01-44A0-AB47-9C127AEE1CE6}"/>
                </a:ext>
              </a:extLst>
            </p:cNvPr>
            <p:cNvCxnSpPr/>
            <p:nvPr/>
          </p:nvCxnSpPr>
          <p:spPr bwMode="gray">
            <a:xfrm>
              <a:off x="6719620" y="4293221"/>
              <a:ext cx="0" cy="4460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72F0FA0B-8A64-41C3-A94A-30B4DC282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5014" y="3399292"/>
              <a:ext cx="681386" cy="893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750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D797F9-9585-4595-ACAB-27E6A6B2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Data</a:t>
            </a:r>
            <a:r>
              <a:rPr lang="et-EE" dirty="0"/>
              <a:t> </a:t>
            </a:r>
            <a:r>
              <a:rPr lang="et-EE" dirty="0" err="1"/>
              <a:t>Centers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F10D-45BB-4450-890A-DF59920293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DE80-6449-4765-9E54-D4B25D53AB4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E8823A8-C0DD-4408-BB28-1DDCB377DACF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9C5D4-1005-4FF0-A3BA-7741759A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7F1E0B-CD24-49A1-B7ED-7108D37D9D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/>
              <a:t>MV </a:t>
            </a:r>
            <a:r>
              <a:rPr lang="et-EE"/>
              <a:t>ring connection grid</a:t>
            </a:r>
            <a:endParaRPr lang="it-IT" dirty="0"/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230282FC-0A3A-4CAF-9AE3-BF6EE632E6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t-EE"/>
              <a:t>MV radial connection grid</a:t>
            </a:r>
            <a:endParaRPr lang="it-IT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11C9D20-6B00-4C3D-9C6F-4DCB6F2B169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MV grid topology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B7AAE-FC10-4C31-9232-6BC3D3AED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19" y="2358497"/>
            <a:ext cx="4772293" cy="363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4C4D3-BB90-4CC0-812E-BC40FB715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07" y="2358497"/>
            <a:ext cx="4105973" cy="35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D797F9-9585-4595-ACAB-27E6A6B2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Data</a:t>
            </a:r>
            <a:r>
              <a:rPr lang="et-EE" dirty="0"/>
              <a:t> </a:t>
            </a:r>
            <a:r>
              <a:rPr lang="et-EE" dirty="0" err="1"/>
              <a:t>Centers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F10D-45BB-4450-890A-DF59920293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DE80-6449-4765-9E54-D4B25D53AB4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E8823A8-C0DD-4408-BB28-1DDCB377DACF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9C5D4-1005-4FF0-A3BA-7741759A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7F1E0B-CD24-49A1-B7ED-7108D37D9D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Non walk in</a:t>
            </a:r>
            <a:endParaRPr lang="it-IT" dirty="0"/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230282FC-0A3A-4CAF-9AE3-BF6EE632E6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Walk in</a:t>
            </a:r>
            <a:endParaRPr lang="it-IT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11C9D20-6B00-4C3D-9C6F-4DCB6F2B169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CSS operation</a:t>
            </a:r>
          </a:p>
        </p:txBody>
      </p:sp>
      <p:pic>
        <p:nvPicPr>
          <p:cNvPr id="2" name="Graphic 189">
            <a:extLst>
              <a:ext uri="{FF2B5EF4-FFF2-40B4-BE49-F238E27FC236}">
                <a16:creationId xmlns:a16="http://schemas.microsoft.com/office/drawing/2014/main" id="{3D9D2A0E-0580-FA8D-3E5C-FCD6F07B9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327" y="4920058"/>
            <a:ext cx="457200" cy="4572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9DE2E0B-0E4B-5A26-BDBE-14807F34B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3762" y="4928426"/>
            <a:ext cx="457200" cy="457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E144074-9F01-BFEE-8CE8-38A9DEF2C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1476" y="4965778"/>
            <a:ext cx="457200" cy="457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767C68-D865-C824-8BCB-28795C9C22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9225" y="4939379"/>
            <a:ext cx="457200" cy="4572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A3DB32-9D1A-5FB5-DC37-ABD13DAA5279}"/>
              </a:ext>
            </a:extLst>
          </p:cNvPr>
          <p:cNvCxnSpPr>
            <a:cxnSpLocks/>
          </p:cNvCxnSpPr>
          <p:nvPr/>
        </p:nvCxnSpPr>
        <p:spPr bwMode="gray">
          <a:xfrm>
            <a:off x="900105" y="5598067"/>
            <a:ext cx="1355472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E5B098-B260-03A6-A6E4-300DCA7240E8}"/>
              </a:ext>
            </a:extLst>
          </p:cNvPr>
          <p:cNvCxnSpPr>
            <a:cxnSpLocks/>
          </p:cNvCxnSpPr>
          <p:nvPr/>
        </p:nvCxnSpPr>
        <p:spPr bwMode="gray">
          <a:xfrm>
            <a:off x="900105" y="5432162"/>
            <a:ext cx="0" cy="16590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DEC843-CCA3-08A9-593B-3F5BEC0662EE}"/>
              </a:ext>
            </a:extLst>
          </p:cNvPr>
          <p:cNvCxnSpPr>
            <a:cxnSpLocks/>
          </p:cNvCxnSpPr>
          <p:nvPr/>
        </p:nvCxnSpPr>
        <p:spPr bwMode="gray">
          <a:xfrm>
            <a:off x="2255577" y="5432162"/>
            <a:ext cx="0" cy="16590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8F0542-1118-5E5C-5A01-7673C95B80E8}"/>
              </a:ext>
            </a:extLst>
          </p:cNvPr>
          <p:cNvSpPr txBox="1"/>
          <p:nvPr/>
        </p:nvSpPr>
        <p:spPr bwMode="gray">
          <a:xfrm>
            <a:off x="2035374" y="4657915"/>
            <a:ext cx="652717" cy="244924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000" dirty="0"/>
              <a:t>MV SWG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BD6BF2-363E-EFAF-6C2B-8F3B539D93AC}"/>
              </a:ext>
            </a:extLst>
          </p:cNvPr>
          <p:cNvSpPr txBox="1"/>
          <p:nvPr/>
        </p:nvSpPr>
        <p:spPr bwMode="gray">
          <a:xfrm>
            <a:off x="3117050" y="4645247"/>
            <a:ext cx="332373" cy="270261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050" dirty="0"/>
              <a:t>TR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CF642D-1996-568D-9F78-2833EF0AF713}"/>
              </a:ext>
            </a:extLst>
          </p:cNvPr>
          <p:cNvSpPr txBox="1"/>
          <p:nvPr/>
        </p:nvSpPr>
        <p:spPr bwMode="gray">
          <a:xfrm>
            <a:off x="3977311" y="4626806"/>
            <a:ext cx="332373" cy="270261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050" dirty="0"/>
              <a:t>LV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1CE67D-E210-A225-C8FC-3F052DF5925D}"/>
              </a:ext>
            </a:extLst>
          </p:cNvPr>
          <p:cNvCxnSpPr>
            <a:cxnSpLocks/>
          </p:cNvCxnSpPr>
          <p:nvPr/>
        </p:nvCxnSpPr>
        <p:spPr bwMode="gray">
          <a:xfrm>
            <a:off x="4127825" y="5586865"/>
            <a:ext cx="14233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8A364F-1F51-359F-435D-8A2F6127CF24}"/>
              </a:ext>
            </a:extLst>
          </p:cNvPr>
          <p:cNvCxnSpPr>
            <a:cxnSpLocks/>
          </p:cNvCxnSpPr>
          <p:nvPr/>
        </p:nvCxnSpPr>
        <p:spPr bwMode="gray">
          <a:xfrm>
            <a:off x="4127825" y="5420960"/>
            <a:ext cx="0" cy="16590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0F8423-0FE7-F6DA-694E-F077F6B6B1A9}"/>
              </a:ext>
            </a:extLst>
          </p:cNvPr>
          <p:cNvCxnSpPr>
            <a:cxnSpLocks/>
          </p:cNvCxnSpPr>
          <p:nvPr/>
        </p:nvCxnSpPr>
        <p:spPr bwMode="gray">
          <a:xfrm>
            <a:off x="5551152" y="5418131"/>
            <a:ext cx="0" cy="16590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3C47178-5256-8DD7-C5AD-BA893C188942}"/>
              </a:ext>
            </a:extLst>
          </p:cNvPr>
          <p:cNvSpPr/>
          <p:nvPr/>
        </p:nvSpPr>
        <p:spPr bwMode="gray">
          <a:xfrm>
            <a:off x="2004042" y="4439713"/>
            <a:ext cx="2426967" cy="102488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898E9B-DF15-0922-2EB6-1667CB4949CA}"/>
              </a:ext>
            </a:extLst>
          </p:cNvPr>
          <p:cNvSpPr txBox="1"/>
          <p:nvPr/>
        </p:nvSpPr>
        <p:spPr bwMode="gray">
          <a:xfrm>
            <a:off x="649894" y="4657915"/>
            <a:ext cx="652717" cy="244924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000" dirty="0"/>
              <a:t>Grid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4094A1-42E1-50F3-CFD5-52F8A15E1308}"/>
              </a:ext>
            </a:extLst>
          </p:cNvPr>
          <p:cNvCxnSpPr/>
          <p:nvPr/>
        </p:nvCxnSpPr>
        <p:spPr bwMode="gray">
          <a:xfrm flipH="1">
            <a:off x="1904982" y="4439713"/>
            <a:ext cx="990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BEAF8AD-3DDC-B3DF-D176-11F68D6E0FF7}"/>
              </a:ext>
            </a:extLst>
          </p:cNvPr>
          <p:cNvCxnSpPr/>
          <p:nvPr/>
        </p:nvCxnSpPr>
        <p:spPr bwMode="gray">
          <a:xfrm flipH="1">
            <a:off x="4431009" y="4439713"/>
            <a:ext cx="990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A1480C9-5959-9BED-2A47-886664B387BC}"/>
              </a:ext>
            </a:extLst>
          </p:cNvPr>
          <p:cNvCxnSpPr/>
          <p:nvPr/>
        </p:nvCxnSpPr>
        <p:spPr bwMode="gray">
          <a:xfrm flipV="1">
            <a:off x="1904982" y="4355893"/>
            <a:ext cx="0" cy="838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DC983F-CC20-8B09-1784-B21C0DDF0F57}"/>
              </a:ext>
            </a:extLst>
          </p:cNvPr>
          <p:cNvCxnSpPr/>
          <p:nvPr/>
        </p:nvCxnSpPr>
        <p:spPr bwMode="gray">
          <a:xfrm flipV="1">
            <a:off x="4530069" y="4355893"/>
            <a:ext cx="0" cy="838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3347D5-247A-1D2B-40C3-531E11B31F3D}"/>
              </a:ext>
            </a:extLst>
          </p:cNvPr>
          <p:cNvCxnSpPr/>
          <p:nvPr/>
        </p:nvCxnSpPr>
        <p:spPr bwMode="gray">
          <a:xfrm flipH="1">
            <a:off x="1904982" y="4096813"/>
            <a:ext cx="1314677" cy="25908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327047-1AAC-4708-4D62-D06FFC86F8C7}"/>
              </a:ext>
            </a:extLst>
          </p:cNvPr>
          <p:cNvCxnSpPr/>
          <p:nvPr/>
        </p:nvCxnSpPr>
        <p:spPr bwMode="gray">
          <a:xfrm>
            <a:off x="3219659" y="4096813"/>
            <a:ext cx="1310410" cy="25908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3EE4818-C667-84C7-A1E7-B4470CF6832F}"/>
              </a:ext>
            </a:extLst>
          </p:cNvPr>
          <p:cNvSpPr txBox="1"/>
          <p:nvPr/>
        </p:nvSpPr>
        <p:spPr bwMode="gray">
          <a:xfrm>
            <a:off x="3014333" y="4125150"/>
            <a:ext cx="410654" cy="18288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050" dirty="0"/>
              <a:t>CSS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7EAAE349-C859-91D4-E922-E4F45EB8A06F}"/>
              </a:ext>
            </a:extLst>
          </p:cNvPr>
          <p:cNvSpPr txBox="1">
            <a:spLocks/>
          </p:cNvSpPr>
          <p:nvPr/>
        </p:nvSpPr>
        <p:spPr>
          <a:xfrm>
            <a:off x="1339141" y="5749304"/>
            <a:ext cx="4046995" cy="252000"/>
          </a:xfrm>
          <a:prstGeom prst="rect">
            <a:avLst/>
          </a:prstGeom>
        </p:spPr>
        <p:txBody>
          <a:bodyPr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Equipment is operated from outside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627C149-E825-57D8-C72D-A46DE62056BF}"/>
              </a:ext>
            </a:extLst>
          </p:cNvPr>
          <p:cNvCxnSpPr>
            <a:cxnSpLocks/>
          </p:cNvCxnSpPr>
          <p:nvPr/>
        </p:nvCxnSpPr>
        <p:spPr bwMode="gray">
          <a:xfrm>
            <a:off x="793571" y="5665777"/>
            <a:ext cx="1606932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8953865-51A3-BF27-9C35-208A6D0F4F64}"/>
              </a:ext>
            </a:extLst>
          </p:cNvPr>
          <p:cNvCxnSpPr>
            <a:cxnSpLocks/>
          </p:cNvCxnSpPr>
          <p:nvPr/>
        </p:nvCxnSpPr>
        <p:spPr bwMode="gray">
          <a:xfrm>
            <a:off x="793571" y="5432162"/>
            <a:ext cx="0" cy="23361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F7BF277-C0C1-C554-0900-139FE3319E2C}"/>
              </a:ext>
            </a:extLst>
          </p:cNvPr>
          <p:cNvCxnSpPr>
            <a:cxnSpLocks/>
          </p:cNvCxnSpPr>
          <p:nvPr/>
        </p:nvCxnSpPr>
        <p:spPr bwMode="gray">
          <a:xfrm>
            <a:off x="2400503" y="5432162"/>
            <a:ext cx="0" cy="23361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189">
            <a:extLst>
              <a:ext uri="{FF2B5EF4-FFF2-40B4-BE49-F238E27FC236}">
                <a16:creationId xmlns:a16="http://schemas.microsoft.com/office/drawing/2014/main" id="{A7E6AC9E-B055-9E8F-4113-6BB095F2B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4657" y="4920058"/>
            <a:ext cx="457200" cy="4572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F6C22B32-FF4F-01A8-9591-ED601B318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7292" y="4928426"/>
            <a:ext cx="457200" cy="4572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59EA243D-A44B-3A5F-ABC5-43CF40106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3123" y="4965778"/>
            <a:ext cx="457200" cy="4572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AA6BDE7F-8790-881C-02D3-6770602985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10953" y="4939379"/>
            <a:ext cx="457200" cy="45720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257E47C-D1E8-FC5F-1A17-0FCC0414A575}"/>
              </a:ext>
            </a:extLst>
          </p:cNvPr>
          <p:cNvCxnSpPr>
            <a:cxnSpLocks/>
          </p:cNvCxnSpPr>
          <p:nvPr/>
        </p:nvCxnSpPr>
        <p:spPr bwMode="gray">
          <a:xfrm>
            <a:off x="7002435" y="5598067"/>
            <a:ext cx="13487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C8383EC-82A8-C507-2AFD-0935C18720C7}"/>
              </a:ext>
            </a:extLst>
          </p:cNvPr>
          <p:cNvCxnSpPr>
            <a:cxnSpLocks/>
          </p:cNvCxnSpPr>
          <p:nvPr/>
        </p:nvCxnSpPr>
        <p:spPr bwMode="gray">
          <a:xfrm>
            <a:off x="7002435" y="5432162"/>
            <a:ext cx="0" cy="16590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426E6DD-3529-ECA8-6D4D-15679A5996F7}"/>
              </a:ext>
            </a:extLst>
          </p:cNvPr>
          <p:cNvCxnSpPr>
            <a:cxnSpLocks/>
          </p:cNvCxnSpPr>
          <p:nvPr/>
        </p:nvCxnSpPr>
        <p:spPr bwMode="gray">
          <a:xfrm>
            <a:off x="8351175" y="5432162"/>
            <a:ext cx="0" cy="16590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C262768-FAAE-602C-F978-6965745C2336}"/>
              </a:ext>
            </a:extLst>
          </p:cNvPr>
          <p:cNvSpPr txBox="1"/>
          <p:nvPr/>
        </p:nvSpPr>
        <p:spPr bwMode="gray">
          <a:xfrm>
            <a:off x="8127021" y="4657915"/>
            <a:ext cx="652717" cy="244924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000" dirty="0"/>
              <a:t>MV SWG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658311-88C5-2EF5-EAB7-00C8412CEFC4}"/>
              </a:ext>
            </a:extLst>
          </p:cNvPr>
          <p:cNvSpPr txBox="1"/>
          <p:nvPr/>
        </p:nvSpPr>
        <p:spPr bwMode="gray">
          <a:xfrm>
            <a:off x="8970580" y="4645247"/>
            <a:ext cx="332373" cy="270261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050" dirty="0"/>
              <a:t>TR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65EB1B-5547-1455-8BB7-472CB7F50B47}"/>
              </a:ext>
            </a:extLst>
          </p:cNvPr>
          <p:cNvSpPr txBox="1"/>
          <p:nvPr/>
        </p:nvSpPr>
        <p:spPr bwMode="gray">
          <a:xfrm>
            <a:off x="9589039" y="4626806"/>
            <a:ext cx="332373" cy="270261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050" dirty="0"/>
              <a:t>LV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C0AD8A2-AD99-17AB-CDEC-00F2B1BE2AD9}"/>
              </a:ext>
            </a:extLst>
          </p:cNvPr>
          <p:cNvCxnSpPr>
            <a:cxnSpLocks/>
          </p:cNvCxnSpPr>
          <p:nvPr/>
        </p:nvCxnSpPr>
        <p:spPr bwMode="gray">
          <a:xfrm>
            <a:off x="9739553" y="5586865"/>
            <a:ext cx="14233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9F41F1B-1941-72C9-E529-29EA864C8669}"/>
              </a:ext>
            </a:extLst>
          </p:cNvPr>
          <p:cNvCxnSpPr>
            <a:cxnSpLocks/>
          </p:cNvCxnSpPr>
          <p:nvPr/>
        </p:nvCxnSpPr>
        <p:spPr bwMode="gray">
          <a:xfrm>
            <a:off x="9739553" y="5420960"/>
            <a:ext cx="0" cy="16590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E087258-B38D-0B8D-72EA-A935267952A2}"/>
              </a:ext>
            </a:extLst>
          </p:cNvPr>
          <p:cNvCxnSpPr>
            <a:cxnSpLocks/>
          </p:cNvCxnSpPr>
          <p:nvPr/>
        </p:nvCxnSpPr>
        <p:spPr bwMode="gray">
          <a:xfrm>
            <a:off x="11162880" y="5418131"/>
            <a:ext cx="0" cy="16590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9B70456A-52BF-DD96-BECF-EEFBDFBE5087}"/>
              </a:ext>
            </a:extLst>
          </p:cNvPr>
          <p:cNvSpPr/>
          <p:nvPr/>
        </p:nvSpPr>
        <p:spPr bwMode="gray">
          <a:xfrm>
            <a:off x="7615770" y="4439713"/>
            <a:ext cx="2426967" cy="102488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899744-790F-CA11-6573-449CB374289B}"/>
              </a:ext>
            </a:extLst>
          </p:cNvPr>
          <p:cNvSpPr txBox="1"/>
          <p:nvPr/>
        </p:nvSpPr>
        <p:spPr bwMode="gray">
          <a:xfrm>
            <a:off x="6752224" y="4657915"/>
            <a:ext cx="652717" cy="244924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000" dirty="0"/>
              <a:t>Grid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49F5A8-1FD1-6773-AFDC-69F8D9112A67}"/>
              </a:ext>
            </a:extLst>
          </p:cNvPr>
          <p:cNvCxnSpPr/>
          <p:nvPr/>
        </p:nvCxnSpPr>
        <p:spPr bwMode="gray">
          <a:xfrm flipH="1">
            <a:off x="7516710" y="4439713"/>
            <a:ext cx="990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B50AC4-29B0-EA9E-3B28-368DA34C3A06}"/>
              </a:ext>
            </a:extLst>
          </p:cNvPr>
          <p:cNvCxnSpPr/>
          <p:nvPr/>
        </p:nvCxnSpPr>
        <p:spPr bwMode="gray">
          <a:xfrm flipH="1">
            <a:off x="10042737" y="4439713"/>
            <a:ext cx="990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BCF87C0-6EE9-F348-2B1F-220452E8F218}"/>
              </a:ext>
            </a:extLst>
          </p:cNvPr>
          <p:cNvCxnSpPr/>
          <p:nvPr/>
        </p:nvCxnSpPr>
        <p:spPr bwMode="gray">
          <a:xfrm flipV="1">
            <a:off x="7516710" y="4355893"/>
            <a:ext cx="0" cy="838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EF0196F-D49F-D0EE-0C68-F1F9DB4A0D20}"/>
              </a:ext>
            </a:extLst>
          </p:cNvPr>
          <p:cNvCxnSpPr/>
          <p:nvPr/>
        </p:nvCxnSpPr>
        <p:spPr bwMode="gray">
          <a:xfrm flipV="1">
            <a:off x="10141797" y="4355893"/>
            <a:ext cx="0" cy="838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227488E-5BAD-1D8F-279E-454FEC62EA13}"/>
              </a:ext>
            </a:extLst>
          </p:cNvPr>
          <p:cNvCxnSpPr/>
          <p:nvPr/>
        </p:nvCxnSpPr>
        <p:spPr bwMode="gray">
          <a:xfrm flipH="1">
            <a:off x="7516710" y="4096813"/>
            <a:ext cx="1314677" cy="25908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5F772E7-7BAB-5797-D1EE-667A711D93A8}"/>
              </a:ext>
            </a:extLst>
          </p:cNvPr>
          <p:cNvCxnSpPr/>
          <p:nvPr/>
        </p:nvCxnSpPr>
        <p:spPr bwMode="gray">
          <a:xfrm>
            <a:off x="8831387" y="4096813"/>
            <a:ext cx="1310410" cy="25908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A8B10F28-0AB8-5976-7356-3AB2CBBC4CCE}"/>
              </a:ext>
            </a:extLst>
          </p:cNvPr>
          <p:cNvSpPr txBox="1"/>
          <p:nvPr/>
        </p:nvSpPr>
        <p:spPr bwMode="gray">
          <a:xfrm>
            <a:off x="8626061" y="4125150"/>
            <a:ext cx="410654" cy="18288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050" dirty="0"/>
              <a:t>CSS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7A71D3BF-8A41-D90E-C4FA-8BC8F3F0714D}"/>
              </a:ext>
            </a:extLst>
          </p:cNvPr>
          <p:cNvSpPr txBox="1">
            <a:spLocks/>
          </p:cNvSpPr>
          <p:nvPr/>
        </p:nvSpPr>
        <p:spPr>
          <a:xfrm>
            <a:off x="6903262" y="5752015"/>
            <a:ext cx="4046995" cy="252000"/>
          </a:xfrm>
          <a:prstGeom prst="rect">
            <a:avLst/>
          </a:prstGeom>
        </p:spPr>
        <p:txBody>
          <a:bodyPr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Equipment is operated by entering a CSS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3175B4F-23A7-B78A-0D4C-D9D0BC43E4EB}"/>
              </a:ext>
            </a:extLst>
          </p:cNvPr>
          <p:cNvCxnSpPr>
            <a:cxnSpLocks/>
          </p:cNvCxnSpPr>
          <p:nvPr/>
        </p:nvCxnSpPr>
        <p:spPr bwMode="gray">
          <a:xfrm>
            <a:off x="6895901" y="5665777"/>
            <a:ext cx="16002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C1E3AE2-68AE-2428-3038-58420D23ADFE}"/>
              </a:ext>
            </a:extLst>
          </p:cNvPr>
          <p:cNvCxnSpPr>
            <a:cxnSpLocks/>
          </p:cNvCxnSpPr>
          <p:nvPr/>
        </p:nvCxnSpPr>
        <p:spPr bwMode="gray">
          <a:xfrm>
            <a:off x="6895901" y="5432162"/>
            <a:ext cx="0" cy="23361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134AE22-2235-7575-3FE3-8DC96E97AE3E}"/>
              </a:ext>
            </a:extLst>
          </p:cNvPr>
          <p:cNvCxnSpPr>
            <a:cxnSpLocks/>
          </p:cNvCxnSpPr>
          <p:nvPr/>
        </p:nvCxnSpPr>
        <p:spPr bwMode="gray">
          <a:xfrm>
            <a:off x="8496101" y="5432162"/>
            <a:ext cx="0" cy="23361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raphic 73">
            <a:extLst>
              <a:ext uri="{FF2B5EF4-FFF2-40B4-BE49-F238E27FC236}">
                <a16:creationId xmlns:a16="http://schemas.microsoft.com/office/drawing/2014/main" id="{71294648-001B-4659-6FAA-1A697FE1D7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22552" y="5007401"/>
            <a:ext cx="457200" cy="4572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7D4146ED-D46A-F449-A638-820C933F7A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34280" y="5007401"/>
            <a:ext cx="457200" cy="45720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21AEFFEB-C92A-4D8A-0691-53ECC7A75D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99976" y="4971208"/>
            <a:ext cx="457200" cy="4572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3E5F5F1E-41E4-9DD4-3D19-CABF2A8722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87441" y="4977412"/>
            <a:ext cx="457200" cy="4572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F6957B4-1D8E-53DB-0A39-0BA7F01ACDF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894827" y="2291698"/>
            <a:ext cx="2635242" cy="166330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2A82D6B-0140-1129-532A-72095A9A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6240" y="2488713"/>
            <a:ext cx="2120132" cy="135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BC8D12C-7FE4-4BED-9FC2-01D61DF22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445" y="3004077"/>
            <a:ext cx="2976262" cy="19698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66FCA58-8930-44BC-A76E-FC705398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46F21-C669-4CC0-A135-06BD60604BE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3B52D11-E497-4847-9692-C0477FA73419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15D70-86CA-4511-A35A-013BF017FB9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D0431-F583-4871-9254-215C3E20CC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24C08B1-D39E-4179-8002-D52C904E532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UniPack Mercury 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7381932-EFDD-4BE9-8FAD-BB27459DD847}"/>
              </a:ext>
            </a:extLst>
          </p:cNvPr>
          <p:cNvSpPr txBox="1">
            <a:spLocks/>
          </p:cNvSpPr>
          <p:nvPr/>
        </p:nvSpPr>
        <p:spPr bwMode="gray">
          <a:xfrm>
            <a:off x="329977" y="2369976"/>
            <a:ext cx="6400944" cy="35434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Designed and manufactured to install dry or oil transformers up to 3.5 MVA</a:t>
            </a:r>
          </a:p>
          <a:p>
            <a:pPr lvl="2"/>
            <a:r>
              <a:rPr lang="en-US" dirty="0"/>
              <a:t>In case of oil transformer there is integrated oil pit in TR compartment</a:t>
            </a:r>
          </a:p>
          <a:p>
            <a:pPr lvl="1"/>
            <a:r>
              <a:rPr lang="en-US" dirty="0"/>
              <a:t>Designed to accommodate medium voltage secondary switchgear up to 40.5 kV</a:t>
            </a:r>
          </a:p>
          <a:p>
            <a:pPr lvl="2"/>
            <a:r>
              <a:rPr lang="en-US" dirty="0"/>
              <a:t>ABB gas insulated secondary switchgear </a:t>
            </a:r>
            <a:r>
              <a:rPr lang="et-EE" dirty="0"/>
              <a:t>(SafeRing/SafePlus)</a:t>
            </a:r>
            <a:endParaRPr lang="en-US" dirty="0"/>
          </a:p>
          <a:p>
            <a:pPr lvl="2"/>
            <a:r>
              <a:rPr lang="en-US" dirty="0"/>
              <a:t>ABB </a:t>
            </a:r>
            <a:r>
              <a:rPr lang="en-US" dirty="0" err="1"/>
              <a:t>ecoGIS</a:t>
            </a:r>
            <a:r>
              <a:rPr lang="en-US" dirty="0"/>
              <a:t> secondary switchgear</a:t>
            </a:r>
            <a:r>
              <a:rPr lang="et-EE" dirty="0"/>
              <a:t> (SafeRing Air, Air</a:t>
            </a:r>
            <a:r>
              <a:rPr lang="en-US" dirty="0"/>
              <a:t>Plus</a:t>
            </a:r>
            <a:r>
              <a:rPr lang="et-EE" dirty="0"/>
              <a:t>)</a:t>
            </a:r>
            <a:endParaRPr lang="en-US" dirty="0"/>
          </a:p>
          <a:p>
            <a:pPr lvl="1"/>
            <a:r>
              <a:rPr lang="en-US" dirty="0"/>
              <a:t>Low voltage switchboard dimensioned according to transformer ratings</a:t>
            </a:r>
            <a:endParaRPr lang="en-US" baseline="30000" dirty="0">
              <a:highlight>
                <a:srgbClr val="FFFF00"/>
              </a:highlight>
            </a:endParaRPr>
          </a:p>
          <a:p>
            <a:pPr lvl="2"/>
            <a:r>
              <a:rPr lang="en-US" dirty="0"/>
              <a:t>Breaker (ACB) capable of disconnecting the transformer and LV busbar</a:t>
            </a:r>
          </a:p>
          <a:p>
            <a:pPr lvl="1"/>
            <a:r>
              <a:rPr lang="en-US" dirty="0"/>
              <a:t>Designed for continuous operation</a:t>
            </a:r>
          </a:p>
          <a:p>
            <a:pPr lvl="1"/>
            <a:r>
              <a:rPr lang="en-US" dirty="0"/>
              <a:t>Remote control and monitoring of CSS and internal components</a:t>
            </a:r>
          </a:p>
          <a:p>
            <a:pPr lvl="1"/>
            <a:r>
              <a:rPr lang="en-US" dirty="0"/>
              <a:t>Compartment design to ensure safety and segregated access areas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C899794-184D-429E-B4C1-D27A60266854}"/>
              </a:ext>
            </a:extLst>
          </p:cNvPr>
          <p:cNvSpPr txBox="1">
            <a:spLocks/>
          </p:cNvSpPr>
          <p:nvPr/>
        </p:nvSpPr>
        <p:spPr bwMode="gray">
          <a:xfrm>
            <a:off x="333264" y="1925499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Main equipment</a:t>
            </a: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5121E76-D446-44A2-B31A-A308317B4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13" t="14976" r="32476" b="13034"/>
          <a:stretch/>
        </p:blipFill>
        <p:spPr>
          <a:xfrm>
            <a:off x="6808817" y="3560679"/>
            <a:ext cx="795191" cy="86038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388E351-4A28-49FF-BF18-FF26BA82C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93" t="35592" r="32060" b="15157"/>
          <a:stretch/>
        </p:blipFill>
        <p:spPr>
          <a:xfrm>
            <a:off x="10913831" y="3626658"/>
            <a:ext cx="784635" cy="794402"/>
          </a:xfrm>
          <a:prstGeom prst="rect">
            <a:avLst/>
          </a:prstGeom>
        </p:spPr>
      </p:pic>
      <p:pic>
        <p:nvPicPr>
          <p:cNvPr id="14" name="Picture 1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050BCE0-CA57-4785-8536-4EAB979DB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3797" y="1849437"/>
            <a:ext cx="872925" cy="7944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5AD5E9-547C-4717-91DA-F93C74B02D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t="4344" r="19082" b="32509"/>
          <a:stretch/>
        </p:blipFill>
        <p:spPr>
          <a:xfrm>
            <a:off x="8005273" y="1823289"/>
            <a:ext cx="1087928" cy="8081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252C73-4DFC-4EFB-BEFC-A0AFE404237C}"/>
              </a:ext>
            </a:extLst>
          </p:cNvPr>
          <p:cNvSpPr txBox="1"/>
          <p:nvPr/>
        </p:nvSpPr>
        <p:spPr bwMode="gray">
          <a:xfrm>
            <a:off x="10766026" y="3426079"/>
            <a:ext cx="866776" cy="1713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1200" dirty="0"/>
              <a:t>MV SWG</a:t>
            </a:r>
            <a:endParaRPr lang="et-EE" sz="1200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6B8F94-CEB1-4DC2-9CE1-75A4C1C154BB}"/>
              </a:ext>
            </a:extLst>
          </p:cNvPr>
          <p:cNvSpPr txBox="1"/>
          <p:nvPr/>
        </p:nvSpPr>
        <p:spPr bwMode="gray">
          <a:xfrm>
            <a:off x="8115849" y="1656599"/>
            <a:ext cx="866776" cy="2858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200" dirty="0"/>
              <a:t>Oil TR</a:t>
            </a:r>
            <a:endParaRPr lang="et-EE" sz="1200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9D7910-3325-4748-9A07-0694C2B007F8}"/>
              </a:ext>
            </a:extLst>
          </p:cNvPr>
          <p:cNvSpPr txBox="1"/>
          <p:nvPr/>
        </p:nvSpPr>
        <p:spPr bwMode="gray">
          <a:xfrm>
            <a:off x="9267579" y="1648306"/>
            <a:ext cx="866776" cy="2858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200" dirty="0"/>
              <a:t>Dry TR</a:t>
            </a:r>
            <a:endParaRPr lang="et-EE" sz="1200" dirty="0" err="1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C36C72-0E83-4C01-9344-EA42D4A85893}"/>
              </a:ext>
            </a:extLst>
          </p:cNvPr>
          <p:cNvCxnSpPr>
            <a:cxnSpLocks/>
          </p:cNvCxnSpPr>
          <p:nvPr/>
        </p:nvCxnSpPr>
        <p:spPr bwMode="gray">
          <a:xfrm>
            <a:off x="8959771" y="2679700"/>
            <a:ext cx="0" cy="880979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429217-1A8B-44EC-84DB-8E8B74F11B7A}"/>
              </a:ext>
            </a:extLst>
          </p:cNvPr>
          <p:cNvCxnSpPr>
            <a:cxnSpLocks/>
          </p:cNvCxnSpPr>
          <p:nvPr/>
        </p:nvCxnSpPr>
        <p:spPr bwMode="gray">
          <a:xfrm>
            <a:off x="9599019" y="2679700"/>
            <a:ext cx="0" cy="887275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E487EA-499C-40DE-8745-E20FF50AAEF5}"/>
              </a:ext>
            </a:extLst>
          </p:cNvPr>
          <p:cNvCxnSpPr>
            <a:cxnSpLocks/>
          </p:cNvCxnSpPr>
          <p:nvPr/>
        </p:nvCxnSpPr>
        <p:spPr bwMode="gray">
          <a:xfrm flipH="1">
            <a:off x="10294783" y="3705011"/>
            <a:ext cx="409136" cy="0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F2178B6-C241-436B-A82C-86A9F94C6D0B}"/>
              </a:ext>
            </a:extLst>
          </p:cNvPr>
          <p:cNvSpPr txBox="1"/>
          <p:nvPr/>
        </p:nvSpPr>
        <p:spPr bwMode="gray">
          <a:xfrm>
            <a:off x="7063867" y="3370071"/>
            <a:ext cx="406612" cy="1969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dirty="0"/>
              <a:t>L</a:t>
            </a:r>
            <a:r>
              <a:rPr lang="et-EE" sz="1200" dirty="0"/>
              <a:t>VS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E048F4-A41C-4E74-B902-46CA263AC833}"/>
              </a:ext>
            </a:extLst>
          </p:cNvPr>
          <p:cNvCxnSpPr>
            <a:cxnSpLocks/>
          </p:cNvCxnSpPr>
          <p:nvPr/>
        </p:nvCxnSpPr>
        <p:spPr bwMode="gray">
          <a:xfrm>
            <a:off x="7747000" y="3768511"/>
            <a:ext cx="420533" cy="0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0843724-39C4-4A34-88D1-CB74EE400DE8}"/>
              </a:ext>
            </a:extLst>
          </p:cNvPr>
          <p:cNvSpPr txBox="1"/>
          <p:nvPr/>
        </p:nvSpPr>
        <p:spPr bwMode="gray">
          <a:xfrm>
            <a:off x="7402099" y="4973903"/>
            <a:ext cx="1427499" cy="2858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t-EE" sz="1200" dirty="0"/>
              <a:t>LV </a:t>
            </a:r>
            <a:r>
              <a:rPr lang="et-EE" sz="1200" dirty="0" err="1"/>
              <a:t>outgoing</a:t>
            </a:r>
            <a:r>
              <a:rPr lang="et-EE" sz="1200" dirty="0"/>
              <a:t> </a:t>
            </a:r>
            <a:r>
              <a:rPr lang="et-EE" sz="1200" dirty="0" err="1"/>
              <a:t>cables</a:t>
            </a:r>
            <a:endParaRPr lang="et-EE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FB1BEC-7A58-4006-82D4-32A107B1962D}"/>
              </a:ext>
            </a:extLst>
          </p:cNvPr>
          <p:cNvSpPr txBox="1"/>
          <p:nvPr/>
        </p:nvSpPr>
        <p:spPr bwMode="gray">
          <a:xfrm>
            <a:off x="9928122" y="4973903"/>
            <a:ext cx="1427499" cy="2858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t-EE" sz="1200" dirty="0"/>
              <a:t>MV </a:t>
            </a:r>
            <a:r>
              <a:rPr lang="et-EE" sz="1200" dirty="0" err="1"/>
              <a:t>incoming</a:t>
            </a:r>
            <a:r>
              <a:rPr lang="et-EE" sz="1200" dirty="0"/>
              <a:t> </a:t>
            </a:r>
            <a:r>
              <a:rPr lang="et-EE" sz="1200" dirty="0" err="1"/>
              <a:t>cables</a:t>
            </a:r>
            <a:endParaRPr lang="et-EE" sz="1200" dirty="0"/>
          </a:p>
        </p:txBody>
      </p:sp>
    </p:spTree>
    <p:extLst>
      <p:ext uri="{BB962C8B-B14F-4D97-AF65-F5344CB8AC3E}">
        <p14:creationId xmlns:p14="http://schemas.microsoft.com/office/powerpoint/2010/main" val="26474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6FCA58-8930-44BC-A76E-FC705398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46F21-C669-4CC0-A135-06BD60604BE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3B52D11-E497-4847-9692-C0477FA73419}" type="datetime4">
              <a:rPr lang="en-US" smtClean="0"/>
              <a:t>September 22,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15D70-86CA-4511-A35A-013BF017FB9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/>
              <a:t>UniPack Compact Substation for Data Centers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D0431-F583-4871-9254-215C3E20CC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24C08B1-D39E-4179-8002-D52C904E532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Backup power</a:t>
            </a:r>
          </a:p>
        </p:txBody>
      </p:sp>
      <p:pic>
        <p:nvPicPr>
          <p:cNvPr id="14" name="Picture 1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050BCE0-CA57-4785-8536-4EAB979DB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313" y="3511735"/>
            <a:ext cx="1323775" cy="12046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252C73-4DFC-4EFB-BEFC-A0AFE404237C}"/>
              </a:ext>
            </a:extLst>
          </p:cNvPr>
          <p:cNvSpPr txBox="1"/>
          <p:nvPr/>
        </p:nvSpPr>
        <p:spPr bwMode="gray">
          <a:xfrm>
            <a:off x="5360656" y="5443505"/>
            <a:ext cx="866776" cy="1713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1200" dirty="0"/>
              <a:t>AC supply</a:t>
            </a:r>
            <a:endParaRPr lang="et-EE" sz="1200" dirty="0" err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80E46-1C56-83F7-5265-612A581B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74" y="2121798"/>
            <a:ext cx="1793075" cy="2608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7E0293-CFDB-60A1-9E4B-57B997A90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843" y="3383560"/>
            <a:ext cx="401372" cy="40103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E487EA-499C-40DE-8745-E20FF50AAEF5}"/>
              </a:ext>
            </a:extLst>
          </p:cNvPr>
          <p:cNvCxnSpPr>
            <a:cxnSpLocks/>
          </p:cNvCxnSpPr>
          <p:nvPr/>
        </p:nvCxnSpPr>
        <p:spPr bwMode="gray">
          <a:xfrm flipV="1">
            <a:off x="1238147" y="4114084"/>
            <a:ext cx="0" cy="1035766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0B62AD-5AF3-675F-24C1-C42233AD2885}"/>
              </a:ext>
            </a:extLst>
          </p:cNvPr>
          <p:cNvCxnSpPr>
            <a:cxnSpLocks/>
          </p:cNvCxnSpPr>
          <p:nvPr/>
        </p:nvCxnSpPr>
        <p:spPr bwMode="gray">
          <a:xfrm>
            <a:off x="1232645" y="5149850"/>
            <a:ext cx="49905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29ED1A-7527-1F74-FD29-3B4F2F4797D4}"/>
              </a:ext>
            </a:extLst>
          </p:cNvPr>
          <p:cNvCxnSpPr>
            <a:cxnSpLocks/>
          </p:cNvCxnSpPr>
          <p:nvPr/>
        </p:nvCxnSpPr>
        <p:spPr bwMode="gray">
          <a:xfrm flipV="1">
            <a:off x="6227432" y="4114084"/>
            <a:ext cx="0" cy="1035766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9166C7-E4FB-A3B6-0F66-23E8F65F4844}"/>
              </a:ext>
            </a:extLst>
          </p:cNvPr>
          <p:cNvCxnSpPr>
            <a:cxnSpLocks/>
          </p:cNvCxnSpPr>
          <p:nvPr/>
        </p:nvCxnSpPr>
        <p:spPr bwMode="gray">
          <a:xfrm>
            <a:off x="6221282" y="1873250"/>
            <a:ext cx="0" cy="1790608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4943BDAD-BBD2-775E-15F3-8585076C6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1926" y="2121798"/>
            <a:ext cx="2185329" cy="262666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8FFC42-6E1C-37E6-E758-6793F2BFFEEB}"/>
              </a:ext>
            </a:extLst>
          </p:cNvPr>
          <p:cNvCxnSpPr>
            <a:cxnSpLocks/>
          </p:cNvCxnSpPr>
          <p:nvPr/>
        </p:nvCxnSpPr>
        <p:spPr bwMode="gray">
          <a:xfrm>
            <a:off x="6227432" y="1879600"/>
            <a:ext cx="40913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308F89A-ACE5-3AA9-6A66-C0B6D911A6C2}"/>
              </a:ext>
            </a:extLst>
          </p:cNvPr>
          <p:cNvCxnSpPr>
            <a:cxnSpLocks/>
          </p:cNvCxnSpPr>
          <p:nvPr/>
        </p:nvCxnSpPr>
        <p:spPr bwMode="gray">
          <a:xfrm>
            <a:off x="10318750" y="1879600"/>
            <a:ext cx="0" cy="554071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755523-FADC-EC5C-0346-76A9211BD1C9}"/>
              </a:ext>
            </a:extLst>
          </p:cNvPr>
          <p:cNvCxnSpPr>
            <a:cxnSpLocks/>
          </p:cNvCxnSpPr>
          <p:nvPr/>
        </p:nvCxnSpPr>
        <p:spPr bwMode="gray">
          <a:xfrm flipH="1">
            <a:off x="1759695" y="5660890"/>
            <a:ext cx="786690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FACBCDC-4D9F-2515-538E-A89795CA1F30}"/>
              </a:ext>
            </a:extLst>
          </p:cNvPr>
          <p:cNvCxnSpPr>
            <a:cxnSpLocks/>
          </p:cNvCxnSpPr>
          <p:nvPr/>
        </p:nvCxnSpPr>
        <p:spPr bwMode="gray">
          <a:xfrm>
            <a:off x="1759695" y="3721100"/>
            <a:ext cx="0" cy="193979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64415B-304F-DD05-13C1-2E6276518F71}"/>
              </a:ext>
            </a:extLst>
          </p:cNvPr>
          <p:cNvCxnSpPr>
            <a:cxnSpLocks/>
          </p:cNvCxnSpPr>
          <p:nvPr/>
        </p:nvCxnSpPr>
        <p:spPr bwMode="gray">
          <a:xfrm>
            <a:off x="9614645" y="3721100"/>
            <a:ext cx="0" cy="193979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2295337-EC4C-5891-EDA9-2B98845A49F3}"/>
              </a:ext>
            </a:extLst>
          </p:cNvPr>
          <p:cNvCxnSpPr>
            <a:cxnSpLocks/>
          </p:cNvCxnSpPr>
          <p:nvPr/>
        </p:nvCxnSpPr>
        <p:spPr bwMode="gray">
          <a:xfrm flipH="1">
            <a:off x="711200" y="3511735"/>
            <a:ext cx="743643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BBA3F76-6CDE-EF33-FAC7-CBAB4DD01F21}"/>
              </a:ext>
            </a:extLst>
          </p:cNvPr>
          <p:cNvCxnSpPr>
            <a:cxnSpLocks/>
          </p:cNvCxnSpPr>
          <p:nvPr/>
        </p:nvCxnSpPr>
        <p:spPr bwMode="gray">
          <a:xfrm>
            <a:off x="718295" y="2019300"/>
            <a:ext cx="0" cy="1509703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4F5FEA8-F0C3-9A7D-1A2D-DB93DC834513}"/>
              </a:ext>
            </a:extLst>
          </p:cNvPr>
          <p:cNvCxnSpPr>
            <a:cxnSpLocks/>
          </p:cNvCxnSpPr>
          <p:nvPr/>
        </p:nvCxnSpPr>
        <p:spPr bwMode="gray">
          <a:xfrm flipH="1">
            <a:off x="695139" y="2019300"/>
            <a:ext cx="1842774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5063D7BD-2B88-5022-231B-56DF6CB62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5318" y="2257399"/>
            <a:ext cx="355148" cy="233077"/>
          </a:xfrm>
          <a:prstGeom prst="rect">
            <a:avLst/>
          </a:prstGeom>
        </p:spPr>
      </p:pic>
      <p:pic>
        <p:nvPicPr>
          <p:cNvPr id="58" name="Picture 2" descr="C:\Users\nojahel\AppData\Local\Temp\SNAGHTML4214c8.PNG">
            <a:extLst>
              <a:ext uri="{FF2B5EF4-FFF2-40B4-BE49-F238E27FC236}">
                <a16:creationId xmlns:a16="http://schemas.microsoft.com/office/drawing/2014/main" id="{138A4AC5-FAC4-87E2-8B24-8891AB07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41" y="2265785"/>
            <a:ext cx="90544" cy="3624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E370386-3BFC-BA23-8BE9-BC3FE89B056D}"/>
              </a:ext>
            </a:extLst>
          </p:cNvPr>
          <p:cNvCxnSpPr>
            <a:cxnSpLocks/>
            <a:stCxn id="60" idx="0"/>
          </p:cNvCxnSpPr>
          <p:nvPr/>
        </p:nvCxnSpPr>
        <p:spPr bwMode="gray">
          <a:xfrm flipV="1">
            <a:off x="3131376" y="1381794"/>
            <a:ext cx="4577" cy="755649"/>
          </a:xfrm>
          <a:prstGeom prst="straightConnector1">
            <a:avLst/>
          </a:prstGeom>
          <a:ln w="19050">
            <a:solidFill>
              <a:srgbClr val="004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 descr="C:\Users\nojahel\AppData\Local\Temp\SNAGHTMLc40792.PNG">
            <a:extLst>
              <a:ext uri="{FF2B5EF4-FFF2-40B4-BE49-F238E27FC236}">
                <a16:creationId xmlns:a16="http://schemas.microsoft.com/office/drawing/2014/main" id="{32FF113F-7EBA-8C75-110B-8C1142BB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96" y="2137443"/>
            <a:ext cx="467760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F4A7C3B-6768-D8BC-A642-59FFE7FE98A7}"/>
              </a:ext>
            </a:extLst>
          </p:cNvPr>
          <p:cNvCxnSpPr>
            <a:cxnSpLocks/>
          </p:cNvCxnSpPr>
          <p:nvPr/>
        </p:nvCxnSpPr>
        <p:spPr bwMode="gray">
          <a:xfrm>
            <a:off x="1232645" y="2019300"/>
            <a:ext cx="0" cy="246485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49616F0-EDB5-22C1-BECE-DE16927006F1}"/>
              </a:ext>
            </a:extLst>
          </p:cNvPr>
          <p:cNvCxnSpPr>
            <a:cxnSpLocks/>
          </p:cNvCxnSpPr>
          <p:nvPr/>
        </p:nvCxnSpPr>
        <p:spPr bwMode="gray">
          <a:xfrm>
            <a:off x="1655529" y="2033392"/>
            <a:ext cx="0" cy="246485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BFB3EF6-BAE0-5D41-6180-4B77EBF6C841}"/>
              </a:ext>
            </a:extLst>
          </p:cNvPr>
          <p:cNvCxnSpPr>
            <a:cxnSpLocks/>
          </p:cNvCxnSpPr>
          <p:nvPr/>
        </p:nvCxnSpPr>
        <p:spPr bwMode="gray">
          <a:xfrm>
            <a:off x="2537913" y="2029634"/>
            <a:ext cx="0" cy="246485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6BDE65C6-0252-9689-9DB7-D102FA95D460}"/>
              </a:ext>
            </a:extLst>
          </p:cNvPr>
          <p:cNvSpPr txBox="1"/>
          <p:nvPr/>
        </p:nvSpPr>
        <p:spPr bwMode="gray">
          <a:xfrm>
            <a:off x="928755" y="1813224"/>
            <a:ext cx="1453547" cy="1713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1200" dirty="0"/>
              <a:t>DC backup supply</a:t>
            </a:r>
            <a:endParaRPr lang="et-EE" sz="1200" dirty="0" err="1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CD0C30D9-F21E-D954-0F05-C87FFC1003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9543" y="2343506"/>
            <a:ext cx="380977" cy="55906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DC734BFA-90AF-D0CE-D374-A6928DE11A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78287" y="920259"/>
            <a:ext cx="457200" cy="4572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DE8D806-1AED-10FD-31CF-737EC7730938}"/>
              </a:ext>
            </a:extLst>
          </p:cNvPr>
          <p:cNvSpPr txBox="1"/>
          <p:nvPr/>
        </p:nvSpPr>
        <p:spPr bwMode="gray">
          <a:xfrm>
            <a:off x="3881414" y="1038825"/>
            <a:ext cx="616277" cy="1748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1200" dirty="0"/>
              <a:t>SCADA</a:t>
            </a:r>
            <a:endParaRPr lang="et-EE" sz="1200" dirty="0" err="1"/>
          </a:p>
        </p:txBody>
      </p:sp>
      <p:pic>
        <p:nvPicPr>
          <p:cNvPr id="73" name="Picture 2" descr="C:\Users\nojahel\AppData\Local\Temp\SNAGHTMLc40792.PNG">
            <a:extLst>
              <a:ext uri="{FF2B5EF4-FFF2-40B4-BE49-F238E27FC236}">
                <a16:creationId xmlns:a16="http://schemas.microsoft.com/office/drawing/2014/main" id="{0DEA9543-B0DC-279C-1407-2E3CE3837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705" y="956200"/>
            <a:ext cx="467760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D8332E0-0D41-E4E3-092D-24DDA3B0C79F}"/>
              </a:ext>
            </a:extLst>
          </p:cNvPr>
          <p:cNvCxnSpPr>
            <a:cxnSpLocks/>
          </p:cNvCxnSpPr>
          <p:nvPr/>
        </p:nvCxnSpPr>
        <p:spPr bwMode="gray">
          <a:xfrm flipH="1">
            <a:off x="2583185" y="2380287"/>
            <a:ext cx="37591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96FAC749-A707-11B8-C9E3-A5A492774540}"/>
              </a:ext>
            </a:extLst>
          </p:cNvPr>
          <p:cNvSpPr txBox="1"/>
          <p:nvPr/>
        </p:nvSpPr>
        <p:spPr bwMode="gray">
          <a:xfrm>
            <a:off x="3221224" y="1494451"/>
            <a:ext cx="1428527" cy="5303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AC supply alarm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Charger alarm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Battery alarm</a:t>
            </a:r>
            <a:endParaRPr lang="et-EE" sz="1200" dirty="0" err="1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DB24000-72AE-D9C7-131C-8D28EB34F3FD}"/>
              </a:ext>
            </a:extLst>
          </p:cNvPr>
          <p:cNvCxnSpPr>
            <a:cxnSpLocks/>
          </p:cNvCxnSpPr>
          <p:nvPr/>
        </p:nvCxnSpPr>
        <p:spPr bwMode="gray">
          <a:xfrm flipH="1">
            <a:off x="1878411" y="3499220"/>
            <a:ext cx="7317134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4B0FDE3-969F-1EF0-6719-A371136FC1FD}"/>
              </a:ext>
            </a:extLst>
          </p:cNvPr>
          <p:cNvSpPr txBox="1"/>
          <p:nvPr/>
        </p:nvSpPr>
        <p:spPr bwMode="gray">
          <a:xfrm>
            <a:off x="7318142" y="3306828"/>
            <a:ext cx="1453547" cy="1713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1200" dirty="0"/>
              <a:t>DC backup supply</a:t>
            </a:r>
            <a:endParaRPr lang="et-EE" sz="1200" dirty="0" err="1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737C291-0713-F21B-4B5D-7BCC78484E6B}"/>
              </a:ext>
            </a:extLst>
          </p:cNvPr>
          <p:cNvCxnSpPr>
            <a:cxnSpLocks/>
          </p:cNvCxnSpPr>
          <p:nvPr/>
        </p:nvCxnSpPr>
        <p:spPr bwMode="gray">
          <a:xfrm>
            <a:off x="9195545" y="2108955"/>
            <a:ext cx="0" cy="1420048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E5EC56A-24BB-6EB7-7710-3747BA40EC2D}"/>
              </a:ext>
            </a:extLst>
          </p:cNvPr>
          <p:cNvCxnSpPr>
            <a:cxnSpLocks/>
          </p:cNvCxnSpPr>
          <p:nvPr/>
        </p:nvCxnSpPr>
        <p:spPr bwMode="gray">
          <a:xfrm flipH="1">
            <a:off x="9195545" y="2108955"/>
            <a:ext cx="1794486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2BAFA6B-CBED-51FA-E08F-644D29D18DE3}"/>
              </a:ext>
            </a:extLst>
          </p:cNvPr>
          <p:cNvCxnSpPr>
            <a:cxnSpLocks/>
          </p:cNvCxnSpPr>
          <p:nvPr/>
        </p:nvCxnSpPr>
        <p:spPr bwMode="gray">
          <a:xfrm>
            <a:off x="10984426" y="2108955"/>
            <a:ext cx="0" cy="226601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314ABE8-7D50-5089-8867-F2C5DDD930E4}"/>
              </a:ext>
            </a:extLst>
          </p:cNvPr>
          <p:cNvCxnSpPr>
            <a:cxnSpLocks/>
          </p:cNvCxnSpPr>
          <p:nvPr/>
        </p:nvCxnSpPr>
        <p:spPr bwMode="gray">
          <a:xfrm>
            <a:off x="9722554" y="2116905"/>
            <a:ext cx="0" cy="33011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DB647F9A-A38B-89AE-626E-FDCF2636FC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1445" y="2441701"/>
            <a:ext cx="382218" cy="389023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3605029-71F2-A899-323C-30E4A401CE19}"/>
              </a:ext>
            </a:extLst>
          </p:cNvPr>
          <p:cNvSpPr txBox="1"/>
          <p:nvPr/>
        </p:nvSpPr>
        <p:spPr bwMode="gray">
          <a:xfrm>
            <a:off x="3756162" y="4947535"/>
            <a:ext cx="1047483" cy="1713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1200" dirty="0">
                <a:solidFill>
                  <a:schemeClr val="bg2"/>
                </a:solidFill>
              </a:rPr>
              <a:t>Power circuit</a:t>
            </a:r>
            <a:endParaRPr lang="et-EE" sz="1200" dirty="0" err="1">
              <a:solidFill>
                <a:schemeClr val="bg2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205501B-B364-3A9A-F080-783871F71183}"/>
              </a:ext>
            </a:extLst>
          </p:cNvPr>
          <p:cNvSpPr txBox="1"/>
          <p:nvPr/>
        </p:nvSpPr>
        <p:spPr bwMode="gray">
          <a:xfrm>
            <a:off x="7516370" y="1684200"/>
            <a:ext cx="1047483" cy="1713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1200" dirty="0">
                <a:solidFill>
                  <a:schemeClr val="bg2"/>
                </a:solidFill>
              </a:rPr>
              <a:t>Power circuit</a:t>
            </a:r>
            <a:endParaRPr lang="et-EE" sz="1200" dirty="0" err="1">
              <a:solidFill>
                <a:schemeClr val="bg2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97668BE-8B01-B89A-3503-9410B4DC2B11}"/>
              </a:ext>
            </a:extLst>
          </p:cNvPr>
          <p:cNvSpPr txBox="1"/>
          <p:nvPr/>
        </p:nvSpPr>
        <p:spPr bwMode="gray">
          <a:xfrm>
            <a:off x="3469494" y="3650279"/>
            <a:ext cx="1323775" cy="103576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400" dirty="0"/>
              <a:t>Battery and charger for backup power supply</a:t>
            </a:r>
          </a:p>
        </p:txBody>
      </p:sp>
      <p:sp>
        <p:nvSpPr>
          <p:cNvPr id="98" name="Arrow: Left 97">
            <a:extLst>
              <a:ext uri="{FF2B5EF4-FFF2-40B4-BE49-F238E27FC236}">
                <a16:creationId xmlns:a16="http://schemas.microsoft.com/office/drawing/2014/main" id="{6F032EDA-A575-472F-4A72-FFBF3EA25BF6}"/>
              </a:ext>
            </a:extLst>
          </p:cNvPr>
          <p:cNvSpPr/>
          <p:nvPr/>
        </p:nvSpPr>
        <p:spPr bwMode="gray">
          <a:xfrm rot="1065332">
            <a:off x="1873410" y="3793369"/>
            <a:ext cx="1562380" cy="130392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383082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name="Presentation1" id="{3A0302B3-C102-4F57-800D-C38999C054A2}" vid="{3C8D6E39-D9BE-4BCB-9D48-D788D47F3D79}"/>
    </a:ext>
  </a:extLst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ABB 16x9</Template>
  <TotalTime>558</TotalTime>
  <Words>2405</Words>
  <Application>Microsoft Office PowerPoint</Application>
  <PresentationFormat>Widescreen</PresentationFormat>
  <Paragraphs>570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ABBvoice</vt:lpstr>
      <vt:lpstr>ABBvoiceOffice</vt:lpstr>
      <vt:lpstr>Arial</vt:lpstr>
      <vt:lpstr>Calibri</vt:lpstr>
      <vt:lpstr>Symbol</vt:lpstr>
      <vt:lpstr>ABB Master</vt:lpstr>
      <vt:lpstr>UniPack Compact Substation</vt:lpstr>
      <vt:lpstr>Data Centers </vt:lpstr>
      <vt:lpstr>Data Centers</vt:lpstr>
      <vt:lpstr>Data Centers</vt:lpstr>
      <vt:lpstr>Data Centers</vt:lpstr>
      <vt:lpstr>Data Centers</vt:lpstr>
      <vt:lpstr>Data Centers</vt:lpstr>
      <vt:lpstr>Data Centers</vt:lpstr>
      <vt:lpstr>Data Centers</vt:lpstr>
      <vt:lpstr>Data Centers</vt:lpstr>
      <vt:lpstr>Data Centers</vt:lpstr>
      <vt:lpstr>Data Centers</vt:lpstr>
      <vt:lpstr>Data Centers</vt:lpstr>
      <vt:lpstr>Data Centers</vt:lpstr>
      <vt:lpstr>Data Centers</vt:lpstr>
      <vt:lpstr>Data Centers</vt:lpstr>
      <vt:lpstr>Data Centers</vt:lpstr>
      <vt:lpstr>Case study</vt:lpstr>
      <vt:lpstr>Case study</vt:lpstr>
      <vt:lpstr>Case study</vt:lpstr>
      <vt:lpstr>Case study</vt:lpstr>
      <vt:lpstr>Case study</vt:lpstr>
      <vt:lpstr>Case study</vt:lpstr>
      <vt:lpstr>CSS Solutions for Data Centers</vt:lpstr>
      <vt:lpstr>Data Centers</vt:lpstr>
      <vt:lpstr>Data Center</vt:lpstr>
      <vt:lpstr>Data Center</vt:lpstr>
      <vt:lpstr>Data Center</vt:lpstr>
      <vt:lpstr>Data Center</vt:lpstr>
      <vt:lpstr>CSS Solutions for Data Centers</vt:lpstr>
      <vt:lpstr>Data Centers</vt:lpstr>
      <vt:lpstr>Data Centers</vt:lpstr>
      <vt:lpstr>Data Centers</vt:lpstr>
      <vt:lpstr>Data Center</vt:lpstr>
      <vt:lpstr>Data Centers</vt:lpstr>
      <vt:lpstr>CSS Solutions for Data Centers</vt:lpstr>
      <vt:lpstr>Data Centers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UniPack Compact SubStation</dc:title>
  <dc:creator>Michał Knapik</dc:creator>
  <cp:lastModifiedBy>Igor Shlentov</cp:lastModifiedBy>
  <cp:revision>57</cp:revision>
  <dcterms:created xsi:type="dcterms:W3CDTF">2021-12-01T13:19:36Z</dcterms:created>
  <dcterms:modified xsi:type="dcterms:W3CDTF">2023-09-22T07:02:35Z</dcterms:modified>
</cp:coreProperties>
</file>