
<file path=[Content_Types].xml><?xml version="1.0" encoding="utf-8"?>
<Types xmlns="http://schemas.openxmlformats.org/package/2006/content-types">
  <Default Extension="bin" ContentType="application/vnd.openxmlformats-officedocument.oleObject"/>
  <Default Extension="emf" ContentType="image/x-emf"/>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autoCompressPictures="0">
  <p:sldMasterIdLst>
    <p:sldMasterId id="2147483655" r:id="rId3"/>
  </p:sldMasterIdLst>
  <p:notesMasterIdLst>
    <p:notesMasterId r:id="rId20"/>
  </p:notesMasterIdLst>
  <p:handoutMasterIdLst>
    <p:handoutMasterId r:id="rId21"/>
  </p:handoutMasterIdLst>
  <p:sldIdLst>
    <p:sldId id="7696" r:id="rId4"/>
    <p:sldId id="7419" r:id="rId5"/>
    <p:sldId id="2142532725" r:id="rId6"/>
    <p:sldId id="7726" r:id="rId7"/>
    <p:sldId id="7727" r:id="rId8"/>
    <p:sldId id="7728" r:id="rId9"/>
    <p:sldId id="2142532741" r:id="rId10"/>
    <p:sldId id="2142532742" r:id="rId11"/>
    <p:sldId id="2142532737" r:id="rId12"/>
    <p:sldId id="2147377096" r:id="rId13"/>
    <p:sldId id="2147377097" r:id="rId14"/>
    <p:sldId id="2142532734" r:id="rId15"/>
    <p:sldId id="2142532749" r:id="rId16"/>
    <p:sldId id="2142532738" r:id="rId17"/>
    <p:sldId id="2142532743" r:id="rId18"/>
    <p:sldId id="7732" r:id="rId19"/>
  </p:sldIdLst>
  <p:sldSz cx="12190413" cy="6858000"/>
  <p:notesSz cx="7102475" cy="10234613"/>
  <p:embeddedFontLst>
    <p:embeddedFont>
      <p:font typeface="ABBvoice" panose="020D0603020503020204" pitchFamily="34" charset="0"/>
      <p:regular r:id="rId22"/>
      <p:bold r:id="rId23"/>
    </p:embeddedFont>
    <p:embeddedFont>
      <p:font typeface="ABBvoiceOffice" panose="020D0603020503020204" pitchFamily="34" charset="0"/>
      <p:regular r:id="rId24"/>
      <p:bold r:id="rId25"/>
    </p:embeddedFont>
  </p:embeddedFontLst>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224"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 Jeschkies" initials="MJ" lastIdx="3" clrIdx="0">
    <p:extLst>
      <p:ext uri="{19B8F6BF-5375-455C-9EA6-DF929625EA0E}">
        <p15:presenceInfo xmlns:p15="http://schemas.microsoft.com/office/powerpoint/2012/main" userId="S-1-5-21-1832937852-2116575123-337272265-480751" providerId="AD"/>
      </p:ext>
    </p:extLst>
  </p:cmAuthor>
  <p:cmAuthor id="2" name="Marco Tellarini" initials="MT" lastIdx="4" clrIdx="1">
    <p:extLst>
      <p:ext uri="{19B8F6BF-5375-455C-9EA6-DF929625EA0E}">
        <p15:presenceInfo xmlns:p15="http://schemas.microsoft.com/office/powerpoint/2012/main" userId="S-1-5-21-1832937852-2116575123-337272265-928288" providerId="AD"/>
      </p:ext>
    </p:extLst>
  </p:cmAuthor>
  <p:cmAuthor id="3" name="Martin Jeschkies" initials="MJ [2]" lastIdx="12" clrIdx="2">
    <p:extLst>
      <p:ext uri="{19B8F6BF-5375-455C-9EA6-DF929625EA0E}">
        <p15:presenceInfo xmlns:p15="http://schemas.microsoft.com/office/powerpoint/2012/main" userId="S::martin.jeschkies@de.abb.com::6f632efa-a176-45df-9c68-28711c492b73" providerId="AD"/>
      </p:ext>
    </p:extLst>
  </p:cmAuthor>
  <p:cmAuthor id="4" name="Stefan Halter" initials="SH" lastIdx="4" clrIdx="3">
    <p:extLst>
      <p:ext uri="{19B8F6BF-5375-455C-9EA6-DF929625EA0E}">
        <p15:presenceInfo xmlns:p15="http://schemas.microsoft.com/office/powerpoint/2012/main" userId="S::stefan.halter@ch.abb.com::8951a277-ee46-4b8a-8075-66cc16f661b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Styl jasny 1 — Ak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Styl jasny 3 — Ak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0A1B5D5-9B99-4C35-A422-299274C87663}" styleName="Mittlere Formatvorlage 1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ittlere Formatvorlage 1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Helle Formatvorlage 3 - Akz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73F8A54-F971-430D-9108-034FE38666EA}" styleName="ABB Default Table">
    <a:wholeTbl>
      <a:tcTxStyle>
        <a:fontRef idx="minor">
          <a:prstClr val="black"/>
        </a:fontRef>
        <a:schemeClr val="dk1"/>
      </a:tcTxStyle>
      <a:tcStyle>
        <a:tcBdr>
          <a:left>
            <a:ln>
              <a:noFill/>
            </a:ln>
          </a:left>
          <a:right>
            <a:ln>
              <a:noFill/>
            </a:ln>
          </a:right>
          <a:top>
            <a:ln>
              <a:noFill/>
            </a:ln>
          </a:top>
          <a:bottom>
            <a:ln w="0" cmpd="sng">
              <a:solidFill>
                <a:schemeClr val="dk1"/>
              </a:solidFill>
            </a:ln>
          </a:bottom>
          <a:insideH>
            <a:ln w="7500" cmpd="sng">
              <a:solidFill>
                <a:schemeClr val="dk1"/>
              </a:solidFill>
            </a:ln>
          </a:insideH>
          <a:insideV>
            <a:ln>
              <a:noFill/>
            </a:ln>
          </a:insideV>
        </a:tcBdr>
        <a:fill>
          <a:solidFill>
            <a:schemeClr val="lt1"/>
          </a:solidFill>
        </a:fill>
      </a:tcStyle>
    </a:wholeTbl>
    <a:band1H>
      <a:tcStyle>
        <a:tcBdr/>
        <a:fill>
          <a:solidFill>
            <a:schemeClr val="lt1"/>
          </a:solidFill>
        </a:fill>
      </a:tcStyle>
    </a:band1H>
    <a:band2H>
      <a:tcStyle>
        <a:tcBdr/>
      </a:tcStyle>
    </a:band2H>
    <a:band1V>
      <a:tcStyle>
        <a:tcBdr/>
        <a:fill>
          <a:solidFill>
            <a:schemeClr val="lt1"/>
          </a:solidFill>
        </a:fill>
      </a:tcStyle>
    </a:band1V>
    <a:band2V>
      <a:tcStyle>
        <a:tcBdr/>
      </a:tcStyle>
    </a:band2V>
    <a:lastCol>
      <a:tcTxStyle b="off">
        <a:fontRef idx="minor">
          <a:schemeClr val="dk1"/>
        </a:fontRef>
        <a:schemeClr val="dk1"/>
      </a:tcTxStyle>
      <a:tcStyle>
        <a:tcBdr/>
        <a:fill>
          <a:solidFill>
            <a:schemeClr val="accent5"/>
          </a:solidFill>
        </a:fill>
      </a:tcStyle>
    </a:lastCol>
    <a:firstCol>
      <a:tcTxStyle b="on">
        <a:fontRef idx="minor">
          <a:schemeClr val="dk1"/>
        </a:fontRef>
        <a:schemeClr val="dk1"/>
      </a:tcTxStyle>
      <a:tcStyle>
        <a:tcBdr/>
        <a:fill>
          <a:solidFill>
            <a:schemeClr val="lt1"/>
          </a:solidFill>
        </a:fill>
      </a:tcStyle>
    </a:firstCol>
    <a:lastRow>
      <a:tcTxStyle b="off">
        <a:fontRef idx="minor">
          <a:prstClr val="black"/>
        </a:fontRef>
        <a:schemeClr val="lt1"/>
      </a:tcTxStyle>
      <a:tcStyle>
        <a:tcBdr/>
        <a:fill>
          <a:solidFill>
            <a:schemeClr val="accent5"/>
          </a:solidFill>
        </a:fill>
      </a:tcStyle>
    </a:lastRow>
    <a:firstRow>
      <a:tcTxStyle b="on">
        <a:fontRef idx="minor">
          <a:prstClr val="black"/>
        </a:fontRef>
        <a:schemeClr val="tx2"/>
      </a:tcTxStyle>
      <a:tcStyle>
        <a:tcBdr>
          <a:bottom>
            <a:ln w="15000" cmpd="sng">
              <a:solidFill>
                <a:schemeClr val="dk1"/>
              </a:solidFill>
            </a:ln>
          </a:bottom>
        </a:tcBdr>
        <a:fill>
          <a:solidFill>
            <a:schemeClr val="lt1"/>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949" autoAdjust="0"/>
    <p:restoredTop sz="94933" autoAdjust="0"/>
  </p:normalViewPr>
  <p:slideViewPr>
    <p:cSldViewPr snapToGrid="0" snapToObjects="1" showGuides="1">
      <p:cViewPr varScale="1">
        <p:scale>
          <a:sx n="86" d="100"/>
          <a:sy n="86" d="100"/>
        </p:scale>
        <p:origin x="662"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90" d="100"/>
          <a:sy n="90" d="100"/>
        </p:scale>
        <p:origin x="3510" y="78"/>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gs" Target="tags/tag1.xml"/><Relationship Id="rId3" Type="http://schemas.openxmlformats.org/officeDocument/2006/relationships/slideMaster" Target="slideMasters/slideMaster1.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font" Target="fonts/font4.fntdata"/><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notesMaster" Target="notesMasters/notesMaster1.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font" Target="fonts/font3.fntdata"/><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font" Target="fonts/font2.fntdata"/><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font" Target="fonts/font1.fntdata"/><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gray">
          <a:xfrm>
            <a:off x="0" y="0"/>
            <a:ext cx="3077739" cy="511731"/>
          </a:xfrm>
          <a:prstGeom prst="rect">
            <a:avLst/>
          </a:prstGeom>
        </p:spPr>
        <p:txBody>
          <a:bodyPr vert="horz" lIns="99066" tIns="49533" rIns="99066" bIns="49533" rtlCol="0"/>
          <a:lstStyle>
            <a:lvl1pPr algn="l">
              <a:defRPr sz="1300"/>
            </a:lvl1pPr>
          </a:lstStyle>
          <a:p>
            <a:endParaRPr lang="en-US"/>
          </a:p>
        </p:txBody>
      </p:sp>
      <p:sp>
        <p:nvSpPr>
          <p:cNvPr id="3" name="Date Placeholder 2"/>
          <p:cNvSpPr>
            <a:spLocks noGrp="1"/>
          </p:cNvSpPr>
          <p:nvPr>
            <p:ph type="dt" sz="quarter" idx="1"/>
          </p:nvPr>
        </p:nvSpPr>
        <p:spPr bwMode="gray">
          <a:xfrm>
            <a:off x="4023092" y="0"/>
            <a:ext cx="3077739" cy="511731"/>
          </a:xfrm>
          <a:prstGeom prst="rect">
            <a:avLst/>
          </a:prstGeom>
        </p:spPr>
        <p:txBody>
          <a:bodyPr vert="horz" lIns="99066" tIns="49533" rIns="99066" bIns="49533" rtlCol="0"/>
          <a:lstStyle>
            <a:lvl1pPr algn="r">
              <a:defRPr sz="1300"/>
            </a:lvl1pPr>
          </a:lstStyle>
          <a:p>
            <a:fld id="{696490A3-8906-4C15-BA06-29841194A30F}" type="datetimeFigureOut">
              <a:rPr lang="en-US" smtClean="0"/>
              <a:t>6/13/2022</a:t>
            </a:fld>
            <a:endParaRPr lang="en-US"/>
          </a:p>
        </p:txBody>
      </p:sp>
      <p:sp>
        <p:nvSpPr>
          <p:cNvPr id="4" name="Footer Placeholder 3"/>
          <p:cNvSpPr>
            <a:spLocks noGrp="1"/>
          </p:cNvSpPr>
          <p:nvPr>
            <p:ph type="ftr" sz="quarter" idx="2"/>
          </p:nvPr>
        </p:nvSpPr>
        <p:spPr bwMode="gray">
          <a:xfrm>
            <a:off x="0" y="9721106"/>
            <a:ext cx="3077739" cy="511731"/>
          </a:xfrm>
          <a:prstGeom prst="rect">
            <a:avLst/>
          </a:prstGeom>
        </p:spPr>
        <p:txBody>
          <a:bodyPr vert="horz" lIns="99066" tIns="49533" rIns="99066" bIns="49533" rtlCol="0" anchor="b"/>
          <a:lstStyle>
            <a:lvl1pPr algn="l">
              <a:defRPr sz="1300"/>
            </a:lvl1pPr>
          </a:lstStyle>
          <a:p>
            <a:endParaRPr lang="en-US"/>
          </a:p>
        </p:txBody>
      </p:sp>
      <p:sp>
        <p:nvSpPr>
          <p:cNvPr id="5" name="Slide Number Placeholder 4"/>
          <p:cNvSpPr>
            <a:spLocks noGrp="1"/>
          </p:cNvSpPr>
          <p:nvPr>
            <p:ph type="sldNum" sz="quarter" idx="3"/>
          </p:nvPr>
        </p:nvSpPr>
        <p:spPr bwMode="gray">
          <a:xfrm>
            <a:off x="4023092" y="9721106"/>
            <a:ext cx="3077739" cy="511731"/>
          </a:xfrm>
          <a:prstGeom prst="rect">
            <a:avLst/>
          </a:prstGeom>
        </p:spPr>
        <p:txBody>
          <a:bodyPr vert="horz" lIns="99066" tIns="49533" rIns="99066" bIns="49533" rtlCol="0" anchor="b"/>
          <a:lstStyle>
            <a:lvl1pPr algn="r">
              <a:defRPr sz="1300"/>
            </a:lvl1pPr>
          </a:lstStyle>
          <a:p>
            <a:fld id="{CDABD733-F72C-4484-8056-9C6167F848BC}" type="slidenum">
              <a:rPr lang="en-US" smtClean="0"/>
              <a:t>‹#›</a:t>
            </a:fld>
            <a:endParaRPr lang="en-US"/>
          </a:p>
        </p:txBody>
      </p:sp>
    </p:spTree>
    <p:extLst>
      <p:ext uri="{BB962C8B-B14F-4D97-AF65-F5344CB8AC3E}">
        <p14:creationId xmlns:p14="http://schemas.microsoft.com/office/powerpoint/2010/main" val="3565611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gray">
          <a:xfrm>
            <a:off x="0" y="0"/>
            <a:ext cx="3077739" cy="511731"/>
          </a:xfrm>
          <a:prstGeom prst="rect">
            <a:avLst/>
          </a:prstGeom>
        </p:spPr>
        <p:txBody>
          <a:bodyPr vert="horz" lIns="99066" tIns="49533" rIns="99066" bIns="49533" rtlCol="0"/>
          <a:lstStyle>
            <a:lvl1pPr algn="l">
              <a:defRPr sz="1300"/>
            </a:lvl1pPr>
          </a:lstStyle>
          <a:p>
            <a:endParaRPr lang="en-US"/>
          </a:p>
        </p:txBody>
      </p:sp>
      <p:sp>
        <p:nvSpPr>
          <p:cNvPr id="3" name="Date Placeholder 2"/>
          <p:cNvSpPr>
            <a:spLocks noGrp="1"/>
          </p:cNvSpPr>
          <p:nvPr>
            <p:ph type="dt" idx="1"/>
          </p:nvPr>
        </p:nvSpPr>
        <p:spPr bwMode="gray">
          <a:xfrm>
            <a:off x="4023092" y="0"/>
            <a:ext cx="3077739" cy="511731"/>
          </a:xfrm>
          <a:prstGeom prst="rect">
            <a:avLst/>
          </a:prstGeom>
        </p:spPr>
        <p:txBody>
          <a:bodyPr vert="horz" lIns="99066" tIns="49533" rIns="99066" bIns="49533" rtlCol="0"/>
          <a:lstStyle>
            <a:lvl1pPr algn="r">
              <a:defRPr sz="1300"/>
            </a:lvl1pPr>
          </a:lstStyle>
          <a:p>
            <a:fld id="{7B9B1A6A-6BBE-4409-8C9E-DA0703379151}" type="datetimeFigureOut">
              <a:rPr lang="en-US" smtClean="0"/>
              <a:t>6/13/2022</a:t>
            </a:fld>
            <a:endParaRPr lang="en-US"/>
          </a:p>
        </p:txBody>
      </p:sp>
      <p:sp>
        <p:nvSpPr>
          <p:cNvPr id="4" name="Slide Image Placeholder 3"/>
          <p:cNvSpPr>
            <a:spLocks noGrp="1" noRot="1" noChangeAspect="1"/>
          </p:cNvSpPr>
          <p:nvPr>
            <p:ph type="sldImg" idx="2"/>
          </p:nvPr>
        </p:nvSpPr>
        <p:spPr bwMode="gray">
          <a:xfrm>
            <a:off x="-641350" y="768350"/>
            <a:ext cx="6819900" cy="3836988"/>
          </a:xfrm>
          <a:prstGeom prst="rect">
            <a:avLst/>
          </a:prstGeom>
          <a:noFill/>
          <a:ln w="12700">
            <a:solidFill>
              <a:schemeClr val="accent5"/>
            </a:solidFill>
          </a:ln>
        </p:spPr>
        <p:txBody>
          <a:bodyPr vert="horz" lIns="99066" tIns="49533" rIns="99066" bIns="49533" rtlCol="0" anchor="ctr"/>
          <a:lstStyle/>
          <a:p>
            <a:endParaRPr lang="en-US"/>
          </a:p>
        </p:txBody>
      </p:sp>
      <p:sp>
        <p:nvSpPr>
          <p:cNvPr id="5" name="Notes Placeholder 4"/>
          <p:cNvSpPr>
            <a:spLocks noGrp="1"/>
          </p:cNvSpPr>
          <p:nvPr>
            <p:ph type="body" sz="quarter" idx="3"/>
          </p:nvPr>
        </p:nvSpPr>
        <p:spPr bwMode="gray">
          <a:xfrm>
            <a:off x="397505" y="4861441"/>
            <a:ext cx="6307466" cy="4605576"/>
          </a:xfrm>
          <a:prstGeom prst="rect">
            <a:avLst/>
          </a:prstGeom>
        </p:spPr>
        <p:txBody>
          <a:bodyPr vert="horz" lIns="0" tIns="0" rIns="0" bIns="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bwMode="gray">
          <a:xfrm>
            <a:off x="0" y="9721106"/>
            <a:ext cx="3077739" cy="511731"/>
          </a:xfrm>
          <a:prstGeom prst="rect">
            <a:avLst/>
          </a:prstGeom>
        </p:spPr>
        <p:txBody>
          <a:bodyPr vert="horz" lIns="99066" tIns="49533" rIns="99066" bIns="49533" rtlCol="0" anchor="b"/>
          <a:lstStyle>
            <a:lvl1pPr algn="l">
              <a:defRPr sz="1300"/>
            </a:lvl1pPr>
          </a:lstStyle>
          <a:p>
            <a:endParaRPr lang="en-US"/>
          </a:p>
        </p:txBody>
      </p:sp>
      <p:sp>
        <p:nvSpPr>
          <p:cNvPr id="7" name="Slide Number Placeholder 6"/>
          <p:cNvSpPr>
            <a:spLocks noGrp="1"/>
          </p:cNvSpPr>
          <p:nvPr>
            <p:ph type="sldNum" sz="quarter" idx="5"/>
          </p:nvPr>
        </p:nvSpPr>
        <p:spPr bwMode="gray">
          <a:xfrm>
            <a:off x="4023092" y="9721106"/>
            <a:ext cx="3077739" cy="511731"/>
          </a:xfrm>
          <a:prstGeom prst="rect">
            <a:avLst/>
          </a:prstGeom>
        </p:spPr>
        <p:txBody>
          <a:bodyPr vert="horz" lIns="99066" tIns="49533" rIns="99066" bIns="49533" rtlCol="0" anchor="b"/>
          <a:lstStyle>
            <a:lvl1pPr algn="r">
              <a:defRPr sz="1300"/>
            </a:lvl1pPr>
          </a:lstStyle>
          <a:p>
            <a:fld id="{3A94E69C-C28A-4BE6-BE89-71D8FB2035FD}" type="slidenum">
              <a:rPr lang="en-US" smtClean="0"/>
              <a:t>‹#›</a:t>
            </a:fld>
            <a:endParaRPr lang="en-US"/>
          </a:p>
        </p:txBody>
      </p:sp>
    </p:spTree>
    <p:extLst>
      <p:ext uri="{BB962C8B-B14F-4D97-AF65-F5344CB8AC3E}">
        <p14:creationId xmlns:p14="http://schemas.microsoft.com/office/powerpoint/2010/main" val="4290885645"/>
      </p:ext>
    </p:extLst>
  </p:cSld>
  <p:clrMap bg1="lt1" tx1="dk1" bg2="lt2" tx2="dk2" accent1="accent1" accent2="accent2" accent3="accent3" accent4="accent4" accent5="accent5" accent6="accent6" hlink="hlink" folHlink="folHlink"/>
  <p:notesStyle>
    <a:lvl1pPr marL="0" indent="0" algn="l" defTabSz="914400" rtl="0" eaLnBrk="1" latinLnBrk="0" hangingPunct="1">
      <a:defRPr sz="1200" kern="1200">
        <a:solidFill>
          <a:schemeClr val="tx1"/>
        </a:solidFill>
        <a:latin typeface="+mn-lt"/>
        <a:ea typeface="+mn-ea"/>
        <a:cs typeface="+mn-cs"/>
      </a:defRPr>
    </a:lvl1pPr>
    <a:lvl2pPr marL="180000" indent="-180000" algn="l" defTabSz="914400" rtl="0" eaLnBrk="1" latinLnBrk="0" hangingPunct="1">
      <a:buFont typeface="ABBvoiceOffice" panose="020D0603020503020204" pitchFamily="34" charset="0"/>
      <a:buChar char="–"/>
      <a:defRPr sz="1200" kern="1200">
        <a:solidFill>
          <a:schemeClr val="tx1"/>
        </a:solidFill>
        <a:latin typeface="+mn-lt"/>
        <a:ea typeface="+mn-ea"/>
        <a:cs typeface="+mn-cs"/>
      </a:defRPr>
    </a:lvl2pPr>
    <a:lvl3pPr marL="360000" indent="-180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360000" indent="-180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360000" indent="-180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360000" indent="-180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6pPr>
    <a:lvl7pPr marL="360000" indent="-180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7pPr>
    <a:lvl8pPr marL="360000" indent="-180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8pPr>
    <a:lvl9pPr marL="360000" indent="-180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CH" dirty="0"/>
          </a:p>
        </p:txBody>
      </p:sp>
      <p:sp>
        <p:nvSpPr>
          <p:cNvPr id="4" name="Slide Number Placeholder 3"/>
          <p:cNvSpPr>
            <a:spLocks noGrp="1"/>
          </p:cNvSpPr>
          <p:nvPr>
            <p:ph type="sldNum" sz="quarter" idx="5"/>
          </p:nvPr>
        </p:nvSpPr>
        <p:spPr/>
        <p:txBody>
          <a:bodyPr/>
          <a:lstStyle/>
          <a:p>
            <a:fld id="{3A94E69C-C28A-4BE6-BE89-71D8FB2035FD}" type="slidenum">
              <a:rPr lang="en-US" smtClean="0"/>
              <a:t>7</a:t>
            </a:fld>
            <a:endParaRPr lang="en-US"/>
          </a:p>
        </p:txBody>
      </p:sp>
    </p:spTree>
    <p:extLst>
      <p:ext uri="{BB962C8B-B14F-4D97-AF65-F5344CB8AC3E}">
        <p14:creationId xmlns:p14="http://schemas.microsoft.com/office/powerpoint/2010/main" val="33607919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01_Cover">
    <p:spTree>
      <p:nvGrpSpPr>
        <p:cNvPr id="1" name=""/>
        <p:cNvGrpSpPr/>
        <p:nvPr/>
      </p:nvGrpSpPr>
      <p:grpSpPr>
        <a:xfrm>
          <a:off x="0" y="0"/>
          <a:ext cx="0" cy="0"/>
          <a:chOff x="0" y="0"/>
          <a:chExt cx="0" cy="0"/>
        </a:xfrm>
      </p:grpSpPr>
      <p:pic>
        <p:nvPicPr>
          <p:cNvPr id="1027" name="Picture 3"/>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gray">
          <a:xfrm>
            <a:off x="0" y="0"/>
            <a:ext cx="12190413" cy="685800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Rounded Corners 12"/>
          <p:cNvSpPr/>
          <p:nvPr userDrawn="1"/>
        </p:nvSpPr>
        <p:spPr bwMode="gray">
          <a:xfrm>
            <a:off x="273863" y="365752"/>
            <a:ext cx="1247775" cy="186698"/>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en-US" sz="700" dirty="0">
                <a:solidFill>
                  <a:srgbClr val="FFFFFF"/>
                </a:solidFill>
              </a:rPr>
              <a:t>CONFIDENTIAL</a:t>
            </a:r>
          </a:p>
        </p:txBody>
      </p:sp>
      <p:pic>
        <p:nvPicPr>
          <p:cNvPr id="15" name="Picture 14"/>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009868" y="6152859"/>
            <a:ext cx="896803" cy="350784"/>
          </a:xfrm>
          <a:prstGeom prst="rect">
            <a:avLst/>
          </a:prstGeom>
        </p:spPr>
      </p:pic>
      <p:sp>
        <p:nvSpPr>
          <p:cNvPr id="16" name="Text Placeholder 17"/>
          <p:cNvSpPr>
            <a:spLocks noGrp="1"/>
          </p:cNvSpPr>
          <p:nvPr>
            <p:ph type="body" sz="quarter" idx="13" hasCustomPrompt="1"/>
          </p:nvPr>
        </p:nvSpPr>
        <p:spPr bwMode="gray">
          <a:xfrm>
            <a:off x="273863" y="5076693"/>
            <a:ext cx="11629504" cy="147520"/>
          </a:xfrm>
        </p:spPr>
        <p:txBody>
          <a:bodyPr lIns="0" tIns="0" rIns="0" bIns="0" anchor="b"/>
          <a:lstStyle>
            <a:lvl1pPr marL="1588" indent="0">
              <a:buFont typeface="Arial" panose="020B0604020202020204" pitchFamily="34" charset="0"/>
              <a:buNone/>
              <a:defRPr sz="1000" cap="all" baseline="0"/>
            </a:lvl1pPr>
            <a:lvl2pPr marL="1588" indent="0">
              <a:buNone/>
              <a:defRPr sz="1400" cap="all" baseline="0"/>
            </a:lvl2pPr>
            <a:lvl3pPr marL="1588" indent="0">
              <a:buNone/>
              <a:defRPr sz="1400" cap="all" baseline="0"/>
            </a:lvl3pPr>
            <a:lvl4pPr marL="1588" indent="0">
              <a:buNone/>
              <a:defRPr sz="1400" cap="all" baseline="0"/>
            </a:lvl4pPr>
            <a:lvl5pPr marL="1588" indent="0">
              <a:buNone/>
              <a:defRPr sz="1400" cap="all" baseline="0"/>
            </a:lvl5pPr>
            <a:lvl6pPr marL="1588" indent="0">
              <a:buNone/>
              <a:defRPr sz="1400" cap="all" baseline="0"/>
            </a:lvl6pPr>
            <a:lvl7pPr marL="1588" indent="0">
              <a:buNone/>
              <a:defRPr sz="1400" cap="all" baseline="0"/>
            </a:lvl7pPr>
            <a:lvl8pPr marL="1588" indent="0">
              <a:buNone/>
              <a:defRPr sz="1400" cap="all" baseline="0"/>
            </a:lvl8pPr>
            <a:lvl9pPr marL="1588" indent="0">
              <a:buNone/>
              <a:defRPr sz="1400" cap="all" baseline="0"/>
            </a:lvl9pPr>
          </a:lstStyle>
          <a:p>
            <a:pPr lvl="0"/>
            <a:r>
              <a:rPr lang="en-US" dirty="0"/>
              <a:t>Click to edit Master text styles</a:t>
            </a:r>
          </a:p>
        </p:txBody>
      </p:sp>
      <p:sp>
        <p:nvSpPr>
          <p:cNvPr id="17" name="Title 1"/>
          <p:cNvSpPr>
            <a:spLocks noGrp="1"/>
          </p:cNvSpPr>
          <p:nvPr>
            <p:ph type="ctrTitle" hasCustomPrompt="1"/>
          </p:nvPr>
        </p:nvSpPr>
        <p:spPr bwMode="gray">
          <a:xfrm>
            <a:off x="273863" y="5293054"/>
            <a:ext cx="11629504" cy="427497"/>
          </a:xfrm>
        </p:spPr>
        <p:txBody>
          <a:bodyPr/>
          <a:lstStyle>
            <a:lvl1pPr>
              <a:defRPr sz="3200"/>
            </a:lvl1pPr>
          </a:lstStyle>
          <a:p>
            <a:r>
              <a:rPr lang="en-US" dirty="0"/>
              <a:t>Click to edit Master title style</a:t>
            </a:r>
          </a:p>
        </p:txBody>
      </p:sp>
      <p:sp>
        <p:nvSpPr>
          <p:cNvPr id="19" name="Subtitle 2"/>
          <p:cNvSpPr>
            <a:spLocks noGrp="1"/>
          </p:cNvSpPr>
          <p:nvPr>
            <p:ph type="subTitle" idx="1"/>
          </p:nvPr>
        </p:nvSpPr>
        <p:spPr bwMode="gray">
          <a:xfrm>
            <a:off x="273863" y="5785540"/>
            <a:ext cx="11629504" cy="287188"/>
          </a:xfrm>
        </p:spPr>
        <p:txBody>
          <a:bodyPr lIns="0" tIns="0" rIns="0" bIns="0"/>
          <a:lstStyle>
            <a:lvl1pPr marL="0" indent="0" algn="l">
              <a:buNone/>
              <a:defRPr sz="2000">
                <a:solidFill>
                  <a:schemeClr val="tx1"/>
                </a:solidFill>
              </a:defRPr>
            </a:lvl1pPr>
            <a:lvl2pPr marL="0" indent="0" algn="l">
              <a:buNone/>
              <a:defRPr sz="2000">
                <a:solidFill>
                  <a:schemeClr val="tx1"/>
                </a:solidFill>
              </a:defRPr>
            </a:lvl2pPr>
            <a:lvl3pPr marL="0" indent="0" algn="l">
              <a:buNone/>
              <a:defRPr sz="2000">
                <a:solidFill>
                  <a:schemeClr val="tx1"/>
                </a:solidFill>
              </a:defRPr>
            </a:lvl3pPr>
            <a:lvl4pPr marL="0" indent="0" algn="l">
              <a:buNone/>
              <a:defRPr sz="2000">
                <a:solidFill>
                  <a:schemeClr val="tx1"/>
                </a:solidFill>
              </a:defRPr>
            </a:lvl4pPr>
            <a:lvl5pPr marL="0" indent="0" algn="l">
              <a:buNone/>
              <a:defRPr sz="2000">
                <a:solidFill>
                  <a:schemeClr val="tx1"/>
                </a:solidFill>
              </a:defRPr>
            </a:lvl5pPr>
            <a:lvl6pPr marL="0" indent="0" algn="l">
              <a:buNone/>
              <a:defRPr sz="2000">
                <a:solidFill>
                  <a:schemeClr val="tx1"/>
                </a:solidFill>
              </a:defRPr>
            </a:lvl6pPr>
            <a:lvl7pPr marL="0" indent="0" algn="l">
              <a:buNone/>
              <a:defRPr sz="2000">
                <a:solidFill>
                  <a:schemeClr val="tx1"/>
                </a:solidFill>
              </a:defRPr>
            </a:lvl7pPr>
            <a:lvl8pPr marL="0" indent="0" algn="l">
              <a:buNone/>
              <a:defRPr sz="2000">
                <a:solidFill>
                  <a:schemeClr val="tx1"/>
                </a:solidFill>
              </a:defRPr>
            </a:lvl8pPr>
            <a:lvl9pPr marL="0" indent="0" algn="l">
              <a:buNone/>
              <a:defRPr sz="2000">
                <a:solidFill>
                  <a:schemeClr val="tx1"/>
                </a:solidFill>
              </a:defRPr>
            </a:lvl9pPr>
          </a:lstStyle>
          <a:p>
            <a:pPr lvl="0"/>
            <a:r>
              <a:rPr lang="en-US" dirty="0"/>
              <a:t>Click to edit Master subtitle style</a:t>
            </a:r>
          </a:p>
        </p:txBody>
      </p:sp>
      <p:sp>
        <p:nvSpPr>
          <p:cNvPr id="21" name="Text Placeholder 19"/>
          <p:cNvSpPr>
            <a:spLocks noGrp="1"/>
          </p:cNvSpPr>
          <p:nvPr>
            <p:ph type="body" sz="quarter" idx="14" hasCustomPrompt="1"/>
          </p:nvPr>
        </p:nvSpPr>
        <p:spPr bwMode="gray">
          <a:xfrm>
            <a:off x="277167" y="6146509"/>
            <a:ext cx="11629504" cy="216000"/>
          </a:xfrm>
        </p:spPr>
        <p:txBody>
          <a:bodyPr lIns="0" tIns="0" rIns="0" bIns="0"/>
          <a:lstStyle>
            <a:lvl1pPr marL="0" indent="0">
              <a:buFont typeface="Arial" panose="020B0604020202020204" pitchFamily="34" charset="0"/>
              <a:buNone/>
              <a:defRPr sz="1400"/>
            </a:lvl1pPr>
            <a:lvl2pPr marL="0" indent="0">
              <a:buNone/>
              <a:defRPr sz="2000"/>
            </a:lvl2pPr>
            <a:lvl3pPr marL="0" indent="0">
              <a:buNone/>
              <a:defRPr sz="2000"/>
            </a:lvl3pPr>
            <a:lvl4pPr marL="0" indent="0">
              <a:buNone/>
              <a:defRPr sz="2000"/>
            </a:lvl4pPr>
            <a:lvl5pPr marL="0" indent="0">
              <a:buNone/>
              <a:defRPr sz="2000"/>
            </a:lvl5pPr>
            <a:lvl6pPr marL="0" indent="0">
              <a:buNone/>
              <a:defRPr sz="2000"/>
            </a:lvl6pPr>
            <a:lvl7pPr marL="0" indent="0">
              <a:buNone/>
              <a:defRPr sz="2000"/>
            </a:lvl7pPr>
            <a:lvl8pPr marL="0" indent="0">
              <a:buNone/>
              <a:defRPr sz="2000"/>
            </a:lvl8pPr>
            <a:lvl9pPr marL="0" indent="0">
              <a:buNone/>
              <a:defRPr sz="2000"/>
            </a:lvl9pPr>
          </a:lstStyle>
          <a:p>
            <a:pPr lvl="0"/>
            <a:r>
              <a:rPr lang="en-US" dirty="0"/>
              <a:t>Click to edit Master text styles</a:t>
            </a:r>
          </a:p>
        </p:txBody>
      </p:sp>
      <p:sp>
        <p:nvSpPr>
          <p:cNvPr id="22" name="Rectangle 21"/>
          <p:cNvSpPr/>
          <p:nvPr userDrawn="1"/>
        </p:nvSpPr>
        <p:spPr bwMode="gray">
          <a:xfrm>
            <a:off x="273863" y="4916508"/>
            <a:ext cx="408783" cy="5483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597467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5: Divi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srcRect b="6897"/>
          <a:stretch/>
        </p:blipFill>
        <p:spPr bwMode="gray">
          <a:xfrm>
            <a:off x="2" y="0"/>
            <a:ext cx="12197257" cy="6858000"/>
          </a:xfrm>
          <a:prstGeom prst="rect">
            <a:avLst/>
          </a:prstGeom>
        </p:spPr>
      </p:pic>
      <p:sp>
        <p:nvSpPr>
          <p:cNvPr id="10" name="Rectangle 9">
            <a:extLst>
              <a:ext uri="{FF2B5EF4-FFF2-40B4-BE49-F238E27FC236}">
                <a16:creationId xmlns:a16="http://schemas.microsoft.com/office/drawing/2014/main" id="{F54DE7E8-58C9-4B5A-B686-53E1B76B68C9}"/>
              </a:ext>
            </a:extLst>
          </p:cNvPr>
          <p:cNvSpPr/>
          <p:nvPr userDrawn="1"/>
        </p:nvSpPr>
        <p:spPr bwMode="gray">
          <a:xfrm>
            <a:off x="244768" y="414450"/>
            <a:ext cx="413246" cy="1583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de-DE" sz="3200" b="1" dirty="0">
                <a:solidFill>
                  <a:schemeClr val="bg1"/>
                </a:solidFill>
              </a:rPr>
              <a:t>—</a:t>
            </a:r>
            <a:endParaRPr lang="en-US" sz="3200" b="1" dirty="0" err="1">
              <a:solidFill>
                <a:schemeClr val="bg1"/>
              </a:solidFill>
            </a:endParaRPr>
          </a:p>
        </p:txBody>
      </p:sp>
      <p:sp>
        <p:nvSpPr>
          <p:cNvPr id="9" name="Title 1">
            <a:extLst>
              <a:ext uri="{FF2B5EF4-FFF2-40B4-BE49-F238E27FC236}">
                <a16:creationId xmlns:a16="http://schemas.microsoft.com/office/drawing/2014/main" id="{26BA06A1-F808-4CBA-9D28-8D357F795D4C}"/>
              </a:ext>
            </a:extLst>
          </p:cNvPr>
          <p:cNvSpPr>
            <a:spLocks noGrp="1"/>
          </p:cNvSpPr>
          <p:nvPr>
            <p:ph type="ctrTitle"/>
          </p:nvPr>
        </p:nvSpPr>
        <p:spPr bwMode="gray">
          <a:xfrm>
            <a:off x="335712" y="718060"/>
            <a:ext cx="11519782" cy="504000"/>
          </a:xfrm>
        </p:spPr>
        <p:txBody>
          <a:bodyPr lIns="0" tIns="0" rIns="0" bIns="0" anchor="b"/>
          <a:lstStyle>
            <a:lvl1pPr>
              <a:defRPr sz="3200">
                <a:solidFill>
                  <a:schemeClr val="bg1"/>
                </a:solidFill>
              </a:defRPr>
            </a:lvl1pPr>
          </a:lstStyle>
          <a:p>
            <a:r>
              <a:rPr lang="en-US"/>
              <a:t>Click to edit Master title style</a:t>
            </a:r>
            <a:endParaRPr lang="en-US" dirty="0"/>
          </a:p>
        </p:txBody>
      </p:sp>
      <p:sp>
        <p:nvSpPr>
          <p:cNvPr id="11" name="Subtitle 2">
            <a:extLst>
              <a:ext uri="{FF2B5EF4-FFF2-40B4-BE49-F238E27FC236}">
                <a16:creationId xmlns:a16="http://schemas.microsoft.com/office/drawing/2014/main" id="{F7CD425E-9028-4049-A9A0-DC6F9DF08061}"/>
              </a:ext>
            </a:extLst>
          </p:cNvPr>
          <p:cNvSpPr>
            <a:spLocks noGrp="1"/>
          </p:cNvSpPr>
          <p:nvPr>
            <p:ph type="subTitle" idx="1"/>
          </p:nvPr>
        </p:nvSpPr>
        <p:spPr bwMode="gray">
          <a:xfrm>
            <a:off x="335714" y="1264008"/>
            <a:ext cx="11519781" cy="360865"/>
          </a:xfrm>
        </p:spPr>
        <p:txBody>
          <a:bodyPr lIns="0" tIns="0" rIns="0" bIns="0"/>
          <a:lstStyle>
            <a:lvl1pPr marL="0" indent="0" algn="l">
              <a:buNone/>
              <a:defRPr sz="2000">
                <a:solidFill>
                  <a:schemeClr val="bg1"/>
                </a:solidFill>
              </a:defRPr>
            </a:lvl1pPr>
            <a:lvl2pPr marL="0" indent="0" algn="l">
              <a:buNone/>
              <a:defRPr sz="2000">
                <a:solidFill>
                  <a:schemeClr val="tx1"/>
                </a:solidFill>
              </a:defRPr>
            </a:lvl2pPr>
            <a:lvl3pPr marL="0" indent="0" algn="l">
              <a:buNone/>
              <a:defRPr sz="2000">
                <a:solidFill>
                  <a:schemeClr val="tx1"/>
                </a:solidFill>
              </a:defRPr>
            </a:lvl3pPr>
            <a:lvl4pPr marL="0" indent="0" algn="l">
              <a:buNone/>
              <a:defRPr sz="2000">
                <a:solidFill>
                  <a:schemeClr val="tx1"/>
                </a:solidFill>
              </a:defRPr>
            </a:lvl4pPr>
            <a:lvl5pPr marL="0" indent="0" algn="l">
              <a:buNone/>
              <a:defRPr sz="2000">
                <a:solidFill>
                  <a:schemeClr val="tx1"/>
                </a:solidFill>
              </a:defRPr>
            </a:lvl5pPr>
            <a:lvl6pPr marL="0" indent="0" algn="l">
              <a:buNone/>
              <a:defRPr sz="2000">
                <a:solidFill>
                  <a:schemeClr val="tx1"/>
                </a:solidFill>
              </a:defRPr>
            </a:lvl6pPr>
            <a:lvl7pPr marL="0" indent="0" algn="l">
              <a:buNone/>
              <a:defRPr sz="2000">
                <a:solidFill>
                  <a:schemeClr val="tx1"/>
                </a:solidFill>
              </a:defRPr>
            </a:lvl7pPr>
            <a:lvl8pPr marL="0" indent="0" algn="l">
              <a:buNone/>
              <a:defRPr sz="2000">
                <a:solidFill>
                  <a:schemeClr val="tx1"/>
                </a:solidFill>
              </a:defRPr>
            </a:lvl8pPr>
            <a:lvl9pPr marL="0" indent="0" algn="l">
              <a:buNone/>
              <a:defRPr sz="2000">
                <a:solidFill>
                  <a:schemeClr val="tx1"/>
                </a:solidFill>
              </a:defRPr>
            </a:lvl9pPr>
          </a:lstStyle>
          <a:p>
            <a:pPr lvl="0"/>
            <a:r>
              <a:rPr lang="en-US"/>
              <a:t>Click to edit Master subtitle style</a:t>
            </a:r>
            <a:endParaRPr lang="en-US" dirty="0"/>
          </a:p>
        </p:txBody>
      </p:sp>
    </p:spTree>
    <p:extLst>
      <p:ext uri="{BB962C8B-B14F-4D97-AF65-F5344CB8AC3E}">
        <p14:creationId xmlns:p14="http://schemas.microsoft.com/office/powerpoint/2010/main" val="1606431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53: Title Only">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a:t>Click to edit Master title style</a:t>
            </a:r>
            <a:endParaRPr lang="en-US" dirty="0"/>
          </a:p>
        </p:txBody>
      </p:sp>
      <p:sp>
        <p:nvSpPr>
          <p:cNvPr id="4" name="Date Placeholder 3"/>
          <p:cNvSpPr>
            <a:spLocks noGrp="1"/>
          </p:cNvSpPr>
          <p:nvPr>
            <p:ph type="dt" sz="half" idx="14"/>
          </p:nvPr>
        </p:nvSpPr>
        <p:spPr bwMode="gray"/>
        <p:txBody>
          <a:bodyPr/>
          <a:lstStyle/>
          <a:p>
            <a:fld id="{C206E435-5C6D-41C3-A926-6562162FB757}" type="datetime4">
              <a:rPr lang="en-US" smtClean="0"/>
              <a:t>June 13, 2022</a:t>
            </a:fld>
            <a:endParaRPr lang="en-US" dirty="0"/>
          </a:p>
        </p:txBody>
      </p:sp>
      <p:sp>
        <p:nvSpPr>
          <p:cNvPr id="5" name="Footer Placeholder 4"/>
          <p:cNvSpPr>
            <a:spLocks noGrp="1"/>
          </p:cNvSpPr>
          <p:nvPr>
            <p:ph type="ftr" sz="quarter" idx="15"/>
          </p:nvPr>
        </p:nvSpPr>
        <p:spPr bwMode="gray"/>
        <p:txBody>
          <a:bodyPr/>
          <a:lstStyle/>
          <a:p>
            <a:pPr lvl="8"/>
            <a:endParaRPr lang="en-US" dirty="0"/>
          </a:p>
        </p:txBody>
      </p:sp>
      <p:sp>
        <p:nvSpPr>
          <p:cNvPr id="6" name="Slide Number Placeholder 5"/>
          <p:cNvSpPr>
            <a:spLocks noGrp="1"/>
          </p:cNvSpPr>
          <p:nvPr>
            <p:ph type="sldNum" sz="quarter" idx="16"/>
          </p:nvPr>
        </p:nvSpPr>
        <p:spPr bwMode="gray"/>
        <p:txBody>
          <a:bodyPr/>
          <a:lstStyle/>
          <a:p>
            <a:r>
              <a:rPr lang="en-US" dirty="0"/>
              <a:t>Slide </a:t>
            </a:r>
            <a:fld id="{619F89D8-7AE3-494A-97F3-03D680869632}" type="slidenum">
              <a:rPr lang="en-US" smtClean="0"/>
              <a:pPr/>
              <a:t>‹#›</a:t>
            </a:fld>
            <a:endParaRPr lang="en-US" dirty="0"/>
          </a:p>
        </p:txBody>
      </p:sp>
      <p:sp>
        <p:nvSpPr>
          <p:cNvPr id="18" name="Subtitle 2"/>
          <p:cNvSpPr>
            <a:spLocks noGrp="1"/>
          </p:cNvSpPr>
          <p:nvPr>
            <p:ph type="subTitle" idx="13"/>
          </p:nvPr>
        </p:nvSpPr>
        <p:spPr bwMode="gray">
          <a:xfrm>
            <a:off x="332324" y="1085213"/>
            <a:ext cx="11519398" cy="504000"/>
          </a:xfrm>
        </p:spPr>
        <p:txBody>
          <a:bodyPr lIns="0" tIns="0" rIns="0" bIns="0"/>
          <a:lstStyle>
            <a:lvl1pPr marL="0" indent="0" algn="l">
              <a:buNone/>
              <a:defRPr sz="1800">
                <a:solidFill>
                  <a:schemeClr val="tx1"/>
                </a:solidFill>
              </a:defRPr>
            </a:lvl1pPr>
            <a:lvl2pPr marL="0" indent="0" algn="l">
              <a:buNone/>
              <a:defRPr sz="2000">
                <a:solidFill>
                  <a:schemeClr val="tx1"/>
                </a:solidFill>
              </a:defRPr>
            </a:lvl2pPr>
            <a:lvl3pPr marL="0" indent="0" algn="l">
              <a:buNone/>
              <a:defRPr sz="2000">
                <a:solidFill>
                  <a:schemeClr val="tx1"/>
                </a:solidFill>
              </a:defRPr>
            </a:lvl3pPr>
            <a:lvl4pPr marL="0" indent="0" algn="l">
              <a:buNone/>
              <a:defRPr sz="2000">
                <a:solidFill>
                  <a:schemeClr val="tx1"/>
                </a:solidFill>
              </a:defRPr>
            </a:lvl4pPr>
            <a:lvl5pPr marL="0" indent="0" algn="l">
              <a:buNone/>
              <a:defRPr sz="2000">
                <a:solidFill>
                  <a:schemeClr val="tx1"/>
                </a:solidFill>
              </a:defRPr>
            </a:lvl5pPr>
            <a:lvl6pPr marL="0" indent="0" algn="l">
              <a:buNone/>
              <a:defRPr sz="2000">
                <a:solidFill>
                  <a:schemeClr val="tx1"/>
                </a:solidFill>
              </a:defRPr>
            </a:lvl6pPr>
            <a:lvl7pPr marL="0" indent="0" algn="l">
              <a:buNone/>
              <a:defRPr sz="2000">
                <a:solidFill>
                  <a:schemeClr val="tx1"/>
                </a:solidFill>
              </a:defRPr>
            </a:lvl7pPr>
            <a:lvl8pPr marL="0" indent="0" algn="l">
              <a:buNone/>
              <a:defRPr sz="2000">
                <a:solidFill>
                  <a:schemeClr val="tx1"/>
                </a:solidFill>
              </a:defRPr>
            </a:lvl8pPr>
            <a:lvl9pPr marL="0" indent="0" algn="l">
              <a:buNone/>
              <a:defRPr sz="2000">
                <a:solidFill>
                  <a:schemeClr val="tx1"/>
                </a:solidFill>
              </a:defRPr>
            </a:lvl9pPr>
          </a:lstStyle>
          <a:p>
            <a:pPr lvl="0"/>
            <a:r>
              <a:rPr lang="en-US"/>
              <a:t>Click to edit Master subtitle style</a:t>
            </a:r>
            <a:endParaRPr lang="en-US" dirty="0"/>
          </a:p>
        </p:txBody>
      </p:sp>
    </p:spTree>
    <p:extLst>
      <p:ext uri="{BB962C8B-B14F-4D97-AF65-F5344CB8AC3E}">
        <p14:creationId xmlns:p14="http://schemas.microsoft.com/office/powerpoint/2010/main" val="3488379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9: Content">
    <p:spTree>
      <p:nvGrpSpPr>
        <p:cNvPr id="1" name=""/>
        <p:cNvGrpSpPr/>
        <p:nvPr/>
      </p:nvGrpSpPr>
      <p:grpSpPr>
        <a:xfrm>
          <a:off x="0" y="0"/>
          <a:ext cx="0" cy="0"/>
          <a:chOff x="0" y="0"/>
          <a:chExt cx="0" cy="0"/>
        </a:xfrm>
      </p:grpSpPr>
      <p:sp>
        <p:nvSpPr>
          <p:cNvPr id="9" name="Content Placeholder 8"/>
          <p:cNvSpPr>
            <a:spLocks noGrp="1"/>
          </p:cNvSpPr>
          <p:nvPr>
            <p:ph sz="quarter" idx="21"/>
          </p:nvPr>
        </p:nvSpPr>
        <p:spPr bwMode="gray">
          <a:xfrm>
            <a:off x="332324" y="1931198"/>
            <a:ext cx="11518500" cy="39822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2"/>
          <p:cNvSpPr>
            <a:spLocks noGrp="1"/>
          </p:cNvSpPr>
          <p:nvPr>
            <p:ph type="title"/>
          </p:nvPr>
        </p:nvSpPr>
        <p:spPr bwMode="gray">
          <a:xfrm>
            <a:off x="333221" y="682313"/>
            <a:ext cx="11518500" cy="396000"/>
          </a:xfrm>
        </p:spPr>
        <p:txBody>
          <a:bodyPr/>
          <a:lstStyle/>
          <a:p>
            <a:r>
              <a:rPr lang="en-US"/>
              <a:t>Click to edit Master title style</a:t>
            </a:r>
            <a:endParaRPr lang="en-US" dirty="0"/>
          </a:p>
        </p:txBody>
      </p:sp>
      <p:sp>
        <p:nvSpPr>
          <p:cNvPr id="4" name="Date Placeholder 3"/>
          <p:cNvSpPr>
            <a:spLocks noGrp="1"/>
          </p:cNvSpPr>
          <p:nvPr>
            <p:ph type="dt" sz="half" idx="18"/>
          </p:nvPr>
        </p:nvSpPr>
        <p:spPr bwMode="gray"/>
        <p:txBody>
          <a:bodyPr/>
          <a:lstStyle/>
          <a:p>
            <a:fld id="{1805719C-CADF-45D0-96E9-01A76EC03D1F}" type="datetime4">
              <a:rPr lang="en-US" smtClean="0"/>
              <a:t>June 13, 2022</a:t>
            </a:fld>
            <a:endParaRPr lang="en-US" dirty="0"/>
          </a:p>
        </p:txBody>
      </p:sp>
      <p:sp>
        <p:nvSpPr>
          <p:cNvPr id="6" name="Footer Placeholder 5"/>
          <p:cNvSpPr>
            <a:spLocks noGrp="1"/>
          </p:cNvSpPr>
          <p:nvPr>
            <p:ph type="ftr" sz="quarter" idx="19"/>
          </p:nvPr>
        </p:nvSpPr>
        <p:spPr bwMode="gray"/>
        <p:txBody>
          <a:bodyPr/>
          <a:lstStyle/>
          <a:p>
            <a:pPr lvl="8"/>
            <a:endParaRPr lang="en-US" dirty="0"/>
          </a:p>
        </p:txBody>
      </p:sp>
      <p:sp>
        <p:nvSpPr>
          <p:cNvPr id="11" name="Slide Number Placeholder 10"/>
          <p:cNvSpPr>
            <a:spLocks noGrp="1"/>
          </p:cNvSpPr>
          <p:nvPr>
            <p:ph type="sldNum" sz="quarter" idx="20"/>
          </p:nvPr>
        </p:nvSpPr>
        <p:spPr bwMode="gray"/>
        <p:txBody>
          <a:bodyPr/>
          <a:lstStyle/>
          <a:p>
            <a:r>
              <a:rPr lang="en-US" dirty="0"/>
              <a:t>Slide </a:t>
            </a:r>
            <a:fld id="{619F89D8-7AE3-494A-97F3-03D680869632}" type="slidenum">
              <a:rPr lang="en-US" smtClean="0"/>
              <a:pPr/>
              <a:t>‹#›</a:t>
            </a:fld>
            <a:endParaRPr lang="en-US" dirty="0"/>
          </a:p>
        </p:txBody>
      </p:sp>
      <p:sp>
        <p:nvSpPr>
          <p:cNvPr id="8" name="Subtitle 2"/>
          <p:cNvSpPr>
            <a:spLocks noGrp="1"/>
          </p:cNvSpPr>
          <p:nvPr>
            <p:ph type="subTitle" idx="13"/>
          </p:nvPr>
        </p:nvSpPr>
        <p:spPr bwMode="gray">
          <a:xfrm>
            <a:off x="333221" y="1085213"/>
            <a:ext cx="11518500" cy="504000"/>
          </a:xfrm>
        </p:spPr>
        <p:txBody>
          <a:bodyPr lIns="0" tIns="0" rIns="0" bIns="0"/>
          <a:lstStyle>
            <a:lvl1pPr marL="0" indent="0" algn="l">
              <a:buNone/>
              <a:defRPr sz="1800">
                <a:solidFill>
                  <a:schemeClr val="tx1"/>
                </a:solidFill>
              </a:defRPr>
            </a:lvl1pPr>
            <a:lvl2pPr marL="0" indent="0" algn="l">
              <a:buNone/>
              <a:defRPr sz="2000">
                <a:solidFill>
                  <a:schemeClr val="tx1"/>
                </a:solidFill>
              </a:defRPr>
            </a:lvl2pPr>
            <a:lvl3pPr marL="0" indent="0" algn="l">
              <a:buNone/>
              <a:defRPr sz="2000">
                <a:solidFill>
                  <a:schemeClr val="tx1"/>
                </a:solidFill>
              </a:defRPr>
            </a:lvl3pPr>
            <a:lvl4pPr marL="0" indent="0" algn="l">
              <a:buNone/>
              <a:defRPr sz="2000">
                <a:solidFill>
                  <a:schemeClr val="tx1"/>
                </a:solidFill>
              </a:defRPr>
            </a:lvl4pPr>
            <a:lvl5pPr marL="0" indent="0" algn="l">
              <a:buNone/>
              <a:defRPr sz="2000">
                <a:solidFill>
                  <a:schemeClr val="tx1"/>
                </a:solidFill>
              </a:defRPr>
            </a:lvl5pPr>
            <a:lvl6pPr marL="0" indent="0" algn="l">
              <a:buNone/>
              <a:defRPr sz="2000">
                <a:solidFill>
                  <a:schemeClr val="tx1"/>
                </a:solidFill>
              </a:defRPr>
            </a:lvl6pPr>
            <a:lvl7pPr marL="0" indent="0" algn="l">
              <a:buNone/>
              <a:defRPr sz="2000">
                <a:solidFill>
                  <a:schemeClr val="tx1"/>
                </a:solidFill>
              </a:defRPr>
            </a:lvl7pPr>
            <a:lvl8pPr marL="0" indent="0" algn="l">
              <a:buNone/>
              <a:defRPr sz="2000">
                <a:solidFill>
                  <a:schemeClr val="tx1"/>
                </a:solidFill>
              </a:defRPr>
            </a:lvl8pPr>
            <a:lvl9pPr marL="0" indent="0" algn="l">
              <a:buNone/>
              <a:defRPr sz="2000">
                <a:solidFill>
                  <a:schemeClr val="tx1"/>
                </a:solidFill>
              </a:defRPr>
            </a:lvl9pPr>
          </a:lstStyle>
          <a:p>
            <a:pPr lvl="0"/>
            <a:r>
              <a:rPr lang="en-US"/>
              <a:t>Click to edit Master subtitle style</a:t>
            </a:r>
            <a:endParaRPr lang="en-US" dirty="0"/>
          </a:p>
        </p:txBody>
      </p:sp>
    </p:spTree>
    <p:extLst>
      <p:ext uri="{BB962C8B-B14F-4D97-AF65-F5344CB8AC3E}">
        <p14:creationId xmlns:p14="http://schemas.microsoft.com/office/powerpoint/2010/main" val="479347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02_Cover - optional picture">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09868" y="6152859"/>
            <a:ext cx="896803" cy="350784"/>
          </a:xfrm>
          <a:prstGeom prst="rect">
            <a:avLst/>
          </a:prstGeom>
        </p:spPr>
      </p:pic>
      <p:sp>
        <p:nvSpPr>
          <p:cNvPr id="19" name="Text Placeholder 17"/>
          <p:cNvSpPr>
            <a:spLocks noGrp="1"/>
          </p:cNvSpPr>
          <p:nvPr>
            <p:ph type="body" sz="quarter" idx="13" hasCustomPrompt="1"/>
          </p:nvPr>
        </p:nvSpPr>
        <p:spPr bwMode="gray">
          <a:xfrm>
            <a:off x="273863" y="5076693"/>
            <a:ext cx="11629504" cy="147520"/>
          </a:xfrm>
        </p:spPr>
        <p:txBody>
          <a:bodyPr lIns="0" tIns="0" rIns="0" bIns="0" anchor="b"/>
          <a:lstStyle>
            <a:lvl1pPr marL="1588" indent="0">
              <a:buFont typeface="Arial" panose="020B0604020202020204" pitchFamily="34" charset="0"/>
              <a:buNone/>
              <a:defRPr sz="1000" cap="all" baseline="0"/>
            </a:lvl1pPr>
            <a:lvl2pPr marL="1588" indent="0">
              <a:buNone/>
              <a:defRPr sz="1400" cap="all" baseline="0"/>
            </a:lvl2pPr>
            <a:lvl3pPr marL="1588" indent="0">
              <a:buNone/>
              <a:defRPr sz="1400" cap="all" baseline="0"/>
            </a:lvl3pPr>
            <a:lvl4pPr marL="1588" indent="0">
              <a:buNone/>
              <a:defRPr sz="1400" cap="all" baseline="0"/>
            </a:lvl4pPr>
            <a:lvl5pPr marL="1588" indent="0">
              <a:buNone/>
              <a:defRPr sz="1400" cap="all" baseline="0"/>
            </a:lvl5pPr>
            <a:lvl6pPr marL="1588" indent="0">
              <a:buNone/>
              <a:defRPr sz="1400" cap="all" baseline="0"/>
            </a:lvl6pPr>
            <a:lvl7pPr marL="1588" indent="0">
              <a:buNone/>
              <a:defRPr sz="1400" cap="all" baseline="0"/>
            </a:lvl7pPr>
            <a:lvl8pPr marL="1588" indent="0">
              <a:buNone/>
              <a:defRPr sz="1400" cap="all" baseline="0"/>
            </a:lvl8pPr>
            <a:lvl9pPr marL="1588" indent="0">
              <a:buNone/>
              <a:defRPr sz="1400" cap="all" baseline="0"/>
            </a:lvl9pPr>
          </a:lstStyle>
          <a:p>
            <a:pPr lvl="0"/>
            <a:r>
              <a:rPr lang="en-US" dirty="0"/>
              <a:t>Click to edit Master text styles</a:t>
            </a:r>
          </a:p>
        </p:txBody>
      </p:sp>
      <p:sp>
        <p:nvSpPr>
          <p:cNvPr id="21" name="Title 1"/>
          <p:cNvSpPr>
            <a:spLocks noGrp="1"/>
          </p:cNvSpPr>
          <p:nvPr>
            <p:ph type="ctrTitle" hasCustomPrompt="1"/>
          </p:nvPr>
        </p:nvSpPr>
        <p:spPr bwMode="gray">
          <a:xfrm>
            <a:off x="273863" y="5293054"/>
            <a:ext cx="11629504" cy="427497"/>
          </a:xfrm>
        </p:spPr>
        <p:txBody>
          <a:bodyPr/>
          <a:lstStyle>
            <a:lvl1pPr>
              <a:defRPr sz="3200"/>
            </a:lvl1pPr>
          </a:lstStyle>
          <a:p>
            <a:r>
              <a:rPr lang="en-US" dirty="0"/>
              <a:t>Click to edit Master title style</a:t>
            </a:r>
          </a:p>
        </p:txBody>
      </p:sp>
      <p:sp>
        <p:nvSpPr>
          <p:cNvPr id="22" name="Subtitle 2"/>
          <p:cNvSpPr>
            <a:spLocks noGrp="1"/>
          </p:cNvSpPr>
          <p:nvPr>
            <p:ph type="subTitle" idx="1"/>
          </p:nvPr>
        </p:nvSpPr>
        <p:spPr bwMode="gray">
          <a:xfrm>
            <a:off x="273863" y="5785540"/>
            <a:ext cx="11629504" cy="287188"/>
          </a:xfrm>
        </p:spPr>
        <p:txBody>
          <a:bodyPr lIns="0" tIns="0" rIns="0" bIns="0"/>
          <a:lstStyle>
            <a:lvl1pPr marL="0" indent="0" algn="l">
              <a:buNone/>
              <a:defRPr sz="2000">
                <a:solidFill>
                  <a:schemeClr val="tx1"/>
                </a:solidFill>
              </a:defRPr>
            </a:lvl1pPr>
            <a:lvl2pPr marL="0" indent="0" algn="l">
              <a:buNone/>
              <a:defRPr sz="2000">
                <a:solidFill>
                  <a:schemeClr val="tx1"/>
                </a:solidFill>
              </a:defRPr>
            </a:lvl2pPr>
            <a:lvl3pPr marL="0" indent="0" algn="l">
              <a:buNone/>
              <a:defRPr sz="2000">
                <a:solidFill>
                  <a:schemeClr val="tx1"/>
                </a:solidFill>
              </a:defRPr>
            </a:lvl3pPr>
            <a:lvl4pPr marL="0" indent="0" algn="l">
              <a:buNone/>
              <a:defRPr sz="2000">
                <a:solidFill>
                  <a:schemeClr val="tx1"/>
                </a:solidFill>
              </a:defRPr>
            </a:lvl4pPr>
            <a:lvl5pPr marL="0" indent="0" algn="l">
              <a:buNone/>
              <a:defRPr sz="2000">
                <a:solidFill>
                  <a:schemeClr val="tx1"/>
                </a:solidFill>
              </a:defRPr>
            </a:lvl5pPr>
            <a:lvl6pPr marL="0" indent="0" algn="l">
              <a:buNone/>
              <a:defRPr sz="2000">
                <a:solidFill>
                  <a:schemeClr val="tx1"/>
                </a:solidFill>
              </a:defRPr>
            </a:lvl6pPr>
            <a:lvl7pPr marL="0" indent="0" algn="l">
              <a:buNone/>
              <a:defRPr sz="2000">
                <a:solidFill>
                  <a:schemeClr val="tx1"/>
                </a:solidFill>
              </a:defRPr>
            </a:lvl7pPr>
            <a:lvl8pPr marL="0" indent="0" algn="l">
              <a:buNone/>
              <a:defRPr sz="2000">
                <a:solidFill>
                  <a:schemeClr val="tx1"/>
                </a:solidFill>
              </a:defRPr>
            </a:lvl8pPr>
            <a:lvl9pPr marL="0" indent="0" algn="l">
              <a:buNone/>
              <a:defRPr sz="2000">
                <a:solidFill>
                  <a:schemeClr val="tx1"/>
                </a:solidFill>
              </a:defRPr>
            </a:lvl9pPr>
          </a:lstStyle>
          <a:p>
            <a:pPr lvl="0"/>
            <a:r>
              <a:rPr lang="en-US" dirty="0"/>
              <a:t>Click to edit Master subtitle style</a:t>
            </a:r>
          </a:p>
        </p:txBody>
      </p:sp>
      <p:sp>
        <p:nvSpPr>
          <p:cNvPr id="23" name="Text Placeholder 19"/>
          <p:cNvSpPr>
            <a:spLocks noGrp="1"/>
          </p:cNvSpPr>
          <p:nvPr>
            <p:ph type="body" sz="quarter" idx="14" hasCustomPrompt="1"/>
          </p:nvPr>
        </p:nvSpPr>
        <p:spPr bwMode="gray">
          <a:xfrm>
            <a:off x="277167" y="6146509"/>
            <a:ext cx="11629504" cy="216000"/>
          </a:xfrm>
        </p:spPr>
        <p:txBody>
          <a:bodyPr lIns="0" tIns="0" rIns="0" bIns="0"/>
          <a:lstStyle>
            <a:lvl1pPr marL="0" indent="0">
              <a:buFont typeface="Arial" panose="020B0604020202020204" pitchFamily="34" charset="0"/>
              <a:buNone/>
              <a:defRPr sz="1400"/>
            </a:lvl1pPr>
            <a:lvl2pPr marL="0" indent="0">
              <a:buNone/>
              <a:defRPr sz="2000"/>
            </a:lvl2pPr>
            <a:lvl3pPr marL="0" indent="0">
              <a:buNone/>
              <a:defRPr sz="2000"/>
            </a:lvl3pPr>
            <a:lvl4pPr marL="0" indent="0">
              <a:buNone/>
              <a:defRPr sz="2000"/>
            </a:lvl4pPr>
            <a:lvl5pPr marL="0" indent="0">
              <a:buNone/>
              <a:defRPr sz="2000"/>
            </a:lvl5pPr>
            <a:lvl6pPr marL="0" indent="0">
              <a:buNone/>
              <a:defRPr sz="2000"/>
            </a:lvl6pPr>
            <a:lvl7pPr marL="0" indent="0">
              <a:buNone/>
              <a:defRPr sz="2000"/>
            </a:lvl7pPr>
            <a:lvl8pPr marL="0" indent="0">
              <a:buNone/>
              <a:defRPr sz="2000"/>
            </a:lvl8pPr>
            <a:lvl9pPr marL="0" indent="0">
              <a:buNone/>
              <a:defRPr sz="2000"/>
            </a:lvl9pPr>
          </a:lstStyle>
          <a:p>
            <a:pPr lvl="0"/>
            <a:r>
              <a:rPr lang="en-US" dirty="0"/>
              <a:t>Click to edit Master text styles</a:t>
            </a:r>
          </a:p>
        </p:txBody>
      </p:sp>
      <p:sp>
        <p:nvSpPr>
          <p:cNvPr id="7" name="Rectangle: Rounded Corners 6"/>
          <p:cNvSpPr/>
          <p:nvPr userDrawn="1"/>
        </p:nvSpPr>
        <p:spPr bwMode="gray">
          <a:xfrm>
            <a:off x="273863" y="365752"/>
            <a:ext cx="1247775" cy="186698"/>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en-US" sz="700" dirty="0">
                <a:solidFill>
                  <a:srgbClr val="FFFFFF"/>
                </a:solidFill>
              </a:rPr>
              <a:t>CONFIDENTIAL</a:t>
            </a:r>
          </a:p>
        </p:txBody>
      </p:sp>
      <p:sp>
        <p:nvSpPr>
          <p:cNvPr id="9" name="Rectangle 8"/>
          <p:cNvSpPr/>
          <p:nvPr userDrawn="1"/>
        </p:nvSpPr>
        <p:spPr bwMode="gray">
          <a:xfrm>
            <a:off x="273863" y="4916508"/>
            <a:ext cx="408783" cy="5483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220787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over - optional pictur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srcRect b="6897"/>
          <a:stretch/>
        </p:blipFill>
        <p:spPr>
          <a:xfrm>
            <a:off x="0" y="0"/>
            <a:ext cx="12197257" cy="6858000"/>
          </a:xfrm>
          <a:prstGeom prst="rect">
            <a:avLst/>
          </a:prstGeom>
        </p:spPr>
      </p:pic>
      <p:sp>
        <p:nvSpPr>
          <p:cNvPr id="9" name="Subtitle 2"/>
          <p:cNvSpPr>
            <a:spLocks noGrp="1"/>
          </p:cNvSpPr>
          <p:nvPr>
            <p:ph type="subTitle" idx="13"/>
          </p:nvPr>
        </p:nvSpPr>
        <p:spPr bwMode="gray">
          <a:xfrm>
            <a:off x="279400" y="1254278"/>
            <a:ext cx="11626834" cy="504000"/>
          </a:xfrm>
        </p:spPr>
        <p:txBody>
          <a:bodyPr lIns="0" tIns="0" rIns="0" bIns="0"/>
          <a:lstStyle>
            <a:lvl1pPr marL="0" indent="0" algn="l">
              <a:buNone/>
              <a:defRPr lang="en-US" sz="4000" b="1" kern="1200" dirty="0" smtClean="0">
                <a:solidFill>
                  <a:schemeClr val="bg1"/>
                </a:solidFill>
                <a:latin typeface="+mj-lt"/>
                <a:ea typeface="+mj-ea"/>
                <a:cs typeface="+mj-cs"/>
              </a:defRPr>
            </a:lvl1pPr>
            <a:lvl2pPr marL="0" indent="0" algn="l">
              <a:buNone/>
              <a:defRPr sz="2000">
                <a:solidFill>
                  <a:schemeClr val="tx1"/>
                </a:solidFill>
              </a:defRPr>
            </a:lvl2pPr>
            <a:lvl3pPr marL="0" indent="0" algn="l">
              <a:buNone/>
              <a:defRPr sz="2000">
                <a:solidFill>
                  <a:schemeClr val="tx1"/>
                </a:solidFill>
              </a:defRPr>
            </a:lvl3pPr>
            <a:lvl4pPr marL="0" indent="0" algn="l">
              <a:buNone/>
              <a:defRPr sz="2000">
                <a:solidFill>
                  <a:schemeClr val="tx1"/>
                </a:solidFill>
              </a:defRPr>
            </a:lvl4pPr>
            <a:lvl5pPr marL="0" indent="0" algn="l">
              <a:buNone/>
              <a:defRPr sz="2000">
                <a:solidFill>
                  <a:schemeClr val="tx1"/>
                </a:solidFill>
              </a:defRPr>
            </a:lvl5pPr>
            <a:lvl6pPr marL="0" indent="0" algn="l">
              <a:buNone/>
              <a:defRPr sz="2000">
                <a:solidFill>
                  <a:schemeClr val="tx1"/>
                </a:solidFill>
              </a:defRPr>
            </a:lvl6pPr>
            <a:lvl7pPr marL="0" indent="0" algn="l">
              <a:buNone/>
              <a:defRPr sz="2000">
                <a:solidFill>
                  <a:schemeClr val="tx1"/>
                </a:solidFill>
              </a:defRPr>
            </a:lvl7pPr>
            <a:lvl8pPr marL="0" indent="0" algn="l">
              <a:buNone/>
              <a:defRPr sz="2000">
                <a:solidFill>
                  <a:schemeClr val="tx1"/>
                </a:solidFill>
              </a:defRPr>
            </a:lvl8pPr>
            <a:lvl9pPr marL="0" indent="0" algn="l">
              <a:buNone/>
              <a:defRPr sz="2000">
                <a:solidFill>
                  <a:schemeClr val="tx1"/>
                </a:solidFill>
              </a:defRPr>
            </a:lvl9pPr>
          </a:lstStyle>
          <a:p>
            <a:pPr lvl="0"/>
            <a:r>
              <a:rPr lang="en-US" dirty="0"/>
              <a:t>Click to edit Master subtitle style</a:t>
            </a:r>
          </a:p>
        </p:txBody>
      </p:sp>
      <p:sp>
        <p:nvSpPr>
          <p:cNvPr id="10" name="Title 1"/>
          <p:cNvSpPr>
            <a:spLocks noGrp="1"/>
          </p:cNvSpPr>
          <p:nvPr>
            <p:ph type="title"/>
          </p:nvPr>
        </p:nvSpPr>
        <p:spPr>
          <a:xfrm>
            <a:off x="279400" y="622789"/>
            <a:ext cx="11626834" cy="558311"/>
          </a:xfrm>
        </p:spPr>
        <p:txBody>
          <a:bodyPr/>
          <a:lstStyle>
            <a:lvl1pPr>
              <a:defRPr sz="4000">
                <a:solidFill>
                  <a:schemeClr val="bg1"/>
                </a:solidFill>
              </a:defRPr>
            </a:lvl1pPr>
          </a:lstStyle>
          <a:p>
            <a:r>
              <a:rPr lang="en-US" dirty="0"/>
              <a:t>Click to edit Master title style</a:t>
            </a:r>
          </a:p>
        </p:txBody>
      </p:sp>
      <p:sp>
        <p:nvSpPr>
          <p:cNvPr id="4" name="Text Placeholder 3"/>
          <p:cNvSpPr>
            <a:spLocks noGrp="1"/>
          </p:cNvSpPr>
          <p:nvPr>
            <p:ph type="body" sz="quarter" idx="14" hasCustomPrompt="1"/>
          </p:nvPr>
        </p:nvSpPr>
        <p:spPr>
          <a:xfrm>
            <a:off x="279400" y="1850505"/>
            <a:ext cx="11626834" cy="411675"/>
          </a:xfrm>
        </p:spPr>
        <p:txBody>
          <a:bodyPr lIns="0" tIns="0" rIns="0" bIns="0"/>
          <a:lstStyle>
            <a:lvl1pPr>
              <a:defRPr lang="en-US" sz="2800" b="0" kern="1200" dirty="0" smtClean="0">
                <a:solidFill>
                  <a:schemeClr val="bg1"/>
                </a:solidFill>
                <a:latin typeface="+mj-lt"/>
                <a:ea typeface="+mj-ea"/>
                <a:cs typeface="+mj-cs"/>
              </a:defRPr>
            </a:lvl1pPr>
          </a:lstStyle>
          <a:p>
            <a:pPr lvl="0"/>
            <a:r>
              <a:rPr lang="en-US" dirty="0"/>
              <a:t>Click to edit Master subtitle style</a:t>
            </a:r>
          </a:p>
        </p:txBody>
      </p:sp>
      <p:sp>
        <p:nvSpPr>
          <p:cNvPr id="16" name="Rectangle 15"/>
          <p:cNvSpPr/>
          <p:nvPr userDrawn="1"/>
        </p:nvSpPr>
        <p:spPr bwMode="gray">
          <a:xfrm>
            <a:off x="279400" y="374937"/>
            <a:ext cx="514350" cy="72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932213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Cover - optional picture">
    <p:spTree>
      <p:nvGrpSpPr>
        <p:cNvPr id="1" name=""/>
        <p:cNvGrpSpPr/>
        <p:nvPr/>
      </p:nvGrpSpPr>
      <p:grpSpPr>
        <a:xfrm>
          <a:off x="0" y="0"/>
          <a:ext cx="0" cy="0"/>
          <a:chOff x="0" y="0"/>
          <a:chExt cx="0" cy="0"/>
        </a:xfrm>
      </p:grpSpPr>
      <p:sp>
        <p:nvSpPr>
          <p:cNvPr id="2" name="Rectangle 1"/>
          <p:cNvSpPr/>
          <p:nvPr userDrawn="1"/>
        </p:nvSpPr>
        <p:spPr bwMode="gray">
          <a:xfrm>
            <a:off x="0" y="0"/>
            <a:ext cx="12190413"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en-US" sz="1400" dirty="0" err="1">
              <a:solidFill>
                <a:srgbClr val="FFFFFF"/>
              </a:solidFill>
            </a:endParaRPr>
          </a:p>
        </p:txBody>
      </p:sp>
      <p:sp>
        <p:nvSpPr>
          <p:cNvPr id="9" name="Subtitle 2"/>
          <p:cNvSpPr>
            <a:spLocks noGrp="1"/>
          </p:cNvSpPr>
          <p:nvPr>
            <p:ph type="subTitle" idx="13"/>
          </p:nvPr>
        </p:nvSpPr>
        <p:spPr bwMode="gray">
          <a:xfrm>
            <a:off x="279400" y="1254278"/>
            <a:ext cx="11626834" cy="504000"/>
          </a:xfrm>
        </p:spPr>
        <p:txBody>
          <a:bodyPr lIns="0" tIns="0" rIns="0" bIns="0"/>
          <a:lstStyle>
            <a:lvl1pPr marL="0" indent="0" algn="l">
              <a:buNone/>
              <a:defRPr lang="en-US" sz="4000" b="1" kern="1200" dirty="0" smtClean="0">
                <a:solidFill>
                  <a:schemeClr val="bg1"/>
                </a:solidFill>
                <a:latin typeface="+mj-lt"/>
                <a:ea typeface="+mj-ea"/>
                <a:cs typeface="+mj-cs"/>
              </a:defRPr>
            </a:lvl1pPr>
            <a:lvl2pPr marL="0" indent="0" algn="l">
              <a:buNone/>
              <a:defRPr sz="2000">
                <a:solidFill>
                  <a:schemeClr val="tx1"/>
                </a:solidFill>
              </a:defRPr>
            </a:lvl2pPr>
            <a:lvl3pPr marL="0" indent="0" algn="l">
              <a:buNone/>
              <a:defRPr sz="2000">
                <a:solidFill>
                  <a:schemeClr val="tx1"/>
                </a:solidFill>
              </a:defRPr>
            </a:lvl3pPr>
            <a:lvl4pPr marL="0" indent="0" algn="l">
              <a:buNone/>
              <a:defRPr sz="2000">
                <a:solidFill>
                  <a:schemeClr val="tx1"/>
                </a:solidFill>
              </a:defRPr>
            </a:lvl4pPr>
            <a:lvl5pPr marL="0" indent="0" algn="l">
              <a:buNone/>
              <a:defRPr sz="2000">
                <a:solidFill>
                  <a:schemeClr val="tx1"/>
                </a:solidFill>
              </a:defRPr>
            </a:lvl5pPr>
            <a:lvl6pPr marL="0" indent="0" algn="l">
              <a:buNone/>
              <a:defRPr sz="2000">
                <a:solidFill>
                  <a:schemeClr val="tx1"/>
                </a:solidFill>
              </a:defRPr>
            </a:lvl6pPr>
            <a:lvl7pPr marL="0" indent="0" algn="l">
              <a:buNone/>
              <a:defRPr sz="2000">
                <a:solidFill>
                  <a:schemeClr val="tx1"/>
                </a:solidFill>
              </a:defRPr>
            </a:lvl7pPr>
            <a:lvl8pPr marL="0" indent="0" algn="l">
              <a:buNone/>
              <a:defRPr sz="2000">
                <a:solidFill>
                  <a:schemeClr val="tx1"/>
                </a:solidFill>
              </a:defRPr>
            </a:lvl8pPr>
            <a:lvl9pPr marL="0" indent="0" algn="l">
              <a:buNone/>
              <a:defRPr sz="2000">
                <a:solidFill>
                  <a:schemeClr val="tx1"/>
                </a:solidFill>
              </a:defRPr>
            </a:lvl9pPr>
          </a:lstStyle>
          <a:p>
            <a:pPr lvl="0"/>
            <a:r>
              <a:rPr lang="en-US" dirty="0"/>
              <a:t>Click to edit Master subtitle style</a:t>
            </a:r>
          </a:p>
        </p:txBody>
      </p:sp>
      <p:sp>
        <p:nvSpPr>
          <p:cNvPr id="10" name="Title 1"/>
          <p:cNvSpPr>
            <a:spLocks noGrp="1"/>
          </p:cNvSpPr>
          <p:nvPr>
            <p:ph type="title"/>
          </p:nvPr>
        </p:nvSpPr>
        <p:spPr>
          <a:xfrm>
            <a:off x="279400" y="622789"/>
            <a:ext cx="11626834" cy="558311"/>
          </a:xfrm>
        </p:spPr>
        <p:txBody>
          <a:bodyPr/>
          <a:lstStyle>
            <a:lvl1pPr>
              <a:defRPr sz="4000">
                <a:solidFill>
                  <a:schemeClr val="bg1"/>
                </a:solidFill>
              </a:defRPr>
            </a:lvl1pPr>
          </a:lstStyle>
          <a:p>
            <a:r>
              <a:rPr lang="en-US" dirty="0"/>
              <a:t>Click to edit Master title style</a:t>
            </a:r>
          </a:p>
        </p:txBody>
      </p:sp>
      <p:sp>
        <p:nvSpPr>
          <p:cNvPr id="4" name="Text Placeholder 3"/>
          <p:cNvSpPr>
            <a:spLocks noGrp="1"/>
          </p:cNvSpPr>
          <p:nvPr>
            <p:ph type="body" sz="quarter" idx="14" hasCustomPrompt="1"/>
          </p:nvPr>
        </p:nvSpPr>
        <p:spPr>
          <a:xfrm>
            <a:off x="279400" y="1850505"/>
            <a:ext cx="11626834" cy="411675"/>
          </a:xfrm>
        </p:spPr>
        <p:txBody>
          <a:bodyPr lIns="0" tIns="0" rIns="0" bIns="0"/>
          <a:lstStyle>
            <a:lvl1pPr>
              <a:defRPr lang="en-US" sz="2800" b="0" kern="1200" dirty="0" smtClean="0">
                <a:solidFill>
                  <a:schemeClr val="bg1"/>
                </a:solidFill>
                <a:latin typeface="+mj-lt"/>
                <a:ea typeface="+mj-ea"/>
                <a:cs typeface="+mj-cs"/>
              </a:defRPr>
            </a:lvl1pPr>
          </a:lstStyle>
          <a:p>
            <a:pPr lvl="0"/>
            <a:r>
              <a:rPr lang="en-US" dirty="0"/>
              <a:t>Click to edit Master subtitle style</a:t>
            </a:r>
          </a:p>
        </p:txBody>
      </p:sp>
      <p:sp>
        <p:nvSpPr>
          <p:cNvPr id="16" name="Rectangle 15"/>
          <p:cNvSpPr/>
          <p:nvPr userDrawn="1"/>
        </p:nvSpPr>
        <p:spPr bwMode="gray">
          <a:xfrm>
            <a:off x="279400" y="374937"/>
            <a:ext cx="514350" cy="72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786332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ver - optional picture">
    <p:spTree>
      <p:nvGrpSpPr>
        <p:cNvPr id="1" name=""/>
        <p:cNvGrpSpPr/>
        <p:nvPr/>
      </p:nvGrpSpPr>
      <p:grpSpPr>
        <a:xfrm>
          <a:off x="0" y="0"/>
          <a:ext cx="0" cy="0"/>
          <a:chOff x="0" y="0"/>
          <a:chExt cx="0" cy="0"/>
        </a:xfrm>
      </p:grpSpPr>
      <p:sp>
        <p:nvSpPr>
          <p:cNvPr id="9" name="Subtitle 2"/>
          <p:cNvSpPr>
            <a:spLocks noGrp="1"/>
          </p:cNvSpPr>
          <p:nvPr>
            <p:ph type="subTitle" idx="13"/>
          </p:nvPr>
        </p:nvSpPr>
        <p:spPr bwMode="gray">
          <a:xfrm>
            <a:off x="279400" y="1254278"/>
            <a:ext cx="11626834" cy="504000"/>
          </a:xfrm>
        </p:spPr>
        <p:txBody>
          <a:bodyPr lIns="0" tIns="0" rIns="0" bIns="0"/>
          <a:lstStyle>
            <a:lvl1pPr marL="0" indent="0" algn="l">
              <a:buNone/>
              <a:defRPr lang="en-US" sz="4000" b="1" kern="1200" dirty="0" smtClean="0">
                <a:solidFill>
                  <a:schemeClr val="tx1"/>
                </a:solidFill>
                <a:latin typeface="+mj-lt"/>
                <a:ea typeface="+mj-ea"/>
                <a:cs typeface="+mj-cs"/>
              </a:defRPr>
            </a:lvl1pPr>
            <a:lvl2pPr marL="0" indent="0" algn="l">
              <a:buNone/>
              <a:defRPr sz="2000">
                <a:solidFill>
                  <a:schemeClr val="tx1"/>
                </a:solidFill>
              </a:defRPr>
            </a:lvl2pPr>
            <a:lvl3pPr marL="0" indent="0" algn="l">
              <a:buNone/>
              <a:defRPr sz="2000">
                <a:solidFill>
                  <a:schemeClr val="tx1"/>
                </a:solidFill>
              </a:defRPr>
            </a:lvl3pPr>
            <a:lvl4pPr marL="0" indent="0" algn="l">
              <a:buNone/>
              <a:defRPr sz="2000">
                <a:solidFill>
                  <a:schemeClr val="tx1"/>
                </a:solidFill>
              </a:defRPr>
            </a:lvl4pPr>
            <a:lvl5pPr marL="0" indent="0" algn="l">
              <a:buNone/>
              <a:defRPr sz="2000">
                <a:solidFill>
                  <a:schemeClr val="tx1"/>
                </a:solidFill>
              </a:defRPr>
            </a:lvl5pPr>
            <a:lvl6pPr marL="0" indent="0" algn="l">
              <a:buNone/>
              <a:defRPr sz="2000">
                <a:solidFill>
                  <a:schemeClr val="tx1"/>
                </a:solidFill>
              </a:defRPr>
            </a:lvl6pPr>
            <a:lvl7pPr marL="0" indent="0" algn="l">
              <a:buNone/>
              <a:defRPr sz="2000">
                <a:solidFill>
                  <a:schemeClr val="tx1"/>
                </a:solidFill>
              </a:defRPr>
            </a:lvl7pPr>
            <a:lvl8pPr marL="0" indent="0" algn="l">
              <a:buNone/>
              <a:defRPr sz="2000">
                <a:solidFill>
                  <a:schemeClr val="tx1"/>
                </a:solidFill>
              </a:defRPr>
            </a:lvl8pPr>
            <a:lvl9pPr marL="0" indent="0" algn="l">
              <a:buNone/>
              <a:defRPr sz="2000">
                <a:solidFill>
                  <a:schemeClr val="tx1"/>
                </a:solidFill>
              </a:defRPr>
            </a:lvl9pPr>
          </a:lstStyle>
          <a:p>
            <a:pPr lvl="0"/>
            <a:r>
              <a:rPr lang="en-US" dirty="0"/>
              <a:t>Click to edit Master subtitle style</a:t>
            </a:r>
          </a:p>
        </p:txBody>
      </p:sp>
      <p:sp>
        <p:nvSpPr>
          <p:cNvPr id="10" name="Title 1"/>
          <p:cNvSpPr>
            <a:spLocks noGrp="1"/>
          </p:cNvSpPr>
          <p:nvPr>
            <p:ph type="title"/>
          </p:nvPr>
        </p:nvSpPr>
        <p:spPr>
          <a:xfrm>
            <a:off x="279400" y="622789"/>
            <a:ext cx="11626834" cy="558311"/>
          </a:xfrm>
        </p:spPr>
        <p:txBody>
          <a:bodyPr/>
          <a:lstStyle>
            <a:lvl1pPr>
              <a:defRPr sz="4000"/>
            </a:lvl1pPr>
          </a:lstStyle>
          <a:p>
            <a:r>
              <a:rPr lang="en-US" dirty="0"/>
              <a:t>Click to edit Master title style</a:t>
            </a:r>
          </a:p>
        </p:txBody>
      </p:sp>
      <p:sp>
        <p:nvSpPr>
          <p:cNvPr id="4" name="Text Placeholder 3"/>
          <p:cNvSpPr>
            <a:spLocks noGrp="1"/>
          </p:cNvSpPr>
          <p:nvPr>
            <p:ph type="body" sz="quarter" idx="14" hasCustomPrompt="1"/>
          </p:nvPr>
        </p:nvSpPr>
        <p:spPr>
          <a:xfrm>
            <a:off x="279400" y="1850505"/>
            <a:ext cx="11626834" cy="411675"/>
          </a:xfrm>
        </p:spPr>
        <p:txBody>
          <a:bodyPr lIns="0" tIns="0" rIns="0" bIns="0"/>
          <a:lstStyle>
            <a:lvl1pPr>
              <a:defRPr lang="en-US" sz="2800" b="0" kern="1200" dirty="0" smtClean="0">
                <a:solidFill>
                  <a:schemeClr val="tx1"/>
                </a:solidFill>
                <a:latin typeface="+mj-lt"/>
                <a:ea typeface="+mj-ea"/>
                <a:cs typeface="+mj-cs"/>
              </a:defRPr>
            </a:lvl1pPr>
          </a:lstStyle>
          <a:p>
            <a:pPr lvl="0"/>
            <a:r>
              <a:rPr lang="en-US" dirty="0"/>
              <a:t>Click to edit Master subtitle style</a:t>
            </a:r>
          </a:p>
        </p:txBody>
      </p:sp>
      <p:sp>
        <p:nvSpPr>
          <p:cNvPr id="16" name="Rectangle 15"/>
          <p:cNvSpPr/>
          <p:nvPr userDrawn="1"/>
        </p:nvSpPr>
        <p:spPr bwMode="gray">
          <a:xfrm>
            <a:off x="279400" y="374937"/>
            <a:ext cx="514350" cy="7241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26689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3_Agenda">
    <p:spTree>
      <p:nvGrpSpPr>
        <p:cNvPr id="1" name=""/>
        <p:cNvGrpSpPr/>
        <p:nvPr/>
      </p:nvGrpSpPr>
      <p:grpSpPr>
        <a:xfrm>
          <a:off x="0" y="0"/>
          <a:ext cx="0" cy="0"/>
          <a:chOff x="0" y="0"/>
          <a:chExt cx="0" cy="0"/>
        </a:xfrm>
      </p:grpSpPr>
      <p:sp>
        <p:nvSpPr>
          <p:cNvPr id="5" name="Text Placeholder 4"/>
          <p:cNvSpPr>
            <a:spLocks noGrp="1"/>
          </p:cNvSpPr>
          <p:nvPr>
            <p:ph type="body" sz="quarter" idx="17" hasCustomPrompt="1"/>
          </p:nvPr>
        </p:nvSpPr>
        <p:spPr bwMode="gray">
          <a:xfrm>
            <a:off x="275542" y="1819425"/>
            <a:ext cx="11630692" cy="4093946"/>
          </a:xfrm>
        </p:spPr>
        <p:txBody>
          <a:bodyPr/>
          <a:lstStyle>
            <a:lvl1pPr>
              <a:spcBef>
                <a:spcPts val="900"/>
              </a:spcBef>
              <a:defRPr sz="2000"/>
            </a:lvl1pPr>
            <a:lvl2pPr marL="0" indent="0">
              <a:spcBef>
                <a:spcPts val="900"/>
              </a:spcBef>
              <a:buNone/>
              <a:defRPr sz="2000">
                <a:solidFill>
                  <a:schemeClr val="accent4"/>
                </a:solidFill>
              </a:defRPr>
            </a:lvl2pPr>
            <a:lvl3pPr marL="252000" indent="-252000">
              <a:spcBef>
                <a:spcPts val="900"/>
              </a:spcBef>
              <a:buFont typeface="Symbol" panose="05050102010706020507" pitchFamily="18" charset="2"/>
              <a:buChar char="-"/>
              <a:defRPr sz="2000">
                <a:solidFill>
                  <a:schemeClr val="accent4"/>
                </a:solidFill>
              </a:defRPr>
            </a:lvl3pPr>
            <a:lvl4pPr marL="252000" indent="-252000">
              <a:spcBef>
                <a:spcPts val="900"/>
              </a:spcBef>
              <a:buFont typeface="Symbol" panose="05050102010706020507" pitchFamily="18" charset="2"/>
              <a:buChar char="-"/>
              <a:defRPr sz="2000">
                <a:solidFill>
                  <a:schemeClr val="accent4"/>
                </a:solidFill>
              </a:defRPr>
            </a:lvl4pPr>
            <a:lvl5pPr marL="252000" indent="-252000">
              <a:spcBef>
                <a:spcPts val="900"/>
              </a:spcBef>
              <a:buFont typeface="Symbol" panose="05050102010706020507" pitchFamily="18" charset="2"/>
              <a:buChar char="-"/>
              <a:defRPr sz="2000">
                <a:solidFill>
                  <a:schemeClr val="accent4"/>
                </a:solidFill>
              </a:defRPr>
            </a:lvl5pPr>
            <a:lvl6pPr marL="252000" indent="-252000">
              <a:spcBef>
                <a:spcPts val="900"/>
              </a:spcBef>
              <a:buFont typeface="Symbol" panose="05050102010706020507" pitchFamily="18" charset="2"/>
              <a:buChar char="-"/>
              <a:defRPr sz="2000">
                <a:solidFill>
                  <a:schemeClr val="accent4"/>
                </a:solidFill>
              </a:defRPr>
            </a:lvl6pPr>
            <a:lvl7pPr marL="252000" indent="-252000">
              <a:spcBef>
                <a:spcPts val="900"/>
              </a:spcBef>
              <a:buFont typeface="Symbol" panose="05050102010706020507" pitchFamily="18" charset="2"/>
              <a:buChar char="-"/>
              <a:defRPr sz="2000">
                <a:solidFill>
                  <a:schemeClr val="accent4"/>
                </a:solidFill>
              </a:defRPr>
            </a:lvl7pPr>
            <a:lvl8pPr marL="252000" indent="-252000">
              <a:spcBef>
                <a:spcPts val="900"/>
              </a:spcBef>
              <a:buFont typeface="Symbol" panose="05050102010706020507" pitchFamily="18" charset="2"/>
              <a:buChar char="-"/>
              <a:defRPr sz="2000">
                <a:solidFill>
                  <a:schemeClr val="accent4"/>
                </a:solidFill>
              </a:defRPr>
            </a:lvl8pPr>
            <a:lvl9pPr marL="252000" indent="-252000">
              <a:spcBef>
                <a:spcPts val="900"/>
              </a:spcBef>
              <a:buFont typeface="Symbol" panose="05050102010706020507" pitchFamily="18" charset="2"/>
              <a:buChar char="-"/>
              <a:defRPr sz="2000">
                <a:solidFill>
                  <a:schemeClr val="accent4"/>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4"/>
          </p:nvPr>
        </p:nvSpPr>
        <p:spPr bwMode="gray"/>
        <p:txBody>
          <a:bodyPr/>
          <a:lstStyle/>
          <a:p>
            <a:fld id="{E3EF050F-B85E-4E30-B69F-9970B4AED387}" type="datetime4">
              <a:rPr lang="en-US" smtClean="0">
                <a:solidFill>
                  <a:srgbClr val="A0A0A0"/>
                </a:solidFill>
              </a:rPr>
              <a:pPr/>
              <a:t>June 13, 2022</a:t>
            </a:fld>
            <a:endParaRPr lang="en-US" dirty="0">
              <a:solidFill>
                <a:srgbClr val="A0A0A0"/>
              </a:solidFill>
            </a:endParaRPr>
          </a:p>
        </p:txBody>
      </p:sp>
      <p:sp>
        <p:nvSpPr>
          <p:cNvPr id="9" name="Footer Placeholder 8"/>
          <p:cNvSpPr>
            <a:spLocks noGrp="1"/>
          </p:cNvSpPr>
          <p:nvPr>
            <p:ph type="ftr" sz="quarter" idx="15"/>
          </p:nvPr>
        </p:nvSpPr>
        <p:spPr bwMode="gray"/>
        <p:txBody>
          <a:bodyPr/>
          <a:lstStyle>
            <a:lvl1pPr>
              <a:defRPr>
                <a:solidFill>
                  <a:schemeClr val="accent4"/>
                </a:solidFill>
              </a:defRPr>
            </a:lvl1pPr>
          </a:lstStyle>
          <a:p>
            <a:endParaRPr lang="en-US" dirty="0">
              <a:solidFill>
                <a:srgbClr val="A0A0A0"/>
              </a:solidFill>
            </a:endParaRPr>
          </a:p>
        </p:txBody>
      </p:sp>
      <p:sp>
        <p:nvSpPr>
          <p:cNvPr id="10" name="Slide Number Placeholder 9"/>
          <p:cNvSpPr>
            <a:spLocks noGrp="1"/>
          </p:cNvSpPr>
          <p:nvPr>
            <p:ph type="sldNum" sz="quarter" idx="16"/>
          </p:nvPr>
        </p:nvSpPr>
        <p:spPr bwMode="gray"/>
        <p:txBody>
          <a:bodyPr/>
          <a:lstStyle/>
          <a:p>
            <a:r>
              <a:rPr lang="en-US">
                <a:solidFill>
                  <a:srgbClr val="A0A0A0"/>
                </a:solidFill>
              </a:rPr>
              <a:t>Slide </a:t>
            </a:r>
            <a:fld id="{619F89D8-7AE3-494A-97F3-03D680869632}" type="slidenum">
              <a:rPr lang="en-US" smtClean="0">
                <a:solidFill>
                  <a:srgbClr val="A0A0A0"/>
                </a:solidFill>
              </a:rPr>
              <a:pPr/>
              <a:t>‹#›</a:t>
            </a:fld>
            <a:endParaRPr lang="en-US" dirty="0">
              <a:solidFill>
                <a:srgbClr val="A0A0A0"/>
              </a:solidFill>
            </a:endParaRPr>
          </a:p>
        </p:txBody>
      </p:sp>
      <p:sp>
        <p:nvSpPr>
          <p:cNvPr id="2" name="Title 1"/>
          <p:cNvSpPr>
            <a:spLocks noGrp="1"/>
          </p:cNvSpPr>
          <p:nvPr>
            <p:ph type="title"/>
          </p:nvPr>
        </p:nvSpPr>
        <p:spPr/>
        <p:txBody>
          <a:bodyPr/>
          <a:lstStyle/>
          <a:p>
            <a:r>
              <a:rPr lang="en-US" dirty="0"/>
              <a:t>Click to edit Master title style</a:t>
            </a:r>
          </a:p>
        </p:txBody>
      </p:sp>
      <p:cxnSp>
        <p:nvCxnSpPr>
          <p:cNvPr id="7" name="Straight Connector 6"/>
          <p:cNvCxnSpPr/>
          <p:nvPr userDrawn="1"/>
        </p:nvCxnSpPr>
        <p:spPr bwMode="gray">
          <a:xfrm>
            <a:off x="279400" y="6094413"/>
            <a:ext cx="11626752" cy="0"/>
          </a:xfrm>
          <a:prstGeom prst="line">
            <a:avLst/>
          </a:prstGeom>
          <a:ln w="12700">
            <a:solidFill>
              <a:schemeClr val="accent4"/>
            </a:solidFill>
          </a:ln>
        </p:spPr>
        <p:style>
          <a:lnRef idx="1">
            <a:schemeClr val="accent3"/>
          </a:lnRef>
          <a:fillRef idx="0">
            <a:schemeClr val="accent3"/>
          </a:fillRef>
          <a:effectRef idx="0">
            <a:schemeClr val="accent3"/>
          </a:effectRef>
          <a:fontRef idx="minor">
            <a:schemeClr val="tx1"/>
          </a:fontRef>
        </p:style>
      </p:cxnSp>
      <p:sp>
        <p:nvSpPr>
          <p:cNvPr id="11" name="Rectangle 10"/>
          <p:cNvSpPr/>
          <p:nvPr userDrawn="1"/>
        </p:nvSpPr>
        <p:spPr bwMode="gray">
          <a:xfrm>
            <a:off x="279400" y="519805"/>
            <a:ext cx="327600" cy="3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12" name="Straight Connector 11"/>
          <p:cNvCxnSpPr/>
          <p:nvPr userDrawn="1"/>
        </p:nvCxnSpPr>
        <p:spPr bwMode="gray">
          <a:xfrm>
            <a:off x="1634119" y="6472540"/>
            <a:ext cx="0" cy="132461"/>
          </a:xfrm>
          <a:prstGeom prst="line">
            <a:avLst/>
          </a:prstGeom>
          <a:ln w="12700">
            <a:solidFill>
              <a:schemeClr val="accent4"/>
            </a:solidFill>
          </a:ln>
        </p:spPr>
        <p:style>
          <a:lnRef idx="1">
            <a:schemeClr val="accent3"/>
          </a:lnRef>
          <a:fillRef idx="0">
            <a:schemeClr val="accent3"/>
          </a:fillRef>
          <a:effectRef idx="0">
            <a:schemeClr val="accent3"/>
          </a:effectRef>
          <a:fontRef idx="minor">
            <a:schemeClr val="tx1"/>
          </a:fontRef>
        </p:style>
      </p:cxnSp>
      <p:grpSp>
        <p:nvGrpSpPr>
          <p:cNvPr id="13" name="Group 12"/>
          <p:cNvGrpSpPr/>
          <p:nvPr userDrawn="1"/>
        </p:nvGrpSpPr>
        <p:grpSpPr bwMode="gray">
          <a:xfrm>
            <a:off x="275713" y="6327549"/>
            <a:ext cx="337902" cy="88364"/>
            <a:chOff x="61913" y="5218113"/>
            <a:chExt cx="3138487" cy="820737"/>
          </a:xfrm>
          <a:solidFill>
            <a:schemeClr val="accent4"/>
          </a:solidFill>
        </p:grpSpPr>
        <p:sp>
          <p:nvSpPr>
            <p:cNvPr id="14" name="Freeform 16"/>
            <p:cNvSpPr>
              <a:spLocks noEditPoints="1"/>
            </p:cNvSpPr>
            <p:nvPr userDrawn="1"/>
          </p:nvSpPr>
          <p:spPr bwMode="gray">
            <a:xfrm>
              <a:off x="61913" y="5218113"/>
              <a:ext cx="828675" cy="820737"/>
            </a:xfrm>
            <a:custGeom>
              <a:avLst/>
              <a:gdLst>
                <a:gd name="T0" fmla="*/ 111 w 221"/>
                <a:gd name="T1" fmla="*/ 219 h 219"/>
                <a:gd name="T2" fmla="*/ 53 w 221"/>
                <a:gd name="T3" fmla="*/ 203 h 219"/>
                <a:gd name="T4" fmla="*/ 14 w 221"/>
                <a:gd name="T5" fmla="*/ 163 h 219"/>
                <a:gd name="T6" fmla="*/ 0 w 221"/>
                <a:gd name="T7" fmla="*/ 109 h 219"/>
                <a:gd name="T8" fmla="*/ 15 w 221"/>
                <a:gd name="T9" fmla="*/ 53 h 219"/>
                <a:gd name="T10" fmla="*/ 56 w 221"/>
                <a:gd name="T11" fmla="*/ 14 h 219"/>
                <a:gd name="T12" fmla="*/ 111 w 221"/>
                <a:gd name="T13" fmla="*/ 0 h 219"/>
                <a:gd name="T14" fmla="*/ 168 w 221"/>
                <a:gd name="T15" fmla="*/ 15 h 219"/>
                <a:gd name="T16" fmla="*/ 207 w 221"/>
                <a:gd name="T17" fmla="*/ 55 h 219"/>
                <a:gd name="T18" fmla="*/ 221 w 221"/>
                <a:gd name="T19" fmla="*/ 109 h 219"/>
                <a:gd name="T20" fmla="*/ 206 w 221"/>
                <a:gd name="T21" fmla="*/ 166 h 219"/>
                <a:gd name="T22" fmla="*/ 165 w 221"/>
                <a:gd name="T23" fmla="*/ 205 h 219"/>
                <a:gd name="T24" fmla="*/ 111 w 221"/>
                <a:gd name="T25" fmla="*/ 219 h 219"/>
                <a:gd name="T26" fmla="*/ 111 w 221"/>
                <a:gd name="T27" fmla="*/ 190 h 219"/>
                <a:gd name="T28" fmla="*/ 153 w 221"/>
                <a:gd name="T29" fmla="*/ 180 h 219"/>
                <a:gd name="T30" fmla="*/ 181 w 221"/>
                <a:gd name="T31" fmla="*/ 151 h 219"/>
                <a:gd name="T32" fmla="*/ 191 w 221"/>
                <a:gd name="T33" fmla="*/ 109 h 219"/>
                <a:gd name="T34" fmla="*/ 180 w 221"/>
                <a:gd name="T35" fmla="*/ 67 h 219"/>
                <a:gd name="T36" fmla="*/ 151 w 221"/>
                <a:gd name="T37" fmla="*/ 38 h 219"/>
                <a:gd name="T38" fmla="*/ 111 w 221"/>
                <a:gd name="T39" fmla="*/ 28 h 219"/>
                <a:gd name="T40" fmla="*/ 68 w 221"/>
                <a:gd name="T41" fmla="*/ 39 h 219"/>
                <a:gd name="T42" fmla="*/ 40 w 221"/>
                <a:gd name="T43" fmla="*/ 68 h 219"/>
                <a:gd name="T44" fmla="*/ 31 w 221"/>
                <a:gd name="T45" fmla="*/ 109 h 219"/>
                <a:gd name="T46" fmla="*/ 41 w 221"/>
                <a:gd name="T47" fmla="*/ 152 h 219"/>
                <a:gd name="T48" fmla="*/ 70 w 221"/>
                <a:gd name="T49" fmla="*/ 180 h 219"/>
                <a:gd name="T50" fmla="*/ 111 w 221"/>
                <a:gd name="T51" fmla="*/ 190 h 219"/>
                <a:gd name="T52" fmla="*/ 115 w 221"/>
                <a:gd name="T53" fmla="*/ 50 h 219"/>
                <a:gd name="T54" fmla="*/ 139 w 221"/>
                <a:gd name="T55" fmla="*/ 54 h 219"/>
                <a:gd name="T56" fmla="*/ 156 w 221"/>
                <a:gd name="T57" fmla="*/ 63 h 219"/>
                <a:gd name="T58" fmla="*/ 145 w 221"/>
                <a:gd name="T59" fmla="*/ 85 h 219"/>
                <a:gd name="T60" fmla="*/ 117 w 221"/>
                <a:gd name="T61" fmla="*/ 76 h 219"/>
                <a:gd name="T62" fmla="*/ 93 w 221"/>
                <a:gd name="T63" fmla="*/ 85 h 219"/>
                <a:gd name="T64" fmla="*/ 84 w 221"/>
                <a:gd name="T65" fmla="*/ 110 h 219"/>
                <a:gd name="T66" fmla="*/ 93 w 221"/>
                <a:gd name="T67" fmla="*/ 134 h 219"/>
                <a:gd name="T68" fmla="*/ 117 w 221"/>
                <a:gd name="T69" fmla="*/ 143 h 219"/>
                <a:gd name="T70" fmla="*/ 146 w 221"/>
                <a:gd name="T71" fmla="*/ 132 h 219"/>
                <a:gd name="T72" fmla="*/ 158 w 221"/>
                <a:gd name="T73" fmla="*/ 153 h 219"/>
                <a:gd name="T74" fmla="*/ 140 w 221"/>
                <a:gd name="T75" fmla="*/ 165 h 219"/>
                <a:gd name="T76" fmla="*/ 115 w 221"/>
                <a:gd name="T77" fmla="*/ 169 h 219"/>
                <a:gd name="T78" fmla="*/ 71 w 221"/>
                <a:gd name="T79" fmla="*/ 153 h 219"/>
                <a:gd name="T80" fmla="*/ 54 w 221"/>
                <a:gd name="T81" fmla="*/ 111 h 219"/>
                <a:gd name="T82" fmla="*/ 71 w 221"/>
                <a:gd name="T83" fmla="*/ 67 h 219"/>
                <a:gd name="T84" fmla="*/ 115 w 221"/>
                <a:gd name="T85" fmla="*/ 5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1" h="219">
                  <a:moveTo>
                    <a:pt x="111" y="219"/>
                  </a:moveTo>
                  <a:cubicBezTo>
                    <a:pt x="89" y="219"/>
                    <a:pt x="70" y="214"/>
                    <a:pt x="53" y="203"/>
                  </a:cubicBezTo>
                  <a:cubicBezTo>
                    <a:pt x="36" y="193"/>
                    <a:pt x="23" y="180"/>
                    <a:pt x="14" y="163"/>
                  </a:cubicBezTo>
                  <a:cubicBezTo>
                    <a:pt x="4" y="147"/>
                    <a:pt x="0" y="129"/>
                    <a:pt x="0" y="109"/>
                  </a:cubicBezTo>
                  <a:cubicBezTo>
                    <a:pt x="0" y="88"/>
                    <a:pt x="5" y="70"/>
                    <a:pt x="15" y="53"/>
                  </a:cubicBezTo>
                  <a:cubicBezTo>
                    <a:pt x="25" y="36"/>
                    <a:pt x="39" y="23"/>
                    <a:pt x="56" y="14"/>
                  </a:cubicBezTo>
                  <a:cubicBezTo>
                    <a:pt x="73" y="5"/>
                    <a:pt x="91" y="0"/>
                    <a:pt x="111" y="0"/>
                  </a:cubicBezTo>
                  <a:cubicBezTo>
                    <a:pt x="132" y="0"/>
                    <a:pt x="151" y="5"/>
                    <a:pt x="168" y="15"/>
                  </a:cubicBezTo>
                  <a:cubicBezTo>
                    <a:pt x="185" y="26"/>
                    <a:pt x="198" y="39"/>
                    <a:pt x="207" y="55"/>
                  </a:cubicBezTo>
                  <a:cubicBezTo>
                    <a:pt x="217" y="72"/>
                    <a:pt x="221" y="90"/>
                    <a:pt x="221" y="109"/>
                  </a:cubicBezTo>
                  <a:cubicBezTo>
                    <a:pt x="221" y="130"/>
                    <a:pt x="216" y="149"/>
                    <a:pt x="206" y="166"/>
                  </a:cubicBezTo>
                  <a:cubicBezTo>
                    <a:pt x="196" y="183"/>
                    <a:pt x="182" y="196"/>
                    <a:pt x="165" y="205"/>
                  </a:cubicBezTo>
                  <a:cubicBezTo>
                    <a:pt x="149" y="214"/>
                    <a:pt x="130" y="219"/>
                    <a:pt x="111" y="219"/>
                  </a:cubicBezTo>
                  <a:close/>
                  <a:moveTo>
                    <a:pt x="111" y="190"/>
                  </a:moveTo>
                  <a:cubicBezTo>
                    <a:pt x="127" y="190"/>
                    <a:pt x="141" y="187"/>
                    <a:pt x="153" y="180"/>
                  </a:cubicBezTo>
                  <a:cubicBezTo>
                    <a:pt x="165" y="173"/>
                    <a:pt x="174" y="163"/>
                    <a:pt x="181" y="151"/>
                  </a:cubicBezTo>
                  <a:cubicBezTo>
                    <a:pt x="187" y="139"/>
                    <a:pt x="191" y="125"/>
                    <a:pt x="191" y="109"/>
                  </a:cubicBezTo>
                  <a:cubicBezTo>
                    <a:pt x="191" y="93"/>
                    <a:pt x="187" y="79"/>
                    <a:pt x="180" y="67"/>
                  </a:cubicBezTo>
                  <a:cubicBezTo>
                    <a:pt x="173" y="55"/>
                    <a:pt x="163" y="45"/>
                    <a:pt x="151" y="38"/>
                  </a:cubicBezTo>
                  <a:cubicBezTo>
                    <a:pt x="139" y="32"/>
                    <a:pt x="126" y="28"/>
                    <a:pt x="111" y="28"/>
                  </a:cubicBezTo>
                  <a:cubicBezTo>
                    <a:pt x="95" y="28"/>
                    <a:pt x="81" y="32"/>
                    <a:pt x="68" y="39"/>
                  </a:cubicBezTo>
                  <a:cubicBezTo>
                    <a:pt x="56" y="46"/>
                    <a:pt x="47" y="56"/>
                    <a:pt x="40" y="68"/>
                  </a:cubicBezTo>
                  <a:cubicBezTo>
                    <a:pt x="34" y="80"/>
                    <a:pt x="31" y="94"/>
                    <a:pt x="31" y="109"/>
                  </a:cubicBezTo>
                  <a:cubicBezTo>
                    <a:pt x="31" y="126"/>
                    <a:pt x="34" y="140"/>
                    <a:pt x="41" y="152"/>
                  </a:cubicBezTo>
                  <a:cubicBezTo>
                    <a:pt x="48" y="164"/>
                    <a:pt x="58" y="174"/>
                    <a:pt x="70" y="180"/>
                  </a:cubicBezTo>
                  <a:cubicBezTo>
                    <a:pt x="82" y="187"/>
                    <a:pt x="95" y="190"/>
                    <a:pt x="111" y="190"/>
                  </a:cubicBezTo>
                  <a:close/>
                  <a:moveTo>
                    <a:pt x="115" y="50"/>
                  </a:moveTo>
                  <a:cubicBezTo>
                    <a:pt x="124" y="50"/>
                    <a:pt x="131" y="51"/>
                    <a:pt x="139" y="54"/>
                  </a:cubicBezTo>
                  <a:cubicBezTo>
                    <a:pt x="146" y="56"/>
                    <a:pt x="152" y="59"/>
                    <a:pt x="156" y="63"/>
                  </a:cubicBezTo>
                  <a:cubicBezTo>
                    <a:pt x="145" y="85"/>
                    <a:pt x="145" y="85"/>
                    <a:pt x="145" y="85"/>
                  </a:cubicBezTo>
                  <a:cubicBezTo>
                    <a:pt x="137" y="79"/>
                    <a:pt x="128" y="76"/>
                    <a:pt x="117" y="76"/>
                  </a:cubicBezTo>
                  <a:cubicBezTo>
                    <a:pt x="107" y="76"/>
                    <a:pt x="99" y="79"/>
                    <a:pt x="93" y="85"/>
                  </a:cubicBezTo>
                  <a:cubicBezTo>
                    <a:pt x="87" y="91"/>
                    <a:pt x="84" y="100"/>
                    <a:pt x="84" y="110"/>
                  </a:cubicBezTo>
                  <a:cubicBezTo>
                    <a:pt x="84" y="120"/>
                    <a:pt x="87" y="128"/>
                    <a:pt x="93" y="134"/>
                  </a:cubicBezTo>
                  <a:cubicBezTo>
                    <a:pt x="99" y="140"/>
                    <a:pt x="107" y="143"/>
                    <a:pt x="117" y="143"/>
                  </a:cubicBezTo>
                  <a:cubicBezTo>
                    <a:pt x="129" y="143"/>
                    <a:pt x="138" y="139"/>
                    <a:pt x="146" y="132"/>
                  </a:cubicBezTo>
                  <a:cubicBezTo>
                    <a:pt x="158" y="153"/>
                    <a:pt x="158" y="153"/>
                    <a:pt x="158" y="153"/>
                  </a:cubicBezTo>
                  <a:cubicBezTo>
                    <a:pt x="153" y="158"/>
                    <a:pt x="147" y="162"/>
                    <a:pt x="140" y="165"/>
                  </a:cubicBezTo>
                  <a:cubicBezTo>
                    <a:pt x="132" y="168"/>
                    <a:pt x="124" y="169"/>
                    <a:pt x="115" y="169"/>
                  </a:cubicBezTo>
                  <a:cubicBezTo>
                    <a:pt x="97" y="169"/>
                    <a:pt x="82" y="164"/>
                    <a:pt x="71" y="153"/>
                  </a:cubicBezTo>
                  <a:cubicBezTo>
                    <a:pt x="60" y="142"/>
                    <a:pt x="54" y="128"/>
                    <a:pt x="54" y="111"/>
                  </a:cubicBezTo>
                  <a:cubicBezTo>
                    <a:pt x="54" y="93"/>
                    <a:pt x="60" y="78"/>
                    <a:pt x="71" y="67"/>
                  </a:cubicBezTo>
                  <a:cubicBezTo>
                    <a:pt x="82" y="56"/>
                    <a:pt x="97" y="50"/>
                    <a:pt x="115"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5" name="Freeform 17"/>
            <p:cNvSpPr>
              <a:spLocks noEditPoints="1"/>
            </p:cNvSpPr>
            <p:nvPr userDrawn="1"/>
          </p:nvSpPr>
          <p:spPr bwMode="gray">
            <a:xfrm>
              <a:off x="957263" y="5237163"/>
              <a:ext cx="773112" cy="782637"/>
            </a:xfrm>
            <a:custGeom>
              <a:avLst/>
              <a:gdLst>
                <a:gd name="T0" fmla="*/ 305 w 487"/>
                <a:gd name="T1" fmla="*/ 0 h 493"/>
                <a:gd name="T2" fmla="*/ 487 w 487"/>
                <a:gd name="T3" fmla="*/ 493 h 493"/>
                <a:gd name="T4" fmla="*/ 369 w 487"/>
                <a:gd name="T5" fmla="*/ 493 h 493"/>
                <a:gd name="T6" fmla="*/ 336 w 487"/>
                <a:gd name="T7" fmla="*/ 390 h 493"/>
                <a:gd name="T8" fmla="*/ 151 w 487"/>
                <a:gd name="T9" fmla="*/ 390 h 493"/>
                <a:gd name="T10" fmla="*/ 118 w 487"/>
                <a:gd name="T11" fmla="*/ 493 h 493"/>
                <a:gd name="T12" fmla="*/ 0 w 487"/>
                <a:gd name="T13" fmla="*/ 493 h 493"/>
                <a:gd name="T14" fmla="*/ 184 w 487"/>
                <a:gd name="T15" fmla="*/ 0 h 493"/>
                <a:gd name="T16" fmla="*/ 305 w 487"/>
                <a:gd name="T17" fmla="*/ 0 h 493"/>
                <a:gd name="T18" fmla="*/ 180 w 487"/>
                <a:gd name="T19" fmla="*/ 300 h 493"/>
                <a:gd name="T20" fmla="*/ 307 w 487"/>
                <a:gd name="T21" fmla="*/ 300 h 493"/>
                <a:gd name="T22" fmla="*/ 243 w 487"/>
                <a:gd name="T23" fmla="*/ 104 h 493"/>
                <a:gd name="T24" fmla="*/ 180 w 487"/>
                <a:gd name="T25" fmla="*/ 300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7" h="493">
                  <a:moveTo>
                    <a:pt x="305" y="0"/>
                  </a:moveTo>
                  <a:lnTo>
                    <a:pt x="487" y="493"/>
                  </a:lnTo>
                  <a:lnTo>
                    <a:pt x="369" y="493"/>
                  </a:lnTo>
                  <a:lnTo>
                    <a:pt x="336" y="390"/>
                  </a:lnTo>
                  <a:lnTo>
                    <a:pt x="151" y="390"/>
                  </a:lnTo>
                  <a:lnTo>
                    <a:pt x="118" y="493"/>
                  </a:lnTo>
                  <a:lnTo>
                    <a:pt x="0" y="493"/>
                  </a:lnTo>
                  <a:lnTo>
                    <a:pt x="184" y="0"/>
                  </a:lnTo>
                  <a:lnTo>
                    <a:pt x="305" y="0"/>
                  </a:lnTo>
                  <a:close/>
                  <a:moveTo>
                    <a:pt x="180" y="300"/>
                  </a:moveTo>
                  <a:lnTo>
                    <a:pt x="307" y="300"/>
                  </a:lnTo>
                  <a:lnTo>
                    <a:pt x="243" y="104"/>
                  </a:lnTo>
                  <a:lnTo>
                    <a:pt x="18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6" name="Freeform 18"/>
            <p:cNvSpPr>
              <a:spLocks noEditPoints="1"/>
            </p:cNvSpPr>
            <p:nvPr userDrawn="1"/>
          </p:nvSpPr>
          <p:spPr bwMode="gray">
            <a:xfrm>
              <a:off x="1819275" y="5237163"/>
              <a:ext cx="622300" cy="782637"/>
            </a:xfrm>
            <a:custGeom>
              <a:avLst/>
              <a:gdLst>
                <a:gd name="T0" fmla="*/ 0 w 166"/>
                <a:gd name="T1" fmla="*/ 0 h 209"/>
                <a:gd name="T2" fmla="*/ 82 w 166"/>
                <a:gd name="T3" fmla="*/ 0 h 209"/>
                <a:gd name="T4" fmla="*/ 132 w 166"/>
                <a:gd name="T5" fmla="*/ 15 h 209"/>
                <a:gd name="T6" fmla="*/ 150 w 166"/>
                <a:gd name="T7" fmla="*/ 53 h 209"/>
                <a:gd name="T8" fmla="*/ 128 w 166"/>
                <a:gd name="T9" fmla="*/ 94 h 209"/>
                <a:gd name="T10" fmla="*/ 166 w 166"/>
                <a:gd name="T11" fmla="*/ 146 h 209"/>
                <a:gd name="T12" fmla="*/ 146 w 166"/>
                <a:gd name="T13" fmla="*/ 192 h 209"/>
                <a:gd name="T14" fmla="*/ 86 w 166"/>
                <a:gd name="T15" fmla="*/ 209 h 209"/>
                <a:gd name="T16" fmla="*/ 0 w 166"/>
                <a:gd name="T17" fmla="*/ 209 h 209"/>
                <a:gd name="T18" fmla="*/ 0 w 166"/>
                <a:gd name="T19" fmla="*/ 0 h 209"/>
                <a:gd name="T20" fmla="*/ 78 w 166"/>
                <a:gd name="T21" fmla="*/ 81 h 209"/>
                <a:gd name="T22" fmla="*/ 99 w 166"/>
                <a:gd name="T23" fmla="*/ 75 h 209"/>
                <a:gd name="T24" fmla="*/ 106 w 166"/>
                <a:gd name="T25" fmla="*/ 59 h 209"/>
                <a:gd name="T26" fmla="*/ 99 w 166"/>
                <a:gd name="T27" fmla="*/ 42 h 209"/>
                <a:gd name="T28" fmla="*/ 79 w 166"/>
                <a:gd name="T29" fmla="*/ 37 h 209"/>
                <a:gd name="T30" fmla="*/ 46 w 166"/>
                <a:gd name="T31" fmla="*/ 37 h 209"/>
                <a:gd name="T32" fmla="*/ 46 w 166"/>
                <a:gd name="T33" fmla="*/ 81 h 209"/>
                <a:gd name="T34" fmla="*/ 78 w 166"/>
                <a:gd name="T35" fmla="*/ 81 h 209"/>
                <a:gd name="T36" fmla="*/ 84 w 166"/>
                <a:gd name="T37" fmla="*/ 172 h 209"/>
                <a:gd name="T38" fmla="*/ 111 w 166"/>
                <a:gd name="T39" fmla="*/ 165 h 209"/>
                <a:gd name="T40" fmla="*/ 120 w 166"/>
                <a:gd name="T41" fmla="*/ 145 h 209"/>
                <a:gd name="T42" fmla="*/ 111 w 166"/>
                <a:gd name="T43" fmla="*/ 124 h 209"/>
                <a:gd name="T44" fmla="*/ 85 w 166"/>
                <a:gd name="T45" fmla="*/ 117 h 209"/>
                <a:gd name="T46" fmla="*/ 46 w 166"/>
                <a:gd name="T47" fmla="*/ 117 h 209"/>
                <a:gd name="T48" fmla="*/ 46 w 166"/>
                <a:gd name="T49" fmla="*/ 172 h 209"/>
                <a:gd name="T50" fmla="*/ 84 w 166"/>
                <a:gd name="T51" fmla="*/ 172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6" h="209">
                  <a:moveTo>
                    <a:pt x="0" y="0"/>
                  </a:moveTo>
                  <a:cubicBezTo>
                    <a:pt x="82" y="0"/>
                    <a:pt x="82" y="0"/>
                    <a:pt x="82" y="0"/>
                  </a:cubicBezTo>
                  <a:cubicBezTo>
                    <a:pt x="103" y="0"/>
                    <a:pt x="119" y="5"/>
                    <a:pt x="132" y="15"/>
                  </a:cubicBezTo>
                  <a:cubicBezTo>
                    <a:pt x="144" y="24"/>
                    <a:pt x="150" y="37"/>
                    <a:pt x="150" y="53"/>
                  </a:cubicBezTo>
                  <a:cubicBezTo>
                    <a:pt x="150" y="71"/>
                    <a:pt x="143" y="84"/>
                    <a:pt x="128" y="94"/>
                  </a:cubicBezTo>
                  <a:cubicBezTo>
                    <a:pt x="154" y="103"/>
                    <a:pt x="166" y="120"/>
                    <a:pt x="166" y="146"/>
                  </a:cubicBezTo>
                  <a:cubicBezTo>
                    <a:pt x="166" y="166"/>
                    <a:pt x="160" y="182"/>
                    <a:pt x="146" y="192"/>
                  </a:cubicBezTo>
                  <a:cubicBezTo>
                    <a:pt x="132" y="203"/>
                    <a:pt x="112" y="209"/>
                    <a:pt x="86" y="209"/>
                  </a:cubicBezTo>
                  <a:cubicBezTo>
                    <a:pt x="0" y="209"/>
                    <a:pt x="0" y="209"/>
                    <a:pt x="0" y="209"/>
                  </a:cubicBezTo>
                  <a:lnTo>
                    <a:pt x="0" y="0"/>
                  </a:lnTo>
                  <a:close/>
                  <a:moveTo>
                    <a:pt x="78" y="81"/>
                  </a:moveTo>
                  <a:cubicBezTo>
                    <a:pt x="87" y="81"/>
                    <a:pt x="94" y="79"/>
                    <a:pt x="99" y="75"/>
                  </a:cubicBezTo>
                  <a:cubicBezTo>
                    <a:pt x="104" y="71"/>
                    <a:pt x="106" y="66"/>
                    <a:pt x="106" y="59"/>
                  </a:cubicBezTo>
                  <a:cubicBezTo>
                    <a:pt x="106" y="52"/>
                    <a:pt x="104" y="46"/>
                    <a:pt x="99" y="42"/>
                  </a:cubicBezTo>
                  <a:cubicBezTo>
                    <a:pt x="94" y="38"/>
                    <a:pt x="87" y="37"/>
                    <a:pt x="79" y="37"/>
                  </a:cubicBezTo>
                  <a:cubicBezTo>
                    <a:pt x="46" y="37"/>
                    <a:pt x="46" y="37"/>
                    <a:pt x="46" y="37"/>
                  </a:cubicBezTo>
                  <a:cubicBezTo>
                    <a:pt x="46" y="81"/>
                    <a:pt x="46" y="81"/>
                    <a:pt x="46" y="81"/>
                  </a:cubicBezTo>
                  <a:lnTo>
                    <a:pt x="78" y="81"/>
                  </a:lnTo>
                  <a:close/>
                  <a:moveTo>
                    <a:pt x="84" y="172"/>
                  </a:moveTo>
                  <a:cubicBezTo>
                    <a:pt x="96" y="172"/>
                    <a:pt x="105" y="169"/>
                    <a:pt x="111" y="165"/>
                  </a:cubicBezTo>
                  <a:cubicBezTo>
                    <a:pt x="117" y="160"/>
                    <a:pt x="120" y="154"/>
                    <a:pt x="120" y="145"/>
                  </a:cubicBezTo>
                  <a:cubicBezTo>
                    <a:pt x="120" y="136"/>
                    <a:pt x="117" y="129"/>
                    <a:pt x="111" y="124"/>
                  </a:cubicBezTo>
                  <a:cubicBezTo>
                    <a:pt x="105" y="119"/>
                    <a:pt x="96" y="117"/>
                    <a:pt x="85" y="117"/>
                  </a:cubicBezTo>
                  <a:cubicBezTo>
                    <a:pt x="46" y="117"/>
                    <a:pt x="46" y="117"/>
                    <a:pt x="46" y="117"/>
                  </a:cubicBezTo>
                  <a:cubicBezTo>
                    <a:pt x="46" y="172"/>
                    <a:pt x="46" y="172"/>
                    <a:pt x="46" y="172"/>
                  </a:cubicBezTo>
                  <a:lnTo>
                    <a:pt x="84" y="1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7" name="Freeform 19"/>
            <p:cNvSpPr>
              <a:spLocks noEditPoints="1"/>
            </p:cNvSpPr>
            <p:nvPr userDrawn="1"/>
          </p:nvSpPr>
          <p:spPr bwMode="gray">
            <a:xfrm>
              <a:off x="2573338" y="5237163"/>
              <a:ext cx="627062" cy="782637"/>
            </a:xfrm>
            <a:custGeom>
              <a:avLst/>
              <a:gdLst>
                <a:gd name="T0" fmla="*/ 0 w 167"/>
                <a:gd name="T1" fmla="*/ 0 h 209"/>
                <a:gd name="T2" fmla="*/ 82 w 167"/>
                <a:gd name="T3" fmla="*/ 0 h 209"/>
                <a:gd name="T4" fmla="*/ 132 w 167"/>
                <a:gd name="T5" fmla="*/ 15 h 209"/>
                <a:gd name="T6" fmla="*/ 150 w 167"/>
                <a:gd name="T7" fmla="*/ 53 h 209"/>
                <a:gd name="T8" fmla="*/ 128 w 167"/>
                <a:gd name="T9" fmla="*/ 94 h 209"/>
                <a:gd name="T10" fmla="*/ 167 w 167"/>
                <a:gd name="T11" fmla="*/ 146 h 209"/>
                <a:gd name="T12" fmla="*/ 146 w 167"/>
                <a:gd name="T13" fmla="*/ 192 h 209"/>
                <a:gd name="T14" fmla="*/ 86 w 167"/>
                <a:gd name="T15" fmla="*/ 209 h 209"/>
                <a:gd name="T16" fmla="*/ 0 w 167"/>
                <a:gd name="T17" fmla="*/ 209 h 209"/>
                <a:gd name="T18" fmla="*/ 0 w 167"/>
                <a:gd name="T19" fmla="*/ 0 h 209"/>
                <a:gd name="T20" fmla="*/ 79 w 167"/>
                <a:gd name="T21" fmla="*/ 81 h 209"/>
                <a:gd name="T22" fmla="*/ 99 w 167"/>
                <a:gd name="T23" fmla="*/ 75 h 209"/>
                <a:gd name="T24" fmla="*/ 106 w 167"/>
                <a:gd name="T25" fmla="*/ 59 h 209"/>
                <a:gd name="T26" fmla="*/ 99 w 167"/>
                <a:gd name="T27" fmla="*/ 42 h 209"/>
                <a:gd name="T28" fmla="*/ 79 w 167"/>
                <a:gd name="T29" fmla="*/ 37 h 209"/>
                <a:gd name="T30" fmla="*/ 46 w 167"/>
                <a:gd name="T31" fmla="*/ 37 h 209"/>
                <a:gd name="T32" fmla="*/ 46 w 167"/>
                <a:gd name="T33" fmla="*/ 81 h 209"/>
                <a:gd name="T34" fmla="*/ 79 w 167"/>
                <a:gd name="T35" fmla="*/ 81 h 209"/>
                <a:gd name="T36" fmla="*/ 84 w 167"/>
                <a:gd name="T37" fmla="*/ 172 h 209"/>
                <a:gd name="T38" fmla="*/ 111 w 167"/>
                <a:gd name="T39" fmla="*/ 165 h 209"/>
                <a:gd name="T40" fmla="*/ 121 w 167"/>
                <a:gd name="T41" fmla="*/ 145 h 209"/>
                <a:gd name="T42" fmla="*/ 111 w 167"/>
                <a:gd name="T43" fmla="*/ 124 h 209"/>
                <a:gd name="T44" fmla="*/ 85 w 167"/>
                <a:gd name="T45" fmla="*/ 117 h 209"/>
                <a:gd name="T46" fmla="*/ 46 w 167"/>
                <a:gd name="T47" fmla="*/ 117 h 209"/>
                <a:gd name="T48" fmla="*/ 46 w 167"/>
                <a:gd name="T49" fmla="*/ 172 h 209"/>
                <a:gd name="T50" fmla="*/ 84 w 167"/>
                <a:gd name="T51" fmla="*/ 172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7" h="209">
                  <a:moveTo>
                    <a:pt x="0" y="0"/>
                  </a:moveTo>
                  <a:cubicBezTo>
                    <a:pt x="82" y="0"/>
                    <a:pt x="82" y="0"/>
                    <a:pt x="82" y="0"/>
                  </a:cubicBezTo>
                  <a:cubicBezTo>
                    <a:pt x="103" y="0"/>
                    <a:pt x="120" y="5"/>
                    <a:pt x="132" y="15"/>
                  </a:cubicBezTo>
                  <a:cubicBezTo>
                    <a:pt x="144" y="24"/>
                    <a:pt x="150" y="37"/>
                    <a:pt x="150" y="53"/>
                  </a:cubicBezTo>
                  <a:cubicBezTo>
                    <a:pt x="150" y="71"/>
                    <a:pt x="143" y="84"/>
                    <a:pt x="128" y="94"/>
                  </a:cubicBezTo>
                  <a:cubicBezTo>
                    <a:pt x="154" y="103"/>
                    <a:pt x="167" y="120"/>
                    <a:pt x="167" y="146"/>
                  </a:cubicBezTo>
                  <a:cubicBezTo>
                    <a:pt x="167" y="166"/>
                    <a:pt x="160" y="182"/>
                    <a:pt x="146" y="192"/>
                  </a:cubicBezTo>
                  <a:cubicBezTo>
                    <a:pt x="132" y="203"/>
                    <a:pt x="112" y="209"/>
                    <a:pt x="86" y="209"/>
                  </a:cubicBezTo>
                  <a:cubicBezTo>
                    <a:pt x="0" y="209"/>
                    <a:pt x="0" y="209"/>
                    <a:pt x="0" y="209"/>
                  </a:cubicBezTo>
                  <a:lnTo>
                    <a:pt x="0" y="0"/>
                  </a:lnTo>
                  <a:close/>
                  <a:moveTo>
                    <a:pt x="79" y="81"/>
                  </a:moveTo>
                  <a:cubicBezTo>
                    <a:pt x="87" y="81"/>
                    <a:pt x="94" y="79"/>
                    <a:pt x="99" y="75"/>
                  </a:cubicBezTo>
                  <a:cubicBezTo>
                    <a:pt x="104" y="71"/>
                    <a:pt x="106" y="66"/>
                    <a:pt x="106" y="59"/>
                  </a:cubicBezTo>
                  <a:cubicBezTo>
                    <a:pt x="106" y="52"/>
                    <a:pt x="104" y="46"/>
                    <a:pt x="99" y="42"/>
                  </a:cubicBezTo>
                  <a:cubicBezTo>
                    <a:pt x="94" y="38"/>
                    <a:pt x="88" y="37"/>
                    <a:pt x="79" y="37"/>
                  </a:cubicBezTo>
                  <a:cubicBezTo>
                    <a:pt x="46" y="37"/>
                    <a:pt x="46" y="37"/>
                    <a:pt x="46" y="37"/>
                  </a:cubicBezTo>
                  <a:cubicBezTo>
                    <a:pt x="46" y="81"/>
                    <a:pt x="46" y="81"/>
                    <a:pt x="46" y="81"/>
                  </a:cubicBezTo>
                  <a:lnTo>
                    <a:pt x="79" y="81"/>
                  </a:lnTo>
                  <a:close/>
                  <a:moveTo>
                    <a:pt x="84" y="172"/>
                  </a:moveTo>
                  <a:cubicBezTo>
                    <a:pt x="96" y="172"/>
                    <a:pt x="105" y="169"/>
                    <a:pt x="111" y="165"/>
                  </a:cubicBezTo>
                  <a:cubicBezTo>
                    <a:pt x="118" y="160"/>
                    <a:pt x="121" y="154"/>
                    <a:pt x="121" y="145"/>
                  </a:cubicBezTo>
                  <a:cubicBezTo>
                    <a:pt x="121" y="136"/>
                    <a:pt x="117" y="129"/>
                    <a:pt x="111" y="124"/>
                  </a:cubicBezTo>
                  <a:cubicBezTo>
                    <a:pt x="105" y="119"/>
                    <a:pt x="96" y="117"/>
                    <a:pt x="85" y="117"/>
                  </a:cubicBezTo>
                  <a:cubicBezTo>
                    <a:pt x="46" y="117"/>
                    <a:pt x="46" y="117"/>
                    <a:pt x="46" y="117"/>
                  </a:cubicBezTo>
                  <a:cubicBezTo>
                    <a:pt x="46" y="172"/>
                    <a:pt x="46" y="172"/>
                    <a:pt x="46" y="172"/>
                  </a:cubicBezTo>
                  <a:lnTo>
                    <a:pt x="84" y="1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grpSp>
      <p:pic>
        <p:nvPicPr>
          <p:cNvPr id="19" name="Picture 1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403849" y="6397296"/>
            <a:ext cx="504523" cy="195001"/>
          </a:xfrm>
          <a:prstGeom prst="rect">
            <a:avLst/>
          </a:prstGeom>
        </p:spPr>
      </p:pic>
    </p:spTree>
    <p:extLst>
      <p:ext uri="{BB962C8B-B14F-4D97-AF65-F5344CB8AC3E}">
        <p14:creationId xmlns:p14="http://schemas.microsoft.com/office/powerpoint/2010/main" val="1486674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4_Simple text">
    <p:spTree>
      <p:nvGrpSpPr>
        <p:cNvPr id="1" name=""/>
        <p:cNvGrpSpPr/>
        <p:nvPr/>
      </p:nvGrpSpPr>
      <p:grpSpPr>
        <a:xfrm>
          <a:off x="0" y="0"/>
          <a:ext cx="0" cy="0"/>
          <a:chOff x="0" y="0"/>
          <a:chExt cx="0" cy="0"/>
        </a:xfrm>
      </p:grpSpPr>
      <p:sp>
        <p:nvSpPr>
          <p:cNvPr id="5" name="Text Placeholder 4"/>
          <p:cNvSpPr>
            <a:spLocks noGrp="1"/>
          </p:cNvSpPr>
          <p:nvPr>
            <p:ph type="body" sz="quarter" idx="17"/>
          </p:nvPr>
        </p:nvSpPr>
        <p:spPr bwMode="gray">
          <a:xfrm>
            <a:off x="277019" y="1816571"/>
            <a:ext cx="11629215" cy="409686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ubtitle 2"/>
          <p:cNvSpPr>
            <a:spLocks noGrp="1"/>
          </p:cNvSpPr>
          <p:nvPr>
            <p:ph type="subTitle" idx="13"/>
          </p:nvPr>
        </p:nvSpPr>
        <p:spPr bwMode="gray">
          <a:xfrm>
            <a:off x="279400" y="1120928"/>
            <a:ext cx="11626834" cy="504000"/>
          </a:xfrm>
        </p:spPr>
        <p:txBody>
          <a:bodyPr lIns="0" tIns="0" rIns="0" bIns="0"/>
          <a:lstStyle>
            <a:lvl1pPr marL="0" indent="0" algn="l">
              <a:buNone/>
              <a:defRPr sz="2000">
                <a:solidFill>
                  <a:schemeClr val="tx1"/>
                </a:solidFill>
              </a:defRPr>
            </a:lvl1pPr>
            <a:lvl2pPr marL="0" indent="0" algn="l">
              <a:buNone/>
              <a:defRPr sz="2000">
                <a:solidFill>
                  <a:schemeClr val="tx1"/>
                </a:solidFill>
              </a:defRPr>
            </a:lvl2pPr>
            <a:lvl3pPr marL="0" indent="0" algn="l">
              <a:buNone/>
              <a:defRPr sz="2000">
                <a:solidFill>
                  <a:schemeClr val="tx1"/>
                </a:solidFill>
              </a:defRPr>
            </a:lvl3pPr>
            <a:lvl4pPr marL="0" indent="0" algn="l">
              <a:buNone/>
              <a:defRPr sz="2000">
                <a:solidFill>
                  <a:schemeClr val="tx1"/>
                </a:solidFill>
              </a:defRPr>
            </a:lvl4pPr>
            <a:lvl5pPr marL="0" indent="0" algn="l">
              <a:buNone/>
              <a:defRPr sz="2000">
                <a:solidFill>
                  <a:schemeClr val="tx1"/>
                </a:solidFill>
              </a:defRPr>
            </a:lvl5pPr>
            <a:lvl6pPr marL="0" indent="0" algn="l">
              <a:buNone/>
              <a:defRPr sz="2000">
                <a:solidFill>
                  <a:schemeClr val="tx1"/>
                </a:solidFill>
              </a:defRPr>
            </a:lvl6pPr>
            <a:lvl7pPr marL="0" indent="0" algn="l">
              <a:buNone/>
              <a:defRPr sz="2000">
                <a:solidFill>
                  <a:schemeClr val="tx1"/>
                </a:solidFill>
              </a:defRPr>
            </a:lvl7pPr>
            <a:lvl8pPr marL="0" indent="0" algn="l">
              <a:buNone/>
              <a:defRPr sz="2000">
                <a:solidFill>
                  <a:schemeClr val="tx1"/>
                </a:solidFill>
              </a:defRPr>
            </a:lvl8pPr>
            <a:lvl9pPr marL="0" indent="0" algn="l">
              <a:buNone/>
              <a:defRPr sz="2000">
                <a:solidFill>
                  <a:schemeClr val="tx1"/>
                </a:solidFill>
              </a:defRPr>
            </a:lvl9pPr>
          </a:lstStyle>
          <a:p>
            <a:pPr lvl="0"/>
            <a:r>
              <a:rPr lang="en-US" dirty="0"/>
              <a:t>Click to edit Master subtitle style</a:t>
            </a:r>
          </a:p>
        </p:txBody>
      </p:sp>
      <p:sp>
        <p:nvSpPr>
          <p:cNvPr id="8" name="Date Placeholder 7"/>
          <p:cNvSpPr>
            <a:spLocks noGrp="1"/>
          </p:cNvSpPr>
          <p:nvPr>
            <p:ph type="dt" sz="half" idx="14"/>
          </p:nvPr>
        </p:nvSpPr>
        <p:spPr bwMode="gray"/>
        <p:txBody>
          <a:bodyPr/>
          <a:lstStyle/>
          <a:p>
            <a:fld id="{F0F7C878-2F48-47C1-A60E-F6C764D931DE}" type="datetime4">
              <a:rPr lang="en-US" smtClean="0">
                <a:solidFill>
                  <a:srgbClr val="A0A0A0"/>
                </a:solidFill>
              </a:rPr>
              <a:pPr/>
              <a:t>June 13, 2022</a:t>
            </a:fld>
            <a:endParaRPr lang="en-US" dirty="0">
              <a:solidFill>
                <a:srgbClr val="A0A0A0"/>
              </a:solidFill>
            </a:endParaRPr>
          </a:p>
        </p:txBody>
      </p:sp>
      <p:sp>
        <p:nvSpPr>
          <p:cNvPr id="9" name="Footer Placeholder 8"/>
          <p:cNvSpPr>
            <a:spLocks noGrp="1"/>
          </p:cNvSpPr>
          <p:nvPr>
            <p:ph type="ftr" sz="quarter" idx="15"/>
          </p:nvPr>
        </p:nvSpPr>
        <p:spPr bwMode="gray"/>
        <p:txBody>
          <a:bodyPr/>
          <a:lstStyle>
            <a:lvl1pPr>
              <a:defRPr>
                <a:solidFill>
                  <a:schemeClr val="accent4"/>
                </a:solidFill>
              </a:defRPr>
            </a:lvl1pPr>
          </a:lstStyle>
          <a:p>
            <a:endParaRPr lang="en-US" dirty="0">
              <a:solidFill>
                <a:srgbClr val="A0A0A0"/>
              </a:solidFill>
            </a:endParaRPr>
          </a:p>
        </p:txBody>
      </p:sp>
      <p:sp>
        <p:nvSpPr>
          <p:cNvPr id="10" name="Slide Number Placeholder 9"/>
          <p:cNvSpPr>
            <a:spLocks noGrp="1"/>
          </p:cNvSpPr>
          <p:nvPr>
            <p:ph type="sldNum" sz="quarter" idx="16"/>
          </p:nvPr>
        </p:nvSpPr>
        <p:spPr bwMode="gray"/>
        <p:txBody>
          <a:bodyPr/>
          <a:lstStyle/>
          <a:p>
            <a:r>
              <a:rPr lang="en-US">
                <a:solidFill>
                  <a:srgbClr val="A0A0A0"/>
                </a:solidFill>
              </a:rPr>
              <a:t>Slide </a:t>
            </a:r>
            <a:fld id="{619F89D8-7AE3-494A-97F3-03D680869632}" type="slidenum">
              <a:rPr lang="en-US" smtClean="0">
                <a:solidFill>
                  <a:srgbClr val="A0A0A0"/>
                </a:solidFill>
              </a:rPr>
              <a:pPr/>
              <a:t>‹#›</a:t>
            </a:fld>
            <a:endParaRPr lang="en-US" dirty="0">
              <a:solidFill>
                <a:srgbClr val="A0A0A0"/>
              </a:solidFill>
            </a:endParaRPr>
          </a:p>
        </p:txBody>
      </p:sp>
      <p:sp>
        <p:nvSpPr>
          <p:cNvPr id="11" name="Title 1"/>
          <p:cNvSpPr>
            <a:spLocks noGrp="1"/>
          </p:cNvSpPr>
          <p:nvPr>
            <p:ph type="title"/>
          </p:nvPr>
        </p:nvSpPr>
        <p:spPr>
          <a:xfrm>
            <a:off x="279400" y="622789"/>
            <a:ext cx="11626834" cy="410899"/>
          </a:xfrm>
        </p:spPr>
        <p:txBody>
          <a:bodyPr/>
          <a:lstStyle/>
          <a:p>
            <a:r>
              <a:rPr lang="en-US" dirty="0"/>
              <a:t>Click to edit Master title style</a:t>
            </a:r>
          </a:p>
        </p:txBody>
      </p:sp>
      <p:cxnSp>
        <p:nvCxnSpPr>
          <p:cNvPr id="12" name="Straight Connector 11"/>
          <p:cNvCxnSpPr/>
          <p:nvPr userDrawn="1"/>
        </p:nvCxnSpPr>
        <p:spPr bwMode="gray">
          <a:xfrm>
            <a:off x="279400" y="6094413"/>
            <a:ext cx="11626752" cy="0"/>
          </a:xfrm>
          <a:prstGeom prst="line">
            <a:avLst/>
          </a:prstGeom>
          <a:ln w="12700">
            <a:solidFill>
              <a:schemeClr val="accent4"/>
            </a:solidFill>
          </a:ln>
        </p:spPr>
        <p:style>
          <a:lnRef idx="1">
            <a:schemeClr val="accent3"/>
          </a:lnRef>
          <a:fillRef idx="0">
            <a:schemeClr val="accent3"/>
          </a:fillRef>
          <a:effectRef idx="0">
            <a:schemeClr val="accent3"/>
          </a:effectRef>
          <a:fontRef idx="minor">
            <a:schemeClr val="tx1"/>
          </a:fontRef>
        </p:style>
      </p:cxnSp>
      <p:sp>
        <p:nvSpPr>
          <p:cNvPr id="13" name="Rectangle 12"/>
          <p:cNvSpPr/>
          <p:nvPr userDrawn="1"/>
        </p:nvSpPr>
        <p:spPr bwMode="gray">
          <a:xfrm>
            <a:off x="279400" y="519805"/>
            <a:ext cx="327600" cy="3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14" name="Straight Connector 13"/>
          <p:cNvCxnSpPr/>
          <p:nvPr userDrawn="1"/>
        </p:nvCxnSpPr>
        <p:spPr bwMode="gray">
          <a:xfrm>
            <a:off x="1634119" y="6472540"/>
            <a:ext cx="0" cy="132461"/>
          </a:xfrm>
          <a:prstGeom prst="line">
            <a:avLst/>
          </a:prstGeom>
          <a:ln w="12700">
            <a:solidFill>
              <a:schemeClr val="accent4"/>
            </a:solidFill>
          </a:ln>
        </p:spPr>
        <p:style>
          <a:lnRef idx="1">
            <a:schemeClr val="accent3"/>
          </a:lnRef>
          <a:fillRef idx="0">
            <a:schemeClr val="accent3"/>
          </a:fillRef>
          <a:effectRef idx="0">
            <a:schemeClr val="accent3"/>
          </a:effectRef>
          <a:fontRef idx="minor">
            <a:schemeClr val="tx1"/>
          </a:fontRef>
        </p:style>
      </p:cxnSp>
      <p:grpSp>
        <p:nvGrpSpPr>
          <p:cNvPr id="15" name="Group 14"/>
          <p:cNvGrpSpPr/>
          <p:nvPr userDrawn="1"/>
        </p:nvGrpSpPr>
        <p:grpSpPr bwMode="gray">
          <a:xfrm>
            <a:off x="275713" y="6327549"/>
            <a:ext cx="337902" cy="88364"/>
            <a:chOff x="61913" y="5218113"/>
            <a:chExt cx="3138487" cy="820737"/>
          </a:xfrm>
          <a:solidFill>
            <a:schemeClr val="accent4"/>
          </a:solidFill>
        </p:grpSpPr>
        <p:sp>
          <p:nvSpPr>
            <p:cNvPr id="16" name="Freeform 16"/>
            <p:cNvSpPr>
              <a:spLocks noEditPoints="1"/>
            </p:cNvSpPr>
            <p:nvPr userDrawn="1"/>
          </p:nvSpPr>
          <p:spPr bwMode="gray">
            <a:xfrm>
              <a:off x="61913" y="5218113"/>
              <a:ext cx="828675" cy="820737"/>
            </a:xfrm>
            <a:custGeom>
              <a:avLst/>
              <a:gdLst>
                <a:gd name="T0" fmla="*/ 111 w 221"/>
                <a:gd name="T1" fmla="*/ 219 h 219"/>
                <a:gd name="T2" fmla="*/ 53 w 221"/>
                <a:gd name="T3" fmla="*/ 203 h 219"/>
                <a:gd name="T4" fmla="*/ 14 w 221"/>
                <a:gd name="T5" fmla="*/ 163 h 219"/>
                <a:gd name="T6" fmla="*/ 0 w 221"/>
                <a:gd name="T7" fmla="*/ 109 h 219"/>
                <a:gd name="T8" fmla="*/ 15 w 221"/>
                <a:gd name="T9" fmla="*/ 53 h 219"/>
                <a:gd name="T10" fmla="*/ 56 w 221"/>
                <a:gd name="T11" fmla="*/ 14 h 219"/>
                <a:gd name="T12" fmla="*/ 111 w 221"/>
                <a:gd name="T13" fmla="*/ 0 h 219"/>
                <a:gd name="T14" fmla="*/ 168 w 221"/>
                <a:gd name="T15" fmla="*/ 15 h 219"/>
                <a:gd name="T16" fmla="*/ 207 w 221"/>
                <a:gd name="T17" fmla="*/ 55 h 219"/>
                <a:gd name="T18" fmla="*/ 221 w 221"/>
                <a:gd name="T19" fmla="*/ 109 h 219"/>
                <a:gd name="T20" fmla="*/ 206 w 221"/>
                <a:gd name="T21" fmla="*/ 166 h 219"/>
                <a:gd name="T22" fmla="*/ 165 w 221"/>
                <a:gd name="T23" fmla="*/ 205 h 219"/>
                <a:gd name="T24" fmla="*/ 111 w 221"/>
                <a:gd name="T25" fmla="*/ 219 h 219"/>
                <a:gd name="T26" fmla="*/ 111 w 221"/>
                <a:gd name="T27" fmla="*/ 190 h 219"/>
                <a:gd name="T28" fmla="*/ 153 w 221"/>
                <a:gd name="T29" fmla="*/ 180 h 219"/>
                <a:gd name="T30" fmla="*/ 181 w 221"/>
                <a:gd name="T31" fmla="*/ 151 h 219"/>
                <a:gd name="T32" fmla="*/ 191 w 221"/>
                <a:gd name="T33" fmla="*/ 109 h 219"/>
                <a:gd name="T34" fmla="*/ 180 w 221"/>
                <a:gd name="T35" fmla="*/ 67 h 219"/>
                <a:gd name="T36" fmla="*/ 151 w 221"/>
                <a:gd name="T37" fmla="*/ 38 h 219"/>
                <a:gd name="T38" fmla="*/ 111 w 221"/>
                <a:gd name="T39" fmla="*/ 28 h 219"/>
                <a:gd name="T40" fmla="*/ 68 w 221"/>
                <a:gd name="T41" fmla="*/ 39 h 219"/>
                <a:gd name="T42" fmla="*/ 40 w 221"/>
                <a:gd name="T43" fmla="*/ 68 h 219"/>
                <a:gd name="T44" fmla="*/ 31 w 221"/>
                <a:gd name="T45" fmla="*/ 109 h 219"/>
                <a:gd name="T46" fmla="*/ 41 w 221"/>
                <a:gd name="T47" fmla="*/ 152 h 219"/>
                <a:gd name="T48" fmla="*/ 70 w 221"/>
                <a:gd name="T49" fmla="*/ 180 h 219"/>
                <a:gd name="T50" fmla="*/ 111 w 221"/>
                <a:gd name="T51" fmla="*/ 190 h 219"/>
                <a:gd name="T52" fmla="*/ 115 w 221"/>
                <a:gd name="T53" fmla="*/ 50 h 219"/>
                <a:gd name="T54" fmla="*/ 139 w 221"/>
                <a:gd name="T55" fmla="*/ 54 h 219"/>
                <a:gd name="T56" fmla="*/ 156 w 221"/>
                <a:gd name="T57" fmla="*/ 63 h 219"/>
                <a:gd name="T58" fmla="*/ 145 w 221"/>
                <a:gd name="T59" fmla="*/ 85 h 219"/>
                <a:gd name="T60" fmla="*/ 117 w 221"/>
                <a:gd name="T61" fmla="*/ 76 h 219"/>
                <a:gd name="T62" fmla="*/ 93 w 221"/>
                <a:gd name="T63" fmla="*/ 85 h 219"/>
                <a:gd name="T64" fmla="*/ 84 w 221"/>
                <a:gd name="T65" fmla="*/ 110 h 219"/>
                <a:gd name="T66" fmla="*/ 93 w 221"/>
                <a:gd name="T67" fmla="*/ 134 h 219"/>
                <a:gd name="T68" fmla="*/ 117 w 221"/>
                <a:gd name="T69" fmla="*/ 143 h 219"/>
                <a:gd name="T70" fmla="*/ 146 w 221"/>
                <a:gd name="T71" fmla="*/ 132 h 219"/>
                <a:gd name="T72" fmla="*/ 158 w 221"/>
                <a:gd name="T73" fmla="*/ 153 h 219"/>
                <a:gd name="T74" fmla="*/ 140 w 221"/>
                <a:gd name="T75" fmla="*/ 165 h 219"/>
                <a:gd name="T76" fmla="*/ 115 w 221"/>
                <a:gd name="T77" fmla="*/ 169 h 219"/>
                <a:gd name="T78" fmla="*/ 71 w 221"/>
                <a:gd name="T79" fmla="*/ 153 h 219"/>
                <a:gd name="T80" fmla="*/ 54 w 221"/>
                <a:gd name="T81" fmla="*/ 111 h 219"/>
                <a:gd name="T82" fmla="*/ 71 w 221"/>
                <a:gd name="T83" fmla="*/ 67 h 219"/>
                <a:gd name="T84" fmla="*/ 115 w 221"/>
                <a:gd name="T85" fmla="*/ 5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1" h="219">
                  <a:moveTo>
                    <a:pt x="111" y="219"/>
                  </a:moveTo>
                  <a:cubicBezTo>
                    <a:pt x="89" y="219"/>
                    <a:pt x="70" y="214"/>
                    <a:pt x="53" y="203"/>
                  </a:cubicBezTo>
                  <a:cubicBezTo>
                    <a:pt x="36" y="193"/>
                    <a:pt x="23" y="180"/>
                    <a:pt x="14" y="163"/>
                  </a:cubicBezTo>
                  <a:cubicBezTo>
                    <a:pt x="4" y="147"/>
                    <a:pt x="0" y="129"/>
                    <a:pt x="0" y="109"/>
                  </a:cubicBezTo>
                  <a:cubicBezTo>
                    <a:pt x="0" y="88"/>
                    <a:pt x="5" y="70"/>
                    <a:pt x="15" y="53"/>
                  </a:cubicBezTo>
                  <a:cubicBezTo>
                    <a:pt x="25" y="36"/>
                    <a:pt x="39" y="23"/>
                    <a:pt x="56" y="14"/>
                  </a:cubicBezTo>
                  <a:cubicBezTo>
                    <a:pt x="73" y="5"/>
                    <a:pt x="91" y="0"/>
                    <a:pt x="111" y="0"/>
                  </a:cubicBezTo>
                  <a:cubicBezTo>
                    <a:pt x="132" y="0"/>
                    <a:pt x="151" y="5"/>
                    <a:pt x="168" y="15"/>
                  </a:cubicBezTo>
                  <a:cubicBezTo>
                    <a:pt x="185" y="26"/>
                    <a:pt x="198" y="39"/>
                    <a:pt x="207" y="55"/>
                  </a:cubicBezTo>
                  <a:cubicBezTo>
                    <a:pt x="217" y="72"/>
                    <a:pt x="221" y="90"/>
                    <a:pt x="221" y="109"/>
                  </a:cubicBezTo>
                  <a:cubicBezTo>
                    <a:pt x="221" y="130"/>
                    <a:pt x="216" y="149"/>
                    <a:pt x="206" y="166"/>
                  </a:cubicBezTo>
                  <a:cubicBezTo>
                    <a:pt x="196" y="183"/>
                    <a:pt x="182" y="196"/>
                    <a:pt x="165" y="205"/>
                  </a:cubicBezTo>
                  <a:cubicBezTo>
                    <a:pt x="149" y="214"/>
                    <a:pt x="130" y="219"/>
                    <a:pt x="111" y="219"/>
                  </a:cubicBezTo>
                  <a:close/>
                  <a:moveTo>
                    <a:pt x="111" y="190"/>
                  </a:moveTo>
                  <a:cubicBezTo>
                    <a:pt x="127" y="190"/>
                    <a:pt x="141" y="187"/>
                    <a:pt x="153" y="180"/>
                  </a:cubicBezTo>
                  <a:cubicBezTo>
                    <a:pt x="165" y="173"/>
                    <a:pt x="174" y="163"/>
                    <a:pt x="181" y="151"/>
                  </a:cubicBezTo>
                  <a:cubicBezTo>
                    <a:pt x="187" y="139"/>
                    <a:pt x="191" y="125"/>
                    <a:pt x="191" y="109"/>
                  </a:cubicBezTo>
                  <a:cubicBezTo>
                    <a:pt x="191" y="93"/>
                    <a:pt x="187" y="79"/>
                    <a:pt x="180" y="67"/>
                  </a:cubicBezTo>
                  <a:cubicBezTo>
                    <a:pt x="173" y="55"/>
                    <a:pt x="163" y="45"/>
                    <a:pt x="151" y="38"/>
                  </a:cubicBezTo>
                  <a:cubicBezTo>
                    <a:pt x="139" y="32"/>
                    <a:pt x="126" y="28"/>
                    <a:pt x="111" y="28"/>
                  </a:cubicBezTo>
                  <a:cubicBezTo>
                    <a:pt x="95" y="28"/>
                    <a:pt x="81" y="32"/>
                    <a:pt x="68" y="39"/>
                  </a:cubicBezTo>
                  <a:cubicBezTo>
                    <a:pt x="56" y="46"/>
                    <a:pt x="47" y="56"/>
                    <a:pt x="40" y="68"/>
                  </a:cubicBezTo>
                  <a:cubicBezTo>
                    <a:pt x="34" y="80"/>
                    <a:pt x="31" y="94"/>
                    <a:pt x="31" y="109"/>
                  </a:cubicBezTo>
                  <a:cubicBezTo>
                    <a:pt x="31" y="126"/>
                    <a:pt x="34" y="140"/>
                    <a:pt x="41" y="152"/>
                  </a:cubicBezTo>
                  <a:cubicBezTo>
                    <a:pt x="48" y="164"/>
                    <a:pt x="58" y="174"/>
                    <a:pt x="70" y="180"/>
                  </a:cubicBezTo>
                  <a:cubicBezTo>
                    <a:pt x="82" y="187"/>
                    <a:pt x="95" y="190"/>
                    <a:pt x="111" y="190"/>
                  </a:cubicBezTo>
                  <a:close/>
                  <a:moveTo>
                    <a:pt x="115" y="50"/>
                  </a:moveTo>
                  <a:cubicBezTo>
                    <a:pt x="124" y="50"/>
                    <a:pt x="131" y="51"/>
                    <a:pt x="139" y="54"/>
                  </a:cubicBezTo>
                  <a:cubicBezTo>
                    <a:pt x="146" y="56"/>
                    <a:pt x="152" y="59"/>
                    <a:pt x="156" y="63"/>
                  </a:cubicBezTo>
                  <a:cubicBezTo>
                    <a:pt x="145" y="85"/>
                    <a:pt x="145" y="85"/>
                    <a:pt x="145" y="85"/>
                  </a:cubicBezTo>
                  <a:cubicBezTo>
                    <a:pt x="137" y="79"/>
                    <a:pt x="128" y="76"/>
                    <a:pt x="117" y="76"/>
                  </a:cubicBezTo>
                  <a:cubicBezTo>
                    <a:pt x="107" y="76"/>
                    <a:pt x="99" y="79"/>
                    <a:pt x="93" y="85"/>
                  </a:cubicBezTo>
                  <a:cubicBezTo>
                    <a:pt x="87" y="91"/>
                    <a:pt x="84" y="100"/>
                    <a:pt x="84" y="110"/>
                  </a:cubicBezTo>
                  <a:cubicBezTo>
                    <a:pt x="84" y="120"/>
                    <a:pt x="87" y="128"/>
                    <a:pt x="93" y="134"/>
                  </a:cubicBezTo>
                  <a:cubicBezTo>
                    <a:pt x="99" y="140"/>
                    <a:pt x="107" y="143"/>
                    <a:pt x="117" y="143"/>
                  </a:cubicBezTo>
                  <a:cubicBezTo>
                    <a:pt x="129" y="143"/>
                    <a:pt x="138" y="139"/>
                    <a:pt x="146" y="132"/>
                  </a:cubicBezTo>
                  <a:cubicBezTo>
                    <a:pt x="158" y="153"/>
                    <a:pt x="158" y="153"/>
                    <a:pt x="158" y="153"/>
                  </a:cubicBezTo>
                  <a:cubicBezTo>
                    <a:pt x="153" y="158"/>
                    <a:pt x="147" y="162"/>
                    <a:pt x="140" y="165"/>
                  </a:cubicBezTo>
                  <a:cubicBezTo>
                    <a:pt x="132" y="168"/>
                    <a:pt x="124" y="169"/>
                    <a:pt x="115" y="169"/>
                  </a:cubicBezTo>
                  <a:cubicBezTo>
                    <a:pt x="97" y="169"/>
                    <a:pt x="82" y="164"/>
                    <a:pt x="71" y="153"/>
                  </a:cubicBezTo>
                  <a:cubicBezTo>
                    <a:pt x="60" y="142"/>
                    <a:pt x="54" y="128"/>
                    <a:pt x="54" y="111"/>
                  </a:cubicBezTo>
                  <a:cubicBezTo>
                    <a:pt x="54" y="93"/>
                    <a:pt x="60" y="78"/>
                    <a:pt x="71" y="67"/>
                  </a:cubicBezTo>
                  <a:cubicBezTo>
                    <a:pt x="82" y="56"/>
                    <a:pt x="97" y="50"/>
                    <a:pt x="115"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7" name="Freeform 17"/>
            <p:cNvSpPr>
              <a:spLocks noEditPoints="1"/>
            </p:cNvSpPr>
            <p:nvPr userDrawn="1"/>
          </p:nvSpPr>
          <p:spPr bwMode="gray">
            <a:xfrm>
              <a:off x="957263" y="5237163"/>
              <a:ext cx="773112" cy="782637"/>
            </a:xfrm>
            <a:custGeom>
              <a:avLst/>
              <a:gdLst>
                <a:gd name="T0" fmla="*/ 305 w 487"/>
                <a:gd name="T1" fmla="*/ 0 h 493"/>
                <a:gd name="T2" fmla="*/ 487 w 487"/>
                <a:gd name="T3" fmla="*/ 493 h 493"/>
                <a:gd name="T4" fmla="*/ 369 w 487"/>
                <a:gd name="T5" fmla="*/ 493 h 493"/>
                <a:gd name="T6" fmla="*/ 336 w 487"/>
                <a:gd name="T7" fmla="*/ 390 h 493"/>
                <a:gd name="T8" fmla="*/ 151 w 487"/>
                <a:gd name="T9" fmla="*/ 390 h 493"/>
                <a:gd name="T10" fmla="*/ 118 w 487"/>
                <a:gd name="T11" fmla="*/ 493 h 493"/>
                <a:gd name="T12" fmla="*/ 0 w 487"/>
                <a:gd name="T13" fmla="*/ 493 h 493"/>
                <a:gd name="T14" fmla="*/ 184 w 487"/>
                <a:gd name="T15" fmla="*/ 0 h 493"/>
                <a:gd name="T16" fmla="*/ 305 w 487"/>
                <a:gd name="T17" fmla="*/ 0 h 493"/>
                <a:gd name="T18" fmla="*/ 180 w 487"/>
                <a:gd name="T19" fmla="*/ 300 h 493"/>
                <a:gd name="T20" fmla="*/ 307 w 487"/>
                <a:gd name="T21" fmla="*/ 300 h 493"/>
                <a:gd name="T22" fmla="*/ 243 w 487"/>
                <a:gd name="T23" fmla="*/ 104 h 493"/>
                <a:gd name="T24" fmla="*/ 180 w 487"/>
                <a:gd name="T25" fmla="*/ 300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7" h="493">
                  <a:moveTo>
                    <a:pt x="305" y="0"/>
                  </a:moveTo>
                  <a:lnTo>
                    <a:pt x="487" y="493"/>
                  </a:lnTo>
                  <a:lnTo>
                    <a:pt x="369" y="493"/>
                  </a:lnTo>
                  <a:lnTo>
                    <a:pt x="336" y="390"/>
                  </a:lnTo>
                  <a:lnTo>
                    <a:pt x="151" y="390"/>
                  </a:lnTo>
                  <a:lnTo>
                    <a:pt x="118" y="493"/>
                  </a:lnTo>
                  <a:lnTo>
                    <a:pt x="0" y="493"/>
                  </a:lnTo>
                  <a:lnTo>
                    <a:pt x="184" y="0"/>
                  </a:lnTo>
                  <a:lnTo>
                    <a:pt x="305" y="0"/>
                  </a:lnTo>
                  <a:close/>
                  <a:moveTo>
                    <a:pt x="180" y="300"/>
                  </a:moveTo>
                  <a:lnTo>
                    <a:pt x="307" y="300"/>
                  </a:lnTo>
                  <a:lnTo>
                    <a:pt x="243" y="104"/>
                  </a:lnTo>
                  <a:lnTo>
                    <a:pt x="18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8" name="Freeform 18"/>
            <p:cNvSpPr>
              <a:spLocks noEditPoints="1"/>
            </p:cNvSpPr>
            <p:nvPr userDrawn="1"/>
          </p:nvSpPr>
          <p:spPr bwMode="gray">
            <a:xfrm>
              <a:off x="1819275" y="5237163"/>
              <a:ext cx="622300" cy="782637"/>
            </a:xfrm>
            <a:custGeom>
              <a:avLst/>
              <a:gdLst>
                <a:gd name="T0" fmla="*/ 0 w 166"/>
                <a:gd name="T1" fmla="*/ 0 h 209"/>
                <a:gd name="T2" fmla="*/ 82 w 166"/>
                <a:gd name="T3" fmla="*/ 0 h 209"/>
                <a:gd name="T4" fmla="*/ 132 w 166"/>
                <a:gd name="T5" fmla="*/ 15 h 209"/>
                <a:gd name="T6" fmla="*/ 150 w 166"/>
                <a:gd name="T7" fmla="*/ 53 h 209"/>
                <a:gd name="T8" fmla="*/ 128 w 166"/>
                <a:gd name="T9" fmla="*/ 94 h 209"/>
                <a:gd name="T10" fmla="*/ 166 w 166"/>
                <a:gd name="T11" fmla="*/ 146 h 209"/>
                <a:gd name="T12" fmla="*/ 146 w 166"/>
                <a:gd name="T13" fmla="*/ 192 h 209"/>
                <a:gd name="T14" fmla="*/ 86 w 166"/>
                <a:gd name="T15" fmla="*/ 209 h 209"/>
                <a:gd name="T16" fmla="*/ 0 w 166"/>
                <a:gd name="T17" fmla="*/ 209 h 209"/>
                <a:gd name="T18" fmla="*/ 0 w 166"/>
                <a:gd name="T19" fmla="*/ 0 h 209"/>
                <a:gd name="T20" fmla="*/ 78 w 166"/>
                <a:gd name="T21" fmla="*/ 81 h 209"/>
                <a:gd name="T22" fmla="*/ 99 w 166"/>
                <a:gd name="T23" fmla="*/ 75 h 209"/>
                <a:gd name="T24" fmla="*/ 106 w 166"/>
                <a:gd name="T25" fmla="*/ 59 h 209"/>
                <a:gd name="T26" fmla="*/ 99 w 166"/>
                <a:gd name="T27" fmla="*/ 42 h 209"/>
                <a:gd name="T28" fmla="*/ 79 w 166"/>
                <a:gd name="T29" fmla="*/ 37 h 209"/>
                <a:gd name="T30" fmla="*/ 46 w 166"/>
                <a:gd name="T31" fmla="*/ 37 h 209"/>
                <a:gd name="T32" fmla="*/ 46 w 166"/>
                <a:gd name="T33" fmla="*/ 81 h 209"/>
                <a:gd name="T34" fmla="*/ 78 w 166"/>
                <a:gd name="T35" fmla="*/ 81 h 209"/>
                <a:gd name="T36" fmla="*/ 84 w 166"/>
                <a:gd name="T37" fmla="*/ 172 h 209"/>
                <a:gd name="T38" fmla="*/ 111 w 166"/>
                <a:gd name="T39" fmla="*/ 165 h 209"/>
                <a:gd name="T40" fmla="*/ 120 w 166"/>
                <a:gd name="T41" fmla="*/ 145 h 209"/>
                <a:gd name="T42" fmla="*/ 111 w 166"/>
                <a:gd name="T43" fmla="*/ 124 h 209"/>
                <a:gd name="T44" fmla="*/ 85 w 166"/>
                <a:gd name="T45" fmla="*/ 117 h 209"/>
                <a:gd name="T46" fmla="*/ 46 w 166"/>
                <a:gd name="T47" fmla="*/ 117 h 209"/>
                <a:gd name="T48" fmla="*/ 46 w 166"/>
                <a:gd name="T49" fmla="*/ 172 h 209"/>
                <a:gd name="T50" fmla="*/ 84 w 166"/>
                <a:gd name="T51" fmla="*/ 172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6" h="209">
                  <a:moveTo>
                    <a:pt x="0" y="0"/>
                  </a:moveTo>
                  <a:cubicBezTo>
                    <a:pt x="82" y="0"/>
                    <a:pt x="82" y="0"/>
                    <a:pt x="82" y="0"/>
                  </a:cubicBezTo>
                  <a:cubicBezTo>
                    <a:pt x="103" y="0"/>
                    <a:pt x="119" y="5"/>
                    <a:pt x="132" y="15"/>
                  </a:cubicBezTo>
                  <a:cubicBezTo>
                    <a:pt x="144" y="24"/>
                    <a:pt x="150" y="37"/>
                    <a:pt x="150" y="53"/>
                  </a:cubicBezTo>
                  <a:cubicBezTo>
                    <a:pt x="150" y="71"/>
                    <a:pt x="143" y="84"/>
                    <a:pt x="128" y="94"/>
                  </a:cubicBezTo>
                  <a:cubicBezTo>
                    <a:pt x="154" y="103"/>
                    <a:pt x="166" y="120"/>
                    <a:pt x="166" y="146"/>
                  </a:cubicBezTo>
                  <a:cubicBezTo>
                    <a:pt x="166" y="166"/>
                    <a:pt x="160" y="182"/>
                    <a:pt x="146" y="192"/>
                  </a:cubicBezTo>
                  <a:cubicBezTo>
                    <a:pt x="132" y="203"/>
                    <a:pt x="112" y="209"/>
                    <a:pt x="86" y="209"/>
                  </a:cubicBezTo>
                  <a:cubicBezTo>
                    <a:pt x="0" y="209"/>
                    <a:pt x="0" y="209"/>
                    <a:pt x="0" y="209"/>
                  </a:cubicBezTo>
                  <a:lnTo>
                    <a:pt x="0" y="0"/>
                  </a:lnTo>
                  <a:close/>
                  <a:moveTo>
                    <a:pt x="78" y="81"/>
                  </a:moveTo>
                  <a:cubicBezTo>
                    <a:pt x="87" y="81"/>
                    <a:pt x="94" y="79"/>
                    <a:pt x="99" y="75"/>
                  </a:cubicBezTo>
                  <a:cubicBezTo>
                    <a:pt x="104" y="71"/>
                    <a:pt x="106" y="66"/>
                    <a:pt x="106" y="59"/>
                  </a:cubicBezTo>
                  <a:cubicBezTo>
                    <a:pt x="106" y="52"/>
                    <a:pt x="104" y="46"/>
                    <a:pt x="99" y="42"/>
                  </a:cubicBezTo>
                  <a:cubicBezTo>
                    <a:pt x="94" y="38"/>
                    <a:pt x="87" y="37"/>
                    <a:pt x="79" y="37"/>
                  </a:cubicBezTo>
                  <a:cubicBezTo>
                    <a:pt x="46" y="37"/>
                    <a:pt x="46" y="37"/>
                    <a:pt x="46" y="37"/>
                  </a:cubicBezTo>
                  <a:cubicBezTo>
                    <a:pt x="46" y="81"/>
                    <a:pt x="46" y="81"/>
                    <a:pt x="46" y="81"/>
                  </a:cubicBezTo>
                  <a:lnTo>
                    <a:pt x="78" y="81"/>
                  </a:lnTo>
                  <a:close/>
                  <a:moveTo>
                    <a:pt x="84" y="172"/>
                  </a:moveTo>
                  <a:cubicBezTo>
                    <a:pt x="96" y="172"/>
                    <a:pt x="105" y="169"/>
                    <a:pt x="111" y="165"/>
                  </a:cubicBezTo>
                  <a:cubicBezTo>
                    <a:pt x="117" y="160"/>
                    <a:pt x="120" y="154"/>
                    <a:pt x="120" y="145"/>
                  </a:cubicBezTo>
                  <a:cubicBezTo>
                    <a:pt x="120" y="136"/>
                    <a:pt x="117" y="129"/>
                    <a:pt x="111" y="124"/>
                  </a:cubicBezTo>
                  <a:cubicBezTo>
                    <a:pt x="105" y="119"/>
                    <a:pt x="96" y="117"/>
                    <a:pt x="85" y="117"/>
                  </a:cubicBezTo>
                  <a:cubicBezTo>
                    <a:pt x="46" y="117"/>
                    <a:pt x="46" y="117"/>
                    <a:pt x="46" y="117"/>
                  </a:cubicBezTo>
                  <a:cubicBezTo>
                    <a:pt x="46" y="172"/>
                    <a:pt x="46" y="172"/>
                    <a:pt x="46" y="172"/>
                  </a:cubicBezTo>
                  <a:lnTo>
                    <a:pt x="84" y="1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9" name="Freeform 19"/>
            <p:cNvSpPr>
              <a:spLocks noEditPoints="1"/>
            </p:cNvSpPr>
            <p:nvPr userDrawn="1"/>
          </p:nvSpPr>
          <p:spPr bwMode="gray">
            <a:xfrm>
              <a:off x="2573338" y="5237163"/>
              <a:ext cx="627062" cy="782637"/>
            </a:xfrm>
            <a:custGeom>
              <a:avLst/>
              <a:gdLst>
                <a:gd name="T0" fmla="*/ 0 w 167"/>
                <a:gd name="T1" fmla="*/ 0 h 209"/>
                <a:gd name="T2" fmla="*/ 82 w 167"/>
                <a:gd name="T3" fmla="*/ 0 h 209"/>
                <a:gd name="T4" fmla="*/ 132 w 167"/>
                <a:gd name="T5" fmla="*/ 15 h 209"/>
                <a:gd name="T6" fmla="*/ 150 w 167"/>
                <a:gd name="T7" fmla="*/ 53 h 209"/>
                <a:gd name="T8" fmla="*/ 128 w 167"/>
                <a:gd name="T9" fmla="*/ 94 h 209"/>
                <a:gd name="T10" fmla="*/ 167 w 167"/>
                <a:gd name="T11" fmla="*/ 146 h 209"/>
                <a:gd name="T12" fmla="*/ 146 w 167"/>
                <a:gd name="T13" fmla="*/ 192 h 209"/>
                <a:gd name="T14" fmla="*/ 86 w 167"/>
                <a:gd name="T15" fmla="*/ 209 h 209"/>
                <a:gd name="T16" fmla="*/ 0 w 167"/>
                <a:gd name="T17" fmla="*/ 209 h 209"/>
                <a:gd name="T18" fmla="*/ 0 w 167"/>
                <a:gd name="T19" fmla="*/ 0 h 209"/>
                <a:gd name="T20" fmla="*/ 79 w 167"/>
                <a:gd name="T21" fmla="*/ 81 h 209"/>
                <a:gd name="T22" fmla="*/ 99 w 167"/>
                <a:gd name="T23" fmla="*/ 75 h 209"/>
                <a:gd name="T24" fmla="*/ 106 w 167"/>
                <a:gd name="T25" fmla="*/ 59 h 209"/>
                <a:gd name="T26" fmla="*/ 99 w 167"/>
                <a:gd name="T27" fmla="*/ 42 h 209"/>
                <a:gd name="T28" fmla="*/ 79 w 167"/>
                <a:gd name="T29" fmla="*/ 37 h 209"/>
                <a:gd name="T30" fmla="*/ 46 w 167"/>
                <a:gd name="T31" fmla="*/ 37 h 209"/>
                <a:gd name="T32" fmla="*/ 46 w 167"/>
                <a:gd name="T33" fmla="*/ 81 h 209"/>
                <a:gd name="T34" fmla="*/ 79 w 167"/>
                <a:gd name="T35" fmla="*/ 81 h 209"/>
                <a:gd name="T36" fmla="*/ 84 w 167"/>
                <a:gd name="T37" fmla="*/ 172 h 209"/>
                <a:gd name="T38" fmla="*/ 111 w 167"/>
                <a:gd name="T39" fmla="*/ 165 h 209"/>
                <a:gd name="T40" fmla="*/ 121 w 167"/>
                <a:gd name="T41" fmla="*/ 145 h 209"/>
                <a:gd name="T42" fmla="*/ 111 w 167"/>
                <a:gd name="T43" fmla="*/ 124 h 209"/>
                <a:gd name="T44" fmla="*/ 85 w 167"/>
                <a:gd name="T45" fmla="*/ 117 h 209"/>
                <a:gd name="T46" fmla="*/ 46 w 167"/>
                <a:gd name="T47" fmla="*/ 117 h 209"/>
                <a:gd name="T48" fmla="*/ 46 w 167"/>
                <a:gd name="T49" fmla="*/ 172 h 209"/>
                <a:gd name="T50" fmla="*/ 84 w 167"/>
                <a:gd name="T51" fmla="*/ 172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7" h="209">
                  <a:moveTo>
                    <a:pt x="0" y="0"/>
                  </a:moveTo>
                  <a:cubicBezTo>
                    <a:pt x="82" y="0"/>
                    <a:pt x="82" y="0"/>
                    <a:pt x="82" y="0"/>
                  </a:cubicBezTo>
                  <a:cubicBezTo>
                    <a:pt x="103" y="0"/>
                    <a:pt x="120" y="5"/>
                    <a:pt x="132" y="15"/>
                  </a:cubicBezTo>
                  <a:cubicBezTo>
                    <a:pt x="144" y="24"/>
                    <a:pt x="150" y="37"/>
                    <a:pt x="150" y="53"/>
                  </a:cubicBezTo>
                  <a:cubicBezTo>
                    <a:pt x="150" y="71"/>
                    <a:pt x="143" y="84"/>
                    <a:pt x="128" y="94"/>
                  </a:cubicBezTo>
                  <a:cubicBezTo>
                    <a:pt x="154" y="103"/>
                    <a:pt x="167" y="120"/>
                    <a:pt x="167" y="146"/>
                  </a:cubicBezTo>
                  <a:cubicBezTo>
                    <a:pt x="167" y="166"/>
                    <a:pt x="160" y="182"/>
                    <a:pt x="146" y="192"/>
                  </a:cubicBezTo>
                  <a:cubicBezTo>
                    <a:pt x="132" y="203"/>
                    <a:pt x="112" y="209"/>
                    <a:pt x="86" y="209"/>
                  </a:cubicBezTo>
                  <a:cubicBezTo>
                    <a:pt x="0" y="209"/>
                    <a:pt x="0" y="209"/>
                    <a:pt x="0" y="209"/>
                  </a:cubicBezTo>
                  <a:lnTo>
                    <a:pt x="0" y="0"/>
                  </a:lnTo>
                  <a:close/>
                  <a:moveTo>
                    <a:pt x="79" y="81"/>
                  </a:moveTo>
                  <a:cubicBezTo>
                    <a:pt x="87" y="81"/>
                    <a:pt x="94" y="79"/>
                    <a:pt x="99" y="75"/>
                  </a:cubicBezTo>
                  <a:cubicBezTo>
                    <a:pt x="104" y="71"/>
                    <a:pt x="106" y="66"/>
                    <a:pt x="106" y="59"/>
                  </a:cubicBezTo>
                  <a:cubicBezTo>
                    <a:pt x="106" y="52"/>
                    <a:pt x="104" y="46"/>
                    <a:pt x="99" y="42"/>
                  </a:cubicBezTo>
                  <a:cubicBezTo>
                    <a:pt x="94" y="38"/>
                    <a:pt x="88" y="37"/>
                    <a:pt x="79" y="37"/>
                  </a:cubicBezTo>
                  <a:cubicBezTo>
                    <a:pt x="46" y="37"/>
                    <a:pt x="46" y="37"/>
                    <a:pt x="46" y="37"/>
                  </a:cubicBezTo>
                  <a:cubicBezTo>
                    <a:pt x="46" y="81"/>
                    <a:pt x="46" y="81"/>
                    <a:pt x="46" y="81"/>
                  </a:cubicBezTo>
                  <a:lnTo>
                    <a:pt x="79" y="81"/>
                  </a:lnTo>
                  <a:close/>
                  <a:moveTo>
                    <a:pt x="84" y="172"/>
                  </a:moveTo>
                  <a:cubicBezTo>
                    <a:pt x="96" y="172"/>
                    <a:pt x="105" y="169"/>
                    <a:pt x="111" y="165"/>
                  </a:cubicBezTo>
                  <a:cubicBezTo>
                    <a:pt x="118" y="160"/>
                    <a:pt x="121" y="154"/>
                    <a:pt x="121" y="145"/>
                  </a:cubicBezTo>
                  <a:cubicBezTo>
                    <a:pt x="121" y="136"/>
                    <a:pt x="117" y="129"/>
                    <a:pt x="111" y="124"/>
                  </a:cubicBezTo>
                  <a:cubicBezTo>
                    <a:pt x="105" y="119"/>
                    <a:pt x="96" y="117"/>
                    <a:pt x="85" y="117"/>
                  </a:cubicBezTo>
                  <a:cubicBezTo>
                    <a:pt x="46" y="117"/>
                    <a:pt x="46" y="117"/>
                    <a:pt x="46" y="117"/>
                  </a:cubicBezTo>
                  <a:cubicBezTo>
                    <a:pt x="46" y="172"/>
                    <a:pt x="46" y="172"/>
                    <a:pt x="46" y="172"/>
                  </a:cubicBezTo>
                  <a:lnTo>
                    <a:pt x="84" y="1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grpSp>
      <p:pic>
        <p:nvPicPr>
          <p:cNvPr id="20" name="Picture 1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403849" y="6397296"/>
            <a:ext cx="504523" cy="195001"/>
          </a:xfrm>
          <a:prstGeom prst="rect">
            <a:avLst/>
          </a:prstGeom>
        </p:spPr>
      </p:pic>
    </p:spTree>
    <p:extLst>
      <p:ext uri="{BB962C8B-B14F-4D97-AF65-F5344CB8AC3E}">
        <p14:creationId xmlns:p14="http://schemas.microsoft.com/office/powerpoint/2010/main" val="119024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5_Title only">
    <p:spTree>
      <p:nvGrpSpPr>
        <p:cNvPr id="1" name=""/>
        <p:cNvGrpSpPr/>
        <p:nvPr/>
      </p:nvGrpSpPr>
      <p:grpSpPr>
        <a:xfrm>
          <a:off x="0" y="0"/>
          <a:ext cx="0" cy="0"/>
          <a:chOff x="0" y="0"/>
          <a:chExt cx="0" cy="0"/>
        </a:xfrm>
      </p:grpSpPr>
      <p:sp>
        <p:nvSpPr>
          <p:cNvPr id="7" name="Subtitle 2"/>
          <p:cNvSpPr>
            <a:spLocks noGrp="1"/>
          </p:cNvSpPr>
          <p:nvPr>
            <p:ph type="subTitle" idx="13"/>
          </p:nvPr>
        </p:nvSpPr>
        <p:spPr bwMode="gray">
          <a:xfrm>
            <a:off x="279400" y="1120928"/>
            <a:ext cx="11626834" cy="504000"/>
          </a:xfrm>
        </p:spPr>
        <p:txBody>
          <a:bodyPr lIns="0" tIns="0" rIns="0" bIns="0"/>
          <a:lstStyle>
            <a:lvl1pPr marL="0" indent="0" algn="l">
              <a:buNone/>
              <a:defRPr sz="2000">
                <a:solidFill>
                  <a:schemeClr val="tx1"/>
                </a:solidFill>
              </a:defRPr>
            </a:lvl1pPr>
            <a:lvl2pPr marL="0" indent="0" algn="l">
              <a:buNone/>
              <a:defRPr sz="2000">
                <a:solidFill>
                  <a:schemeClr val="tx1"/>
                </a:solidFill>
              </a:defRPr>
            </a:lvl2pPr>
            <a:lvl3pPr marL="0" indent="0" algn="l">
              <a:buNone/>
              <a:defRPr sz="2000">
                <a:solidFill>
                  <a:schemeClr val="tx1"/>
                </a:solidFill>
              </a:defRPr>
            </a:lvl3pPr>
            <a:lvl4pPr marL="0" indent="0" algn="l">
              <a:buNone/>
              <a:defRPr sz="2000">
                <a:solidFill>
                  <a:schemeClr val="tx1"/>
                </a:solidFill>
              </a:defRPr>
            </a:lvl4pPr>
            <a:lvl5pPr marL="0" indent="0" algn="l">
              <a:buNone/>
              <a:defRPr sz="2000">
                <a:solidFill>
                  <a:schemeClr val="tx1"/>
                </a:solidFill>
              </a:defRPr>
            </a:lvl5pPr>
            <a:lvl6pPr marL="0" indent="0" algn="l">
              <a:buNone/>
              <a:defRPr sz="2000">
                <a:solidFill>
                  <a:schemeClr val="tx1"/>
                </a:solidFill>
              </a:defRPr>
            </a:lvl6pPr>
            <a:lvl7pPr marL="0" indent="0" algn="l">
              <a:buNone/>
              <a:defRPr sz="2000">
                <a:solidFill>
                  <a:schemeClr val="tx1"/>
                </a:solidFill>
              </a:defRPr>
            </a:lvl7pPr>
            <a:lvl8pPr marL="0" indent="0" algn="l">
              <a:buNone/>
              <a:defRPr sz="2000">
                <a:solidFill>
                  <a:schemeClr val="tx1"/>
                </a:solidFill>
              </a:defRPr>
            </a:lvl8pPr>
            <a:lvl9pPr marL="0" indent="0" algn="l">
              <a:buNone/>
              <a:defRPr sz="2000">
                <a:solidFill>
                  <a:schemeClr val="tx1"/>
                </a:solidFill>
              </a:defRPr>
            </a:lvl9pPr>
          </a:lstStyle>
          <a:p>
            <a:pPr lvl="0"/>
            <a:r>
              <a:rPr lang="en-US" dirty="0"/>
              <a:t>Click to edit Master subtitle style</a:t>
            </a:r>
          </a:p>
        </p:txBody>
      </p:sp>
      <p:sp>
        <p:nvSpPr>
          <p:cNvPr id="2" name="Title 1"/>
          <p:cNvSpPr>
            <a:spLocks noGrp="1"/>
          </p:cNvSpPr>
          <p:nvPr>
            <p:ph type="title"/>
          </p:nvPr>
        </p:nvSpPr>
        <p:spPr bwMode="gray"/>
        <p:txBody>
          <a:bodyPr/>
          <a:lstStyle/>
          <a:p>
            <a:r>
              <a:rPr lang="en-US"/>
              <a:t>Click to edit Master title style</a:t>
            </a:r>
          </a:p>
        </p:txBody>
      </p:sp>
      <p:sp>
        <p:nvSpPr>
          <p:cNvPr id="8" name="Date Placeholder 7"/>
          <p:cNvSpPr>
            <a:spLocks noGrp="1"/>
          </p:cNvSpPr>
          <p:nvPr>
            <p:ph type="dt" sz="half" idx="14"/>
          </p:nvPr>
        </p:nvSpPr>
        <p:spPr bwMode="gray"/>
        <p:txBody>
          <a:bodyPr/>
          <a:lstStyle/>
          <a:p>
            <a:fld id="{604723B6-2C37-4C03-92C2-AA6C4A469955}" type="datetime4">
              <a:rPr lang="en-US" smtClean="0">
                <a:solidFill>
                  <a:srgbClr val="A0A0A0"/>
                </a:solidFill>
              </a:rPr>
              <a:pPr/>
              <a:t>June 13, 2022</a:t>
            </a:fld>
            <a:endParaRPr lang="en-US" dirty="0">
              <a:solidFill>
                <a:srgbClr val="A0A0A0"/>
              </a:solidFill>
            </a:endParaRPr>
          </a:p>
        </p:txBody>
      </p:sp>
      <p:sp>
        <p:nvSpPr>
          <p:cNvPr id="9" name="Footer Placeholder 8"/>
          <p:cNvSpPr>
            <a:spLocks noGrp="1"/>
          </p:cNvSpPr>
          <p:nvPr>
            <p:ph type="ftr" sz="quarter" idx="15"/>
          </p:nvPr>
        </p:nvSpPr>
        <p:spPr bwMode="gray"/>
        <p:txBody>
          <a:bodyPr/>
          <a:lstStyle>
            <a:lvl1pPr>
              <a:defRPr>
                <a:solidFill>
                  <a:schemeClr val="accent4"/>
                </a:solidFill>
              </a:defRPr>
            </a:lvl1pPr>
          </a:lstStyle>
          <a:p>
            <a:endParaRPr lang="en-US" dirty="0">
              <a:solidFill>
                <a:srgbClr val="A0A0A0"/>
              </a:solidFill>
            </a:endParaRPr>
          </a:p>
        </p:txBody>
      </p:sp>
      <p:sp>
        <p:nvSpPr>
          <p:cNvPr id="10" name="Slide Number Placeholder 9"/>
          <p:cNvSpPr>
            <a:spLocks noGrp="1"/>
          </p:cNvSpPr>
          <p:nvPr>
            <p:ph type="sldNum" sz="quarter" idx="16"/>
          </p:nvPr>
        </p:nvSpPr>
        <p:spPr bwMode="gray"/>
        <p:txBody>
          <a:bodyPr/>
          <a:lstStyle/>
          <a:p>
            <a:r>
              <a:rPr lang="en-US">
                <a:solidFill>
                  <a:srgbClr val="A0A0A0"/>
                </a:solidFill>
              </a:rPr>
              <a:t>Slide </a:t>
            </a:r>
            <a:fld id="{619F89D8-7AE3-494A-97F3-03D680869632}" type="slidenum">
              <a:rPr lang="en-US" smtClean="0">
                <a:solidFill>
                  <a:srgbClr val="A0A0A0"/>
                </a:solidFill>
              </a:rPr>
              <a:pPr/>
              <a:t>‹#›</a:t>
            </a:fld>
            <a:endParaRPr lang="en-US" dirty="0">
              <a:solidFill>
                <a:srgbClr val="A0A0A0"/>
              </a:solidFill>
            </a:endParaRPr>
          </a:p>
        </p:txBody>
      </p:sp>
      <p:cxnSp>
        <p:nvCxnSpPr>
          <p:cNvPr id="11" name="Straight Connector 10"/>
          <p:cNvCxnSpPr/>
          <p:nvPr userDrawn="1"/>
        </p:nvCxnSpPr>
        <p:spPr bwMode="gray">
          <a:xfrm>
            <a:off x="279400" y="6094413"/>
            <a:ext cx="11626752" cy="0"/>
          </a:xfrm>
          <a:prstGeom prst="line">
            <a:avLst/>
          </a:prstGeom>
          <a:ln w="12700">
            <a:solidFill>
              <a:schemeClr val="accent4"/>
            </a:solidFill>
          </a:ln>
        </p:spPr>
        <p:style>
          <a:lnRef idx="1">
            <a:schemeClr val="accent3"/>
          </a:lnRef>
          <a:fillRef idx="0">
            <a:schemeClr val="accent3"/>
          </a:fillRef>
          <a:effectRef idx="0">
            <a:schemeClr val="accent3"/>
          </a:effectRef>
          <a:fontRef idx="minor">
            <a:schemeClr val="tx1"/>
          </a:fontRef>
        </p:style>
      </p:cxnSp>
      <p:sp>
        <p:nvSpPr>
          <p:cNvPr id="12" name="Rectangle 11"/>
          <p:cNvSpPr/>
          <p:nvPr userDrawn="1"/>
        </p:nvSpPr>
        <p:spPr bwMode="gray">
          <a:xfrm>
            <a:off x="279400" y="519805"/>
            <a:ext cx="327600" cy="3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13" name="Straight Connector 12"/>
          <p:cNvCxnSpPr/>
          <p:nvPr userDrawn="1"/>
        </p:nvCxnSpPr>
        <p:spPr bwMode="gray">
          <a:xfrm>
            <a:off x="1634119" y="6472540"/>
            <a:ext cx="0" cy="132461"/>
          </a:xfrm>
          <a:prstGeom prst="line">
            <a:avLst/>
          </a:prstGeom>
          <a:ln w="12700">
            <a:solidFill>
              <a:schemeClr val="accent4"/>
            </a:solidFill>
          </a:ln>
        </p:spPr>
        <p:style>
          <a:lnRef idx="1">
            <a:schemeClr val="accent3"/>
          </a:lnRef>
          <a:fillRef idx="0">
            <a:schemeClr val="accent3"/>
          </a:fillRef>
          <a:effectRef idx="0">
            <a:schemeClr val="accent3"/>
          </a:effectRef>
          <a:fontRef idx="minor">
            <a:schemeClr val="tx1"/>
          </a:fontRef>
        </p:style>
      </p:cxnSp>
      <p:grpSp>
        <p:nvGrpSpPr>
          <p:cNvPr id="14" name="Group 13"/>
          <p:cNvGrpSpPr/>
          <p:nvPr userDrawn="1"/>
        </p:nvGrpSpPr>
        <p:grpSpPr bwMode="gray">
          <a:xfrm>
            <a:off x="275713" y="6327549"/>
            <a:ext cx="337902" cy="88364"/>
            <a:chOff x="61913" y="5218113"/>
            <a:chExt cx="3138487" cy="820737"/>
          </a:xfrm>
          <a:solidFill>
            <a:schemeClr val="accent4"/>
          </a:solidFill>
        </p:grpSpPr>
        <p:sp>
          <p:nvSpPr>
            <p:cNvPr id="15" name="Freeform 16"/>
            <p:cNvSpPr>
              <a:spLocks noEditPoints="1"/>
            </p:cNvSpPr>
            <p:nvPr userDrawn="1"/>
          </p:nvSpPr>
          <p:spPr bwMode="gray">
            <a:xfrm>
              <a:off x="61913" y="5218113"/>
              <a:ext cx="828675" cy="820737"/>
            </a:xfrm>
            <a:custGeom>
              <a:avLst/>
              <a:gdLst>
                <a:gd name="T0" fmla="*/ 111 w 221"/>
                <a:gd name="T1" fmla="*/ 219 h 219"/>
                <a:gd name="T2" fmla="*/ 53 w 221"/>
                <a:gd name="T3" fmla="*/ 203 h 219"/>
                <a:gd name="T4" fmla="*/ 14 w 221"/>
                <a:gd name="T5" fmla="*/ 163 h 219"/>
                <a:gd name="T6" fmla="*/ 0 w 221"/>
                <a:gd name="T7" fmla="*/ 109 h 219"/>
                <a:gd name="T8" fmla="*/ 15 w 221"/>
                <a:gd name="T9" fmla="*/ 53 h 219"/>
                <a:gd name="T10" fmla="*/ 56 w 221"/>
                <a:gd name="T11" fmla="*/ 14 h 219"/>
                <a:gd name="T12" fmla="*/ 111 w 221"/>
                <a:gd name="T13" fmla="*/ 0 h 219"/>
                <a:gd name="T14" fmla="*/ 168 w 221"/>
                <a:gd name="T15" fmla="*/ 15 h 219"/>
                <a:gd name="T16" fmla="*/ 207 w 221"/>
                <a:gd name="T17" fmla="*/ 55 h 219"/>
                <a:gd name="T18" fmla="*/ 221 w 221"/>
                <a:gd name="T19" fmla="*/ 109 h 219"/>
                <a:gd name="T20" fmla="*/ 206 w 221"/>
                <a:gd name="T21" fmla="*/ 166 h 219"/>
                <a:gd name="T22" fmla="*/ 165 w 221"/>
                <a:gd name="T23" fmla="*/ 205 h 219"/>
                <a:gd name="T24" fmla="*/ 111 w 221"/>
                <a:gd name="T25" fmla="*/ 219 h 219"/>
                <a:gd name="T26" fmla="*/ 111 w 221"/>
                <a:gd name="T27" fmla="*/ 190 h 219"/>
                <a:gd name="T28" fmla="*/ 153 w 221"/>
                <a:gd name="T29" fmla="*/ 180 h 219"/>
                <a:gd name="T30" fmla="*/ 181 w 221"/>
                <a:gd name="T31" fmla="*/ 151 h 219"/>
                <a:gd name="T32" fmla="*/ 191 w 221"/>
                <a:gd name="T33" fmla="*/ 109 h 219"/>
                <a:gd name="T34" fmla="*/ 180 w 221"/>
                <a:gd name="T35" fmla="*/ 67 h 219"/>
                <a:gd name="T36" fmla="*/ 151 w 221"/>
                <a:gd name="T37" fmla="*/ 38 h 219"/>
                <a:gd name="T38" fmla="*/ 111 w 221"/>
                <a:gd name="T39" fmla="*/ 28 h 219"/>
                <a:gd name="T40" fmla="*/ 68 w 221"/>
                <a:gd name="T41" fmla="*/ 39 h 219"/>
                <a:gd name="T42" fmla="*/ 40 w 221"/>
                <a:gd name="T43" fmla="*/ 68 h 219"/>
                <a:gd name="T44" fmla="*/ 31 w 221"/>
                <a:gd name="T45" fmla="*/ 109 h 219"/>
                <a:gd name="T46" fmla="*/ 41 w 221"/>
                <a:gd name="T47" fmla="*/ 152 h 219"/>
                <a:gd name="T48" fmla="*/ 70 w 221"/>
                <a:gd name="T49" fmla="*/ 180 h 219"/>
                <a:gd name="T50" fmla="*/ 111 w 221"/>
                <a:gd name="T51" fmla="*/ 190 h 219"/>
                <a:gd name="T52" fmla="*/ 115 w 221"/>
                <a:gd name="T53" fmla="*/ 50 h 219"/>
                <a:gd name="T54" fmla="*/ 139 w 221"/>
                <a:gd name="T55" fmla="*/ 54 h 219"/>
                <a:gd name="T56" fmla="*/ 156 w 221"/>
                <a:gd name="T57" fmla="*/ 63 h 219"/>
                <a:gd name="T58" fmla="*/ 145 w 221"/>
                <a:gd name="T59" fmla="*/ 85 h 219"/>
                <a:gd name="T60" fmla="*/ 117 w 221"/>
                <a:gd name="T61" fmla="*/ 76 h 219"/>
                <a:gd name="T62" fmla="*/ 93 w 221"/>
                <a:gd name="T63" fmla="*/ 85 h 219"/>
                <a:gd name="T64" fmla="*/ 84 w 221"/>
                <a:gd name="T65" fmla="*/ 110 h 219"/>
                <a:gd name="T66" fmla="*/ 93 w 221"/>
                <a:gd name="T67" fmla="*/ 134 h 219"/>
                <a:gd name="T68" fmla="*/ 117 w 221"/>
                <a:gd name="T69" fmla="*/ 143 h 219"/>
                <a:gd name="T70" fmla="*/ 146 w 221"/>
                <a:gd name="T71" fmla="*/ 132 h 219"/>
                <a:gd name="T72" fmla="*/ 158 w 221"/>
                <a:gd name="T73" fmla="*/ 153 h 219"/>
                <a:gd name="T74" fmla="*/ 140 w 221"/>
                <a:gd name="T75" fmla="*/ 165 h 219"/>
                <a:gd name="T76" fmla="*/ 115 w 221"/>
                <a:gd name="T77" fmla="*/ 169 h 219"/>
                <a:gd name="T78" fmla="*/ 71 w 221"/>
                <a:gd name="T79" fmla="*/ 153 h 219"/>
                <a:gd name="T80" fmla="*/ 54 w 221"/>
                <a:gd name="T81" fmla="*/ 111 h 219"/>
                <a:gd name="T82" fmla="*/ 71 w 221"/>
                <a:gd name="T83" fmla="*/ 67 h 219"/>
                <a:gd name="T84" fmla="*/ 115 w 221"/>
                <a:gd name="T85" fmla="*/ 5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1" h="219">
                  <a:moveTo>
                    <a:pt x="111" y="219"/>
                  </a:moveTo>
                  <a:cubicBezTo>
                    <a:pt x="89" y="219"/>
                    <a:pt x="70" y="214"/>
                    <a:pt x="53" y="203"/>
                  </a:cubicBezTo>
                  <a:cubicBezTo>
                    <a:pt x="36" y="193"/>
                    <a:pt x="23" y="180"/>
                    <a:pt x="14" y="163"/>
                  </a:cubicBezTo>
                  <a:cubicBezTo>
                    <a:pt x="4" y="147"/>
                    <a:pt x="0" y="129"/>
                    <a:pt x="0" y="109"/>
                  </a:cubicBezTo>
                  <a:cubicBezTo>
                    <a:pt x="0" y="88"/>
                    <a:pt x="5" y="70"/>
                    <a:pt x="15" y="53"/>
                  </a:cubicBezTo>
                  <a:cubicBezTo>
                    <a:pt x="25" y="36"/>
                    <a:pt x="39" y="23"/>
                    <a:pt x="56" y="14"/>
                  </a:cubicBezTo>
                  <a:cubicBezTo>
                    <a:pt x="73" y="5"/>
                    <a:pt x="91" y="0"/>
                    <a:pt x="111" y="0"/>
                  </a:cubicBezTo>
                  <a:cubicBezTo>
                    <a:pt x="132" y="0"/>
                    <a:pt x="151" y="5"/>
                    <a:pt x="168" y="15"/>
                  </a:cubicBezTo>
                  <a:cubicBezTo>
                    <a:pt x="185" y="26"/>
                    <a:pt x="198" y="39"/>
                    <a:pt x="207" y="55"/>
                  </a:cubicBezTo>
                  <a:cubicBezTo>
                    <a:pt x="217" y="72"/>
                    <a:pt x="221" y="90"/>
                    <a:pt x="221" y="109"/>
                  </a:cubicBezTo>
                  <a:cubicBezTo>
                    <a:pt x="221" y="130"/>
                    <a:pt x="216" y="149"/>
                    <a:pt x="206" y="166"/>
                  </a:cubicBezTo>
                  <a:cubicBezTo>
                    <a:pt x="196" y="183"/>
                    <a:pt x="182" y="196"/>
                    <a:pt x="165" y="205"/>
                  </a:cubicBezTo>
                  <a:cubicBezTo>
                    <a:pt x="149" y="214"/>
                    <a:pt x="130" y="219"/>
                    <a:pt x="111" y="219"/>
                  </a:cubicBezTo>
                  <a:close/>
                  <a:moveTo>
                    <a:pt x="111" y="190"/>
                  </a:moveTo>
                  <a:cubicBezTo>
                    <a:pt x="127" y="190"/>
                    <a:pt x="141" y="187"/>
                    <a:pt x="153" y="180"/>
                  </a:cubicBezTo>
                  <a:cubicBezTo>
                    <a:pt x="165" y="173"/>
                    <a:pt x="174" y="163"/>
                    <a:pt x="181" y="151"/>
                  </a:cubicBezTo>
                  <a:cubicBezTo>
                    <a:pt x="187" y="139"/>
                    <a:pt x="191" y="125"/>
                    <a:pt x="191" y="109"/>
                  </a:cubicBezTo>
                  <a:cubicBezTo>
                    <a:pt x="191" y="93"/>
                    <a:pt x="187" y="79"/>
                    <a:pt x="180" y="67"/>
                  </a:cubicBezTo>
                  <a:cubicBezTo>
                    <a:pt x="173" y="55"/>
                    <a:pt x="163" y="45"/>
                    <a:pt x="151" y="38"/>
                  </a:cubicBezTo>
                  <a:cubicBezTo>
                    <a:pt x="139" y="32"/>
                    <a:pt x="126" y="28"/>
                    <a:pt x="111" y="28"/>
                  </a:cubicBezTo>
                  <a:cubicBezTo>
                    <a:pt x="95" y="28"/>
                    <a:pt x="81" y="32"/>
                    <a:pt x="68" y="39"/>
                  </a:cubicBezTo>
                  <a:cubicBezTo>
                    <a:pt x="56" y="46"/>
                    <a:pt x="47" y="56"/>
                    <a:pt x="40" y="68"/>
                  </a:cubicBezTo>
                  <a:cubicBezTo>
                    <a:pt x="34" y="80"/>
                    <a:pt x="31" y="94"/>
                    <a:pt x="31" y="109"/>
                  </a:cubicBezTo>
                  <a:cubicBezTo>
                    <a:pt x="31" y="126"/>
                    <a:pt x="34" y="140"/>
                    <a:pt x="41" y="152"/>
                  </a:cubicBezTo>
                  <a:cubicBezTo>
                    <a:pt x="48" y="164"/>
                    <a:pt x="58" y="174"/>
                    <a:pt x="70" y="180"/>
                  </a:cubicBezTo>
                  <a:cubicBezTo>
                    <a:pt x="82" y="187"/>
                    <a:pt x="95" y="190"/>
                    <a:pt x="111" y="190"/>
                  </a:cubicBezTo>
                  <a:close/>
                  <a:moveTo>
                    <a:pt x="115" y="50"/>
                  </a:moveTo>
                  <a:cubicBezTo>
                    <a:pt x="124" y="50"/>
                    <a:pt x="131" y="51"/>
                    <a:pt x="139" y="54"/>
                  </a:cubicBezTo>
                  <a:cubicBezTo>
                    <a:pt x="146" y="56"/>
                    <a:pt x="152" y="59"/>
                    <a:pt x="156" y="63"/>
                  </a:cubicBezTo>
                  <a:cubicBezTo>
                    <a:pt x="145" y="85"/>
                    <a:pt x="145" y="85"/>
                    <a:pt x="145" y="85"/>
                  </a:cubicBezTo>
                  <a:cubicBezTo>
                    <a:pt x="137" y="79"/>
                    <a:pt x="128" y="76"/>
                    <a:pt x="117" y="76"/>
                  </a:cubicBezTo>
                  <a:cubicBezTo>
                    <a:pt x="107" y="76"/>
                    <a:pt x="99" y="79"/>
                    <a:pt x="93" y="85"/>
                  </a:cubicBezTo>
                  <a:cubicBezTo>
                    <a:pt x="87" y="91"/>
                    <a:pt x="84" y="100"/>
                    <a:pt x="84" y="110"/>
                  </a:cubicBezTo>
                  <a:cubicBezTo>
                    <a:pt x="84" y="120"/>
                    <a:pt x="87" y="128"/>
                    <a:pt x="93" y="134"/>
                  </a:cubicBezTo>
                  <a:cubicBezTo>
                    <a:pt x="99" y="140"/>
                    <a:pt x="107" y="143"/>
                    <a:pt x="117" y="143"/>
                  </a:cubicBezTo>
                  <a:cubicBezTo>
                    <a:pt x="129" y="143"/>
                    <a:pt x="138" y="139"/>
                    <a:pt x="146" y="132"/>
                  </a:cubicBezTo>
                  <a:cubicBezTo>
                    <a:pt x="158" y="153"/>
                    <a:pt x="158" y="153"/>
                    <a:pt x="158" y="153"/>
                  </a:cubicBezTo>
                  <a:cubicBezTo>
                    <a:pt x="153" y="158"/>
                    <a:pt x="147" y="162"/>
                    <a:pt x="140" y="165"/>
                  </a:cubicBezTo>
                  <a:cubicBezTo>
                    <a:pt x="132" y="168"/>
                    <a:pt x="124" y="169"/>
                    <a:pt x="115" y="169"/>
                  </a:cubicBezTo>
                  <a:cubicBezTo>
                    <a:pt x="97" y="169"/>
                    <a:pt x="82" y="164"/>
                    <a:pt x="71" y="153"/>
                  </a:cubicBezTo>
                  <a:cubicBezTo>
                    <a:pt x="60" y="142"/>
                    <a:pt x="54" y="128"/>
                    <a:pt x="54" y="111"/>
                  </a:cubicBezTo>
                  <a:cubicBezTo>
                    <a:pt x="54" y="93"/>
                    <a:pt x="60" y="78"/>
                    <a:pt x="71" y="67"/>
                  </a:cubicBezTo>
                  <a:cubicBezTo>
                    <a:pt x="82" y="56"/>
                    <a:pt x="97" y="50"/>
                    <a:pt x="115"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6" name="Freeform 17"/>
            <p:cNvSpPr>
              <a:spLocks noEditPoints="1"/>
            </p:cNvSpPr>
            <p:nvPr userDrawn="1"/>
          </p:nvSpPr>
          <p:spPr bwMode="gray">
            <a:xfrm>
              <a:off x="957263" y="5237163"/>
              <a:ext cx="773112" cy="782637"/>
            </a:xfrm>
            <a:custGeom>
              <a:avLst/>
              <a:gdLst>
                <a:gd name="T0" fmla="*/ 305 w 487"/>
                <a:gd name="T1" fmla="*/ 0 h 493"/>
                <a:gd name="T2" fmla="*/ 487 w 487"/>
                <a:gd name="T3" fmla="*/ 493 h 493"/>
                <a:gd name="T4" fmla="*/ 369 w 487"/>
                <a:gd name="T5" fmla="*/ 493 h 493"/>
                <a:gd name="T6" fmla="*/ 336 w 487"/>
                <a:gd name="T7" fmla="*/ 390 h 493"/>
                <a:gd name="T8" fmla="*/ 151 w 487"/>
                <a:gd name="T9" fmla="*/ 390 h 493"/>
                <a:gd name="T10" fmla="*/ 118 w 487"/>
                <a:gd name="T11" fmla="*/ 493 h 493"/>
                <a:gd name="T12" fmla="*/ 0 w 487"/>
                <a:gd name="T13" fmla="*/ 493 h 493"/>
                <a:gd name="T14" fmla="*/ 184 w 487"/>
                <a:gd name="T15" fmla="*/ 0 h 493"/>
                <a:gd name="T16" fmla="*/ 305 w 487"/>
                <a:gd name="T17" fmla="*/ 0 h 493"/>
                <a:gd name="T18" fmla="*/ 180 w 487"/>
                <a:gd name="T19" fmla="*/ 300 h 493"/>
                <a:gd name="T20" fmla="*/ 307 w 487"/>
                <a:gd name="T21" fmla="*/ 300 h 493"/>
                <a:gd name="T22" fmla="*/ 243 w 487"/>
                <a:gd name="T23" fmla="*/ 104 h 493"/>
                <a:gd name="T24" fmla="*/ 180 w 487"/>
                <a:gd name="T25" fmla="*/ 300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7" h="493">
                  <a:moveTo>
                    <a:pt x="305" y="0"/>
                  </a:moveTo>
                  <a:lnTo>
                    <a:pt x="487" y="493"/>
                  </a:lnTo>
                  <a:lnTo>
                    <a:pt x="369" y="493"/>
                  </a:lnTo>
                  <a:lnTo>
                    <a:pt x="336" y="390"/>
                  </a:lnTo>
                  <a:lnTo>
                    <a:pt x="151" y="390"/>
                  </a:lnTo>
                  <a:lnTo>
                    <a:pt x="118" y="493"/>
                  </a:lnTo>
                  <a:lnTo>
                    <a:pt x="0" y="493"/>
                  </a:lnTo>
                  <a:lnTo>
                    <a:pt x="184" y="0"/>
                  </a:lnTo>
                  <a:lnTo>
                    <a:pt x="305" y="0"/>
                  </a:lnTo>
                  <a:close/>
                  <a:moveTo>
                    <a:pt x="180" y="300"/>
                  </a:moveTo>
                  <a:lnTo>
                    <a:pt x="307" y="300"/>
                  </a:lnTo>
                  <a:lnTo>
                    <a:pt x="243" y="104"/>
                  </a:lnTo>
                  <a:lnTo>
                    <a:pt x="18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7" name="Freeform 18"/>
            <p:cNvSpPr>
              <a:spLocks noEditPoints="1"/>
            </p:cNvSpPr>
            <p:nvPr userDrawn="1"/>
          </p:nvSpPr>
          <p:spPr bwMode="gray">
            <a:xfrm>
              <a:off x="1819275" y="5237163"/>
              <a:ext cx="622300" cy="782637"/>
            </a:xfrm>
            <a:custGeom>
              <a:avLst/>
              <a:gdLst>
                <a:gd name="T0" fmla="*/ 0 w 166"/>
                <a:gd name="T1" fmla="*/ 0 h 209"/>
                <a:gd name="T2" fmla="*/ 82 w 166"/>
                <a:gd name="T3" fmla="*/ 0 h 209"/>
                <a:gd name="T4" fmla="*/ 132 w 166"/>
                <a:gd name="T5" fmla="*/ 15 h 209"/>
                <a:gd name="T6" fmla="*/ 150 w 166"/>
                <a:gd name="T7" fmla="*/ 53 h 209"/>
                <a:gd name="T8" fmla="*/ 128 w 166"/>
                <a:gd name="T9" fmla="*/ 94 h 209"/>
                <a:gd name="T10" fmla="*/ 166 w 166"/>
                <a:gd name="T11" fmla="*/ 146 h 209"/>
                <a:gd name="T12" fmla="*/ 146 w 166"/>
                <a:gd name="T13" fmla="*/ 192 h 209"/>
                <a:gd name="T14" fmla="*/ 86 w 166"/>
                <a:gd name="T15" fmla="*/ 209 h 209"/>
                <a:gd name="T16" fmla="*/ 0 w 166"/>
                <a:gd name="T17" fmla="*/ 209 h 209"/>
                <a:gd name="T18" fmla="*/ 0 w 166"/>
                <a:gd name="T19" fmla="*/ 0 h 209"/>
                <a:gd name="T20" fmla="*/ 78 w 166"/>
                <a:gd name="T21" fmla="*/ 81 h 209"/>
                <a:gd name="T22" fmla="*/ 99 w 166"/>
                <a:gd name="T23" fmla="*/ 75 h 209"/>
                <a:gd name="T24" fmla="*/ 106 w 166"/>
                <a:gd name="T25" fmla="*/ 59 h 209"/>
                <a:gd name="T26" fmla="*/ 99 w 166"/>
                <a:gd name="T27" fmla="*/ 42 h 209"/>
                <a:gd name="T28" fmla="*/ 79 w 166"/>
                <a:gd name="T29" fmla="*/ 37 h 209"/>
                <a:gd name="T30" fmla="*/ 46 w 166"/>
                <a:gd name="T31" fmla="*/ 37 h 209"/>
                <a:gd name="T32" fmla="*/ 46 w 166"/>
                <a:gd name="T33" fmla="*/ 81 h 209"/>
                <a:gd name="T34" fmla="*/ 78 w 166"/>
                <a:gd name="T35" fmla="*/ 81 h 209"/>
                <a:gd name="T36" fmla="*/ 84 w 166"/>
                <a:gd name="T37" fmla="*/ 172 h 209"/>
                <a:gd name="T38" fmla="*/ 111 w 166"/>
                <a:gd name="T39" fmla="*/ 165 h 209"/>
                <a:gd name="T40" fmla="*/ 120 w 166"/>
                <a:gd name="T41" fmla="*/ 145 h 209"/>
                <a:gd name="T42" fmla="*/ 111 w 166"/>
                <a:gd name="T43" fmla="*/ 124 h 209"/>
                <a:gd name="T44" fmla="*/ 85 w 166"/>
                <a:gd name="T45" fmla="*/ 117 h 209"/>
                <a:gd name="T46" fmla="*/ 46 w 166"/>
                <a:gd name="T47" fmla="*/ 117 h 209"/>
                <a:gd name="T48" fmla="*/ 46 w 166"/>
                <a:gd name="T49" fmla="*/ 172 h 209"/>
                <a:gd name="T50" fmla="*/ 84 w 166"/>
                <a:gd name="T51" fmla="*/ 172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6" h="209">
                  <a:moveTo>
                    <a:pt x="0" y="0"/>
                  </a:moveTo>
                  <a:cubicBezTo>
                    <a:pt x="82" y="0"/>
                    <a:pt x="82" y="0"/>
                    <a:pt x="82" y="0"/>
                  </a:cubicBezTo>
                  <a:cubicBezTo>
                    <a:pt x="103" y="0"/>
                    <a:pt x="119" y="5"/>
                    <a:pt x="132" y="15"/>
                  </a:cubicBezTo>
                  <a:cubicBezTo>
                    <a:pt x="144" y="24"/>
                    <a:pt x="150" y="37"/>
                    <a:pt x="150" y="53"/>
                  </a:cubicBezTo>
                  <a:cubicBezTo>
                    <a:pt x="150" y="71"/>
                    <a:pt x="143" y="84"/>
                    <a:pt x="128" y="94"/>
                  </a:cubicBezTo>
                  <a:cubicBezTo>
                    <a:pt x="154" y="103"/>
                    <a:pt x="166" y="120"/>
                    <a:pt x="166" y="146"/>
                  </a:cubicBezTo>
                  <a:cubicBezTo>
                    <a:pt x="166" y="166"/>
                    <a:pt x="160" y="182"/>
                    <a:pt x="146" y="192"/>
                  </a:cubicBezTo>
                  <a:cubicBezTo>
                    <a:pt x="132" y="203"/>
                    <a:pt x="112" y="209"/>
                    <a:pt x="86" y="209"/>
                  </a:cubicBezTo>
                  <a:cubicBezTo>
                    <a:pt x="0" y="209"/>
                    <a:pt x="0" y="209"/>
                    <a:pt x="0" y="209"/>
                  </a:cubicBezTo>
                  <a:lnTo>
                    <a:pt x="0" y="0"/>
                  </a:lnTo>
                  <a:close/>
                  <a:moveTo>
                    <a:pt x="78" y="81"/>
                  </a:moveTo>
                  <a:cubicBezTo>
                    <a:pt x="87" y="81"/>
                    <a:pt x="94" y="79"/>
                    <a:pt x="99" y="75"/>
                  </a:cubicBezTo>
                  <a:cubicBezTo>
                    <a:pt x="104" y="71"/>
                    <a:pt x="106" y="66"/>
                    <a:pt x="106" y="59"/>
                  </a:cubicBezTo>
                  <a:cubicBezTo>
                    <a:pt x="106" y="52"/>
                    <a:pt x="104" y="46"/>
                    <a:pt x="99" y="42"/>
                  </a:cubicBezTo>
                  <a:cubicBezTo>
                    <a:pt x="94" y="38"/>
                    <a:pt x="87" y="37"/>
                    <a:pt x="79" y="37"/>
                  </a:cubicBezTo>
                  <a:cubicBezTo>
                    <a:pt x="46" y="37"/>
                    <a:pt x="46" y="37"/>
                    <a:pt x="46" y="37"/>
                  </a:cubicBezTo>
                  <a:cubicBezTo>
                    <a:pt x="46" y="81"/>
                    <a:pt x="46" y="81"/>
                    <a:pt x="46" y="81"/>
                  </a:cubicBezTo>
                  <a:lnTo>
                    <a:pt x="78" y="81"/>
                  </a:lnTo>
                  <a:close/>
                  <a:moveTo>
                    <a:pt x="84" y="172"/>
                  </a:moveTo>
                  <a:cubicBezTo>
                    <a:pt x="96" y="172"/>
                    <a:pt x="105" y="169"/>
                    <a:pt x="111" y="165"/>
                  </a:cubicBezTo>
                  <a:cubicBezTo>
                    <a:pt x="117" y="160"/>
                    <a:pt x="120" y="154"/>
                    <a:pt x="120" y="145"/>
                  </a:cubicBezTo>
                  <a:cubicBezTo>
                    <a:pt x="120" y="136"/>
                    <a:pt x="117" y="129"/>
                    <a:pt x="111" y="124"/>
                  </a:cubicBezTo>
                  <a:cubicBezTo>
                    <a:pt x="105" y="119"/>
                    <a:pt x="96" y="117"/>
                    <a:pt x="85" y="117"/>
                  </a:cubicBezTo>
                  <a:cubicBezTo>
                    <a:pt x="46" y="117"/>
                    <a:pt x="46" y="117"/>
                    <a:pt x="46" y="117"/>
                  </a:cubicBezTo>
                  <a:cubicBezTo>
                    <a:pt x="46" y="172"/>
                    <a:pt x="46" y="172"/>
                    <a:pt x="46" y="172"/>
                  </a:cubicBezTo>
                  <a:lnTo>
                    <a:pt x="84" y="1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8" name="Freeform 19"/>
            <p:cNvSpPr>
              <a:spLocks noEditPoints="1"/>
            </p:cNvSpPr>
            <p:nvPr userDrawn="1"/>
          </p:nvSpPr>
          <p:spPr bwMode="gray">
            <a:xfrm>
              <a:off x="2573338" y="5237163"/>
              <a:ext cx="627062" cy="782637"/>
            </a:xfrm>
            <a:custGeom>
              <a:avLst/>
              <a:gdLst>
                <a:gd name="T0" fmla="*/ 0 w 167"/>
                <a:gd name="T1" fmla="*/ 0 h 209"/>
                <a:gd name="T2" fmla="*/ 82 w 167"/>
                <a:gd name="T3" fmla="*/ 0 h 209"/>
                <a:gd name="T4" fmla="*/ 132 w 167"/>
                <a:gd name="T5" fmla="*/ 15 h 209"/>
                <a:gd name="T6" fmla="*/ 150 w 167"/>
                <a:gd name="T7" fmla="*/ 53 h 209"/>
                <a:gd name="T8" fmla="*/ 128 w 167"/>
                <a:gd name="T9" fmla="*/ 94 h 209"/>
                <a:gd name="T10" fmla="*/ 167 w 167"/>
                <a:gd name="T11" fmla="*/ 146 h 209"/>
                <a:gd name="T12" fmla="*/ 146 w 167"/>
                <a:gd name="T13" fmla="*/ 192 h 209"/>
                <a:gd name="T14" fmla="*/ 86 w 167"/>
                <a:gd name="T15" fmla="*/ 209 h 209"/>
                <a:gd name="T16" fmla="*/ 0 w 167"/>
                <a:gd name="T17" fmla="*/ 209 h 209"/>
                <a:gd name="T18" fmla="*/ 0 w 167"/>
                <a:gd name="T19" fmla="*/ 0 h 209"/>
                <a:gd name="T20" fmla="*/ 79 w 167"/>
                <a:gd name="T21" fmla="*/ 81 h 209"/>
                <a:gd name="T22" fmla="*/ 99 w 167"/>
                <a:gd name="T23" fmla="*/ 75 h 209"/>
                <a:gd name="T24" fmla="*/ 106 w 167"/>
                <a:gd name="T25" fmla="*/ 59 h 209"/>
                <a:gd name="T26" fmla="*/ 99 w 167"/>
                <a:gd name="T27" fmla="*/ 42 h 209"/>
                <a:gd name="T28" fmla="*/ 79 w 167"/>
                <a:gd name="T29" fmla="*/ 37 h 209"/>
                <a:gd name="T30" fmla="*/ 46 w 167"/>
                <a:gd name="T31" fmla="*/ 37 h 209"/>
                <a:gd name="T32" fmla="*/ 46 w 167"/>
                <a:gd name="T33" fmla="*/ 81 h 209"/>
                <a:gd name="T34" fmla="*/ 79 w 167"/>
                <a:gd name="T35" fmla="*/ 81 h 209"/>
                <a:gd name="T36" fmla="*/ 84 w 167"/>
                <a:gd name="T37" fmla="*/ 172 h 209"/>
                <a:gd name="T38" fmla="*/ 111 w 167"/>
                <a:gd name="T39" fmla="*/ 165 h 209"/>
                <a:gd name="T40" fmla="*/ 121 w 167"/>
                <a:gd name="T41" fmla="*/ 145 h 209"/>
                <a:gd name="T42" fmla="*/ 111 w 167"/>
                <a:gd name="T43" fmla="*/ 124 h 209"/>
                <a:gd name="T44" fmla="*/ 85 w 167"/>
                <a:gd name="T45" fmla="*/ 117 h 209"/>
                <a:gd name="T46" fmla="*/ 46 w 167"/>
                <a:gd name="T47" fmla="*/ 117 h 209"/>
                <a:gd name="T48" fmla="*/ 46 w 167"/>
                <a:gd name="T49" fmla="*/ 172 h 209"/>
                <a:gd name="T50" fmla="*/ 84 w 167"/>
                <a:gd name="T51" fmla="*/ 172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7" h="209">
                  <a:moveTo>
                    <a:pt x="0" y="0"/>
                  </a:moveTo>
                  <a:cubicBezTo>
                    <a:pt x="82" y="0"/>
                    <a:pt x="82" y="0"/>
                    <a:pt x="82" y="0"/>
                  </a:cubicBezTo>
                  <a:cubicBezTo>
                    <a:pt x="103" y="0"/>
                    <a:pt x="120" y="5"/>
                    <a:pt x="132" y="15"/>
                  </a:cubicBezTo>
                  <a:cubicBezTo>
                    <a:pt x="144" y="24"/>
                    <a:pt x="150" y="37"/>
                    <a:pt x="150" y="53"/>
                  </a:cubicBezTo>
                  <a:cubicBezTo>
                    <a:pt x="150" y="71"/>
                    <a:pt x="143" y="84"/>
                    <a:pt x="128" y="94"/>
                  </a:cubicBezTo>
                  <a:cubicBezTo>
                    <a:pt x="154" y="103"/>
                    <a:pt x="167" y="120"/>
                    <a:pt x="167" y="146"/>
                  </a:cubicBezTo>
                  <a:cubicBezTo>
                    <a:pt x="167" y="166"/>
                    <a:pt x="160" y="182"/>
                    <a:pt x="146" y="192"/>
                  </a:cubicBezTo>
                  <a:cubicBezTo>
                    <a:pt x="132" y="203"/>
                    <a:pt x="112" y="209"/>
                    <a:pt x="86" y="209"/>
                  </a:cubicBezTo>
                  <a:cubicBezTo>
                    <a:pt x="0" y="209"/>
                    <a:pt x="0" y="209"/>
                    <a:pt x="0" y="209"/>
                  </a:cubicBezTo>
                  <a:lnTo>
                    <a:pt x="0" y="0"/>
                  </a:lnTo>
                  <a:close/>
                  <a:moveTo>
                    <a:pt x="79" y="81"/>
                  </a:moveTo>
                  <a:cubicBezTo>
                    <a:pt x="87" y="81"/>
                    <a:pt x="94" y="79"/>
                    <a:pt x="99" y="75"/>
                  </a:cubicBezTo>
                  <a:cubicBezTo>
                    <a:pt x="104" y="71"/>
                    <a:pt x="106" y="66"/>
                    <a:pt x="106" y="59"/>
                  </a:cubicBezTo>
                  <a:cubicBezTo>
                    <a:pt x="106" y="52"/>
                    <a:pt x="104" y="46"/>
                    <a:pt x="99" y="42"/>
                  </a:cubicBezTo>
                  <a:cubicBezTo>
                    <a:pt x="94" y="38"/>
                    <a:pt x="88" y="37"/>
                    <a:pt x="79" y="37"/>
                  </a:cubicBezTo>
                  <a:cubicBezTo>
                    <a:pt x="46" y="37"/>
                    <a:pt x="46" y="37"/>
                    <a:pt x="46" y="37"/>
                  </a:cubicBezTo>
                  <a:cubicBezTo>
                    <a:pt x="46" y="81"/>
                    <a:pt x="46" y="81"/>
                    <a:pt x="46" y="81"/>
                  </a:cubicBezTo>
                  <a:lnTo>
                    <a:pt x="79" y="81"/>
                  </a:lnTo>
                  <a:close/>
                  <a:moveTo>
                    <a:pt x="84" y="172"/>
                  </a:moveTo>
                  <a:cubicBezTo>
                    <a:pt x="96" y="172"/>
                    <a:pt x="105" y="169"/>
                    <a:pt x="111" y="165"/>
                  </a:cubicBezTo>
                  <a:cubicBezTo>
                    <a:pt x="118" y="160"/>
                    <a:pt x="121" y="154"/>
                    <a:pt x="121" y="145"/>
                  </a:cubicBezTo>
                  <a:cubicBezTo>
                    <a:pt x="121" y="136"/>
                    <a:pt x="117" y="129"/>
                    <a:pt x="111" y="124"/>
                  </a:cubicBezTo>
                  <a:cubicBezTo>
                    <a:pt x="105" y="119"/>
                    <a:pt x="96" y="117"/>
                    <a:pt x="85" y="117"/>
                  </a:cubicBezTo>
                  <a:cubicBezTo>
                    <a:pt x="46" y="117"/>
                    <a:pt x="46" y="117"/>
                    <a:pt x="46" y="117"/>
                  </a:cubicBezTo>
                  <a:cubicBezTo>
                    <a:pt x="46" y="172"/>
                    <a:pt x="46" y="172"/>
                    <a:pt x="46" y="172"/>
                  </a:cubicBezTo>
                  <a:lnTo>
                    <a:pt x="84" y="1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grpSp>
      <p:pic>
        <p:nvPicPr>
          <p:cNvPr id="19" name="Picture 1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403849" y="6397296"/>
            <a:ext cx="504523" cy="195001"/>
          </a:xfrm>
          <a:prstGeom prst="rect">
            <a:avLst/>
          </a:prstGeom>
        </p:spPr>
      </p:pic>
    </p:spTree>
    <p:extLst>
      <p:ext uri="{BB962C8B-B14F-4D97-AF65-F5344CB8AC3E}">
        <p14:creationId xmlns:p14="http://schemas.microsoft.com/office/powerpoint/2010/main" val="2040580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06_Closing slide">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67675" y="4430714"/>
            <a:ext cx="3838501" cy="1492516"/>
          </a:xfrm>
          <a:prstGeom prst="rect">
            <a:avLst/>
          </a:prstGeom>
        </p:spPr>
      </p:pic>
      <p:sp>
        <p:nvSpPr>
          <p:cNvPr id="9" name="Rectangle 8"/>
          <p:cNvSpPr/>
          <p:nvPr userDrawn="1"/>
        </p:nvSpPr>
        <p:spPr bwMode="gray">
          <a:xfrm>
            <a:off x="279400" y="459581"/>
            <a:ext cx="820800" cy="97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Footer Placeholder 2"/>
          <p:cNvSpPr>
            <a:spLocks noGrp="1"/>
          </p:cNvSpPr>
          <p:nvPr>
            <p:ph type="ftr" sz="quarter" idx="10"/>
          </p:nvPr>
        </p:nvSpPr>
        <p:spPr bwMode="gray"/>
        <p:txBody>
          <a:bodyPr/>
          <a:lstStyle>
            <a:lvl1pPr>
              <a:defRPr>
                <a:noFill/>
              </a:defRPr>
            </a:lvl1pPr>
            <a:lvl2pPr>
              <a:defRPr>
                <a:noFill/>
              </a:defRPr>
            </a:lvl2pPr>
            <a:lvl3pPr>
              <a:defRPr>
                <a:noFill/>
              </a:defRPr>
            </a:lvl3pPr>
            <a:lvl4pPr>
              <a:defRPr>
                <a:noFill/>
              </a:defRPr>
            </a:lvl4pPr>
            <a:lvl5pPr>
              <a:defRPr>
                <a:noFill/>
              </a:defRPr>
            </a:lvl5pPr>
            <a:lvl6pPr>
              <a:defRPr>
                <a:noFill/>
              </a:defRPr>
            </a:lvl6pPr>
            <a:lvl7pPr>
              <a:defRPr>
                <a:noFill/>
              </a:defRPr>
            </a:lvl7pPr>
            <a:lvl8pPr>
              <a:defRPr>
                <a:noFill/>
              </a:defRPr>
            </a:lvl8pPr>
            <a:lvl9pPr>
              <a:defRPr>
                <a:noFill/>
              </a:defRPr>
            </a:lvl9pPr>
          </a:lstStyle>
          <a:p>
            <a:endParaRPr lang="de-DE" dirty="0"/>
          </a:p>
        </p:txBody>
      </p:sp>
      <p:sp>
        <p:nvSpPr>
          <p:cNvPr id="4" name="Date Placeholder 3"/>
          <p:cNvSpPr>
            <a:spLocks noGrp="1"/>
          </p:cNvSpPr>
          <p:nvPr>
            <p:ph type="dt" sz="half" idx="11"/>
          </p:nvPr>
        </p:nvSpPr>
        <p:spPr bwMode="gray"/>
        <p:txBody>
          <a:bodyPr/>
          <a:lstStyle>
            <a:lvl1pPr>
              <a:defRPr>
                <a:noFill/>
              </a:defRPr>
            </a:lvl1pPr>
            <a:lvl2pPr>
              <a:defRPr>
                <a:noFill/>
              </a:defRPr>
            </a:lvl2pPr>
            <a:lvl3pPr>
              <a:defRPr>
                <a:noFill/>
              </a:defRPr>
            </a:lvl3pPr>
            <a:lvl4pPr>
              <a:defRPr>
                <a:noFill/>
              </a:defRPr>
            </a:lvl4pPr>
            <a:lvl5pPr>
              <a:defRPr>
                <a:noFill/>
              </a:defRPr>
            </a:lvl5pPr>
            <a:lvl6pPr>
              <a:defRPr>
                <a:noFill/>
              </a:defRPr>
            </a:lvl6pPr>
            <a:lvl7pPr>
              <a:defRPr>
                <a:noFill/>
              </a:defRPr>
            </a:lvl7pPr>
            <a:lvl8pPr>
              <a:defRPr>
                <a:noFill/>
              </a:defRPr>
            </a:lvl8pPr>
            <a:lvl9pPr>
              <a:defRPr>
                <a:noFill/>
              </a:defRPr>
            </a:lvl9pPr>
          </a:lstStyle>
          <a:p>
            <a:fld id="{1A2D5558-364E-49CF-BD1C-98EA466A7C24}" type="datetime4">
              <a:rPr lang="en-US" smtClean="0"/>
              <a:pPr/>
              <a:t>June 13, 2022</a:t>
            </a:fld>
            <a:endParaRPr lang="en-US" dirty="0"/>
          </a:p>
        </p:txBody>
      </p:sp>
      <p:sp>
        <p:nvSpPr>
          <p:cNvPr id="5" name="Slide Number Placeholder 4"/>
          <p:cNvSpPr>
            <a:spLocks noGrp="1"/>
          </p:cNvSpPr>
          <p:nvPr>
            <p:ph type="sldNum" sz="quarter" idx="12"/>
          </p:nvPr>
        </p:nvSpPr>
        <p:spPr bwMode="gray"/>
        <p:txBody>
          <a:bodyPr/>
          <a:lstStyle>
            <a:lvl1pPr>
              <a:defRPr>
                <a:noFill/>
              </a:defRPr>
            </a:lvl1pPr>
            <a:lvl2pPr>
              <a:defRPr>
                <a:noFill/>
              </a:defRPr>
            </a:lvl2pPr>
            <a:lvl3pPr>
              <a:defRPr>
                <a:noFill/>
              </a:defRPr>
            </a:lvl3pPr>
            <a:lvl4pPr>
              <a:defRPr>
                <a:noFill/>
              </a:defRPr>
            </a:lvl4pPr>
            <a:lvl5pPr>
              <a:defRPr>
                <a:noFill/>
              </a:defRPr>
            </a:lvl5pPr>
            <a:lvl6pPr>
              <a:defRPr>
                <a:noFill/>
              </a:defRPr>
            </a:lvl6pPr>
            <a:lvl7pPr>
              <a:defRPr>
                <a:noFill/>
              </a:defRPr>
            </a:lvl7pPr>
            <a:lvl8pPr>
              <a:defRPr>
                <a:noFill/>
              </a:defRPr>
            </a:lvl8pPr>
            <a:lvl9pPr>
              <a:defRPr>
                <a:noFill/>
              </a:defRPr>
            </a:lvl9pPr>
          </a:lstStyle>
          <a:p>
            <a:r>
              <a:rPr lang="en-US"/>
              <a:t>Slide </a:t>
            </a:r>
            <a:fld id="{619F89D8-7AE3-494A-97F3-03D680869632}" type="slidenum">
              <a:rPr lang="en-US" smtClean="0"/>
              <a:pPr/>
              <a:t>‹#›</a:t>
            </a:fld>
            <a:endParaRPr lang="en-US" dirty="0"/>
          </a:p>
        </p:txBody>
      </p:sp>
    </p:spTree>
    <p:extLst>
      <p:ext uri="{BB962C8B-B14F-4D97-AF65-F5344CB8AC3E}">
        <p14:creationId xmlns:p14="http://schemas.microsoft.com/office/powerpoint/2010/main" val="638031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CB9A76E5-4688-4D47-81F2-41A91F2CCA61}"/>
              </a:ext>
            </a:extLst>
          </p:cNvPr>
          <p:cNvGraphicFramePr>
            <a:graphicFrameLocks noChangeAspect="1"/>
          </p:cNvGraphicFramePr>
          <p:nvPr userDrawn="1">
            <p:custDataLst>
              <p:tags r:id="rId15"/>
            </p:custDataLst>
            <p:extLst>
              <p:ext uri="{D42A27DB-BD31-4B8C-83A1-F6EECF244321}">
                <p14:modId xmlns:p14="http://schemas.microsoft.com/office/powerpoint/2010/main" val="7887944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45" name="think-cell Slide" r:id="rId17" imgW="270" imgH="270" progId="TCLayout.ActiveDocument.1">
                  <p:embed/>
                </p:oleObj>
              </mc:Choice>
              <mc:Fallback>
                <p:oleObj name="think-cell Slide" r:id="rId17" imgW="270" imgH="270" progId="TCLayout.ActiveDocument.1">
                  <p:embed/>
                  <p:pic>
                    <p:nvPicPr>
                      <p:cNvPr id="8" name="Object 7" hidden="1">
                        <a:extLst>
                          <a:ext uri="{FF2B5EF4-FFF2-40B4-BE49-F238E27FC236}">
                            <a16:creationId xmlns:a16="http://schemas.microsoft.com/office/drawing/2014/main" id="{CB9A76E5-4688-4D47-81F2-41A91F2CCA61}"/>
                          </a:ext>
                        </a:extLst>
                      </p:cNvPr>
                      <p:cNvPicPr/>
                      <p:nvPr/>
                    </p:nvPicPr>
                    <p:blipFill>
                      <a:blip r:embed="rId18"/>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6DB87E3-DB0D-4413-B2F6-009D4396A14F}"/>
              </a:ext>
            </a:extLst>
          </p:cNvPr>
          <p:cNvSpPr/>
          <p:nvPr userDrawn="1">
            <p:custDataLst>
              <p:tags r:id="rId16"/>
            </p:custDataLst>
          </p:nvPr>
        </p:nvSpPr>
        <p:spPr bwMode="gray">
          <a:xfrm>
            <a:off x="0" y="0"/>
            <a:ext cx="158750" cy="1587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600" b="1" i="0" baseline="0" dirty="0" err="1">
              <a:latin typeface="ABBvoiceOffice" panose="020D0603020503020204" pitchFamily="34" charset="0"/>
              <a:ea typeface="ABBvoiceOffice" panose="020D0603020503020204" pitchFamily="34" charset="0"/>
              <a:cs typeface="ABBvoiceOffice" panose="020D0603020503020204" pitchFamily="34" charset="0"/>
              <a:sym typeface="ABBvoiceOffice" panose="020D0603020503020204" pitchFamily="34" charset="0"/>
            </a:endParaRPr>
          </a:p>
        </p:txBody>
      </p:sp>
      <p:sp>
        <p:nvSpPr>
          <p:cNvPr id="5" name="Footer Placeholder 4"/>
          <p:cNvSpPr>
            <a:spLocks noGrp="1"/>
          </p:cNvSpPr>
          <p:nvPr>
            <p:ph type="ftr" sz="quarter" idx="3"/>
          </p:nvPr>
        </p:nvSpPr>
        <p:spPr bwMode="gray">
          <a:xfrm>
            <a:off x="2440941" y="6207919"/>
            <a:ext cx="8599905" cy="590550"/>
          </a:xfrm>
          <a:prstGeom prst="rect">
            <a:avLst/>
          </a:prstGeom>
        </p:spPr>
        <p:txBody>
          <a:bodyPr vert="horz" lIns="0" tIns="0" rIns="0" bIns="0" rtlCol="0" anchor="ctr">
            <a:noAutofit/>
          </a:bodyPr>
          <a:lstStyle>
            <a:lvl1pPr algn="l">
              <a:defRPr sz="1000">
                <a:solidFill>
                  <a:schemeClr val="tx1">
                    <a:tint val="75000"/>
                  </a:schemeClr>
                </a:solidFill>
              </a:defRPr>
            </a:lvl1pPr>
            <a:lvl2pPr marL="0" indent="0">
              <a:defRPr sz="1000">
                <a:solidFill>
                  <a:schemeClr val="accent4"/>
                </a:solidFill>
              </a:defRPr>
            </a:lvl2pPr>
            <a:lvl3pPr marL="0" indent="0">
              <a:defRPr sz="1000">
                <a:solidFill>
                  <a:schemeClr val="accent4"/>
                </a:solidFill>
              </a:defRPr>
            </a:lvl3pPr>
            <a:lvl4pPr marL="0" indent="0">
              <a:defRPr sz="1000">
                <a:solidFill>
                  <a:schemeClr val="accent4"/>
                </a:solidFill>
              </a:defRPr>
            </a:lvl4pPr>
            <a:lvl5pPr marL="0" indent="0">
              <a:defRPr sz="1000">
                <a:solidFill>
                  <a:schemeClr val="accent4"/>
                </a:solidFill>
              </a:defRPr>
            </a:lvl5pPr>
            <a:lvl6pPr marL="0" indent="0">
              <a:defRPr sz="1000">
                <a:solidFill>
                  <a:schemeClr val="accent4"/>
                </a:solidFill>
              </a:defRPr>
            </a:lvl6pPr>
            <a:lvl7pPr marL="0" indent="0">
              <a:defRPr sz="1000">
                <a:solidFill>
                  <a:schemeClr val="accent4"/>
                </a:solidFill>
              </a:defRPr>
            </a:lvl7pPr>
            <a:lvl8pPr marL="0" indent="0">
              <a:defRPr sz="1000">
                <a:solidFill>
                  <a:schemeClr val="accent4"/>
                </a:solidFill>
              </a:defRPr>
            </a:lvl8pPr>
            <a:lvl9pPr marL="0" indent="0">
              <a:defRPr sz="1000">
                <a:solidFill>
                  <a:schemeClr val="accent4"/>
                </a:solidFill>
              </a:defRPr>
            </a:lvl9pPr>
          </a:lstStyle>
          <a:p>
            <a:pPr lvl="8"/>
            <a:endParaRPr lang="de-DE" dirty="0">
              <a:solidFill>
                <a:srgbClr val="A0A0A0"/>
              </a:solidFill>
            </a:endParaRPr>
          </a:p>
        </p:txBody>
      </p:sp>
      <p:sp>
        <p:nvSpPr>
          <p:cNvPr id="4" name="Date Placeholder 3"/>
          <p:cNvSpPr>
            <a:spLocks noGrp="1"/>
          </p:cNvSpPr>
          <p:nvPr>
            <p:ph type="dt" sz="half" idx="2"/>
          </p:nvPr>
        </p:nvSpPr>
        <p:spPr bwMode="gray">
          <a:xfrm>
            <a:off x="273808" y="6489341"/>
            <a:ext cx="1162800" cy="118192"/>
          </a:xfrm>
          <a:prstGeom prst="rect">
            <a:avLst/>
          </a:prstGeom>
        </p:spPr>
        <p:txBody>
          <a:bodyPr vert="horz" lIns="0" tIns="0" rIns="0" bIns="0" rtlCol="0" anchor="ctr">
            <a:noAutofit/>
          </a:bodyPr>
          <a:lstStyle>
            <a:lvl1pPr algn="l">
              <a:defRPr sz="1000">
                <a:solidFill>
                  <a:schemeClr val="accent4"/>
                </a:solidFill>
              </a:defRPr>
            </a:lvl1pPr>
            <a:lvl2pPr marL="0" indent="0">
              <a:defRPr sz="1000">
                <a:solidFill>
                  <a:schemeClr val="accent4"/>
                </a:solidFill>
              </a:defRPr>
            </a:lvl2pPr>
            <a:lvl3pPr marL="0" indent="0">
              <a:defRPr sz="1000">
                <a:solidFill>
                  <a:schemeClr val="accent4"/>
                </a:solidFill>
              </a:defRPr>
            </a:lvl3pPr>
            <a:lvl4pPr marL="0" indent="0">
              <a:defRPr sz="1000">
                <a:solidFill>
                  <a:schemeClr val="accent4"/>
                </a:solidFill>
              </a:defRPr>
            </a:lvl4pPr>
            <a:lvl5pPr marL="0" indent="0">
              <a:defRPr sz="1000">
                <a:solidFill>
                  <a:schemeClr val="accent4"/>
                </a:solidFill>
              </a:defRPr>
            </a:lvl5pPr>
            <a:lvl6pPr marL="0" indent="0">
              <a:defRPr sz="1000">
                <a:solidFill>
                  <a:schemeClr val="accent4"/>
                </a:solidFill>
              </a:defRPr>
            </a:lvl6pPr>
            <a:lvl7pPr marL="0" indent="0">
              <a:defRPr sz="1000">
                <a:solidFill>
                  <a:schemeClr val="accent4"/>
                </a:solidFill>
              </a:defRPr>
            </a:lvl7pPr>
            <a:lvl8pPr marL="0" indent="0">
              <a:defRPr sz="1000">
                <a:solidFill>
                  <a:schemeClr val="accent4"/>
                </a:solidFill>
              </a:defRPr>
            </a:lvl8pPr>
            <a:lvl9pPr marL="0" indent="0">
              <a:defRPr sz="1000">
                <a:solidFill>
                  <a:schemeClr val="accent4"/>
                </a:solidFill>
              </a:defRPr>
            </a:lvl9pPr>
          </a:lstStyle>
          <a:p>
            <a:fld id="{CD1A06C5-A2CA-46BC-B3AE-AF5C4D0BE255}" type="datetime4">
              <a:rPr lang="en-US" smtClean="0">
                <a:solidFill>
                  <a:srgbClr val="A0A0A0"/>
                </a:solidFill>
              </a:rPr>
              <a:pPr/>
              <a:t>June 13, 2022</a:t>
            </a:fld>
            <a:endParaRPr lang="en-US" dirty="0">
              <a:solidFill>
                <a:srgbClr val="A0A0A0"/>
              </a:solidFill>
            </a:endParaRPr>
          </a:p>
        </p:txBody>
      </p:sp>
      <p:sp>
        <p:nvSpPr>
          <p:cNvPr id="3" name="Text Placeholder 2"/>
          <p:cNvSpPr>
            <a:spLocks noGrp="1"/>
          </p:cNvSpPr>
          <p:nvPr>
            <p:ph type="body" idx="1"/>
          </p:nvPr>
        </p:nvSpPr>
        <p:spPr bwMode="gray">
          <a:xfrm>
            <a:off x="277019" y="1816571"/>
            <a:ext cx="11629133" cy="4096800"/>
          </a:xfrm>
          <a:prstGeom prst="rect">
            <a:avLst/>
          </a:prstGeom>
        </p:spPr>
        <p:txBody>
          <a:bodyPr vert="horz" lIns="72000" tIns="72000" rIns="72000" bIns="7200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bwMode="gray">
          <a:xfrm>
            <a:off x="279400" y="622789"/>
            <a:ext cx="11626834" cy="410899"/>
          </a:xfrm>
          <a:prstGeom prst="rect">
            <a:avLst/>
          </a:prstGeom>
        </p:spPr>
        <p:txBody>
          <a:bodyPr vert="horz" lIns="0" tIns="0" rIns="0" bIns="0" rtlCol="0" anchor="t" anchorCtr="0">
            <a:noAutofit/>
          </a:bodyPr>
          <a:lstStyle/>
          <a:p>
            <a:r>
              <a:rPr lang="en-US" dirty="0"/>
              <a:t>Click to edit Master title style</a:t>
            </a:r>
          </a:p>
        </p:txBody>
      </p:sp>
      <p:sp>
        <p:nvSpPr>
          <p:cNvPr id="6" name="Slide Number Placeholder 5"/>
          <p:cNvSpPr>
            <a:spLocks noGrp="1"/>
          </p:cNvSpPr>
          <p:nvPr>
            <p:ph type="sldNum" sz="quarter" idx="4"/>
          </p:nvPr>
        </p:nvSpPr>
        <p:spPr bwMode="gray">
          <a:xfrm>
            <a:off x="1739366" y="6473853"/>
            <a:ext cx="676800" cy="132744"/>
          </a:xfrm>
          <a:prstGeom prst="rect">
            <a:avLst/>
          </a:prstGeom>
        </p:spPr>
        <p:txBody>
          <a:bodyPr vert="horz" lIns="0" tIns="0" rIns="0" bIns="0" rtlCol="0" anchor="ctr">
            <a:noAutofit/>
          </a:bodyPr>
          <a:lstStyle>
            <a:lvl1pPr algn="l">
              <a:defRPr sz="1200">
                <a:solidFill>
                  <a:schemeClr val="accent4"/>
                </a:solidFill>
              </a:defRPr>
            </a:lvl1pPr>
            <a:lvl2pPr marL="0" indent="0">
              <a:defRPr sz="1200">
                <a:solidFill>
                  <a:schemeClr val="accent4"/>
                </a:solidFill>
              </a:defRPr>
            </a:lvl2pPr>
            <a:lvl3pPr marL="0" indent="0">
              <a:defRPr sz="1200">
                <a:solidFill>
                  <a:schemeClr val="accent4"/>
                </a:solidFill>
              </a:defRPr>
            </a:lvl3pPr>
            <a:lvl4pPr marL="0" indent="0">
              <a:defRPr sz="1200">
                <a:solidFill>
                  <a:schemeClr val="accent4"/>
                </a:solidFill>
              </a:defRPr>
            </a:lvl4pPr>
            <a:lvl5pPr marL="0" indent="0">
              <a:defRPr sz="1200">
                <a:solidFill>
                  <a:schemeClr val="accent4"/>
                </a:solidFill>
              </a:defRPr>
            </a:lvl5pPr>
            <a:lvl6pPr marL="0" indent="0">
              <a:defRPr sz="1200">
                <a:solidFill>
                  <a:schemeClr val="accent4"/>
                </a:solidFill>
              </a:defRPr>
            </a:lvl6pPr>
            <a:lvl7pPr marL="0" indent="0">
              <a:defRPr sz="1200">
                <a:solidFill>
                  <a:schemeClr val="accent4"/>
                </a:solidFill>
              </a:defRPr>
            </a:lvl7pPr>
            <a:lvl8pPr marL="0" indent="0">
              <a:defRPr sz="1200">
                <a:solidFill>
                  <a:schemeClr val="accent4"/>
                </a:solidFill>
              </a:defRPr>
            </a:lvl8pPr>
            <a:lvl9pPr marL="0" indent="0">
              <a:defRPr sz="1200">
                <a:solidFill>
                  <a:schemeClr val="accent4"/>
                </a:solidFill>
              </a:defRPr>
            </a:lvl9pPr>
          </a:lstStyle>
          <a:p>
            <a:r>
              <a:rPr lang="en-US">
                <a:solidFill>
                  <a:srgbClr val="A0A0A0"/>
                </a:solidFill>
              </a:rPr>
              <a:t>Slide </a:t>
            </a:r>
            <a:fld id="{619F89D8-7AE3-494A-97F3-03D680869632}" type="slidenum">
              <a:rPr lang="en-US" smtClean="0">
                <a:solidFill>
                  <a:srgbClr val="A0A0A0"/>
                </a:solidFill>
              </a:rPr>
              <a:pPr/>
              <a:t>‹#›</a:t>
            </a:fld>
            <a:endParaRPr lang="en-US" dirty="0">
              <a:solidFill>
                <a:srgbClr val="A0A0A0"/>
              </a:solidFill>
            </a:endParaRPr>
          </a:p>
        </p:txBody>
      </p:sp>
    </p:spTree>
    <p:extLst>
      <p:ext uri="{BB962C8B-B14F-4D97-AF65-F5344CB8AC3E}">
        <p14:creationId xmlns:p14="http://schemas.microsoft.com/office/powerpoint/2010/main" val="4291762554"/>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83" r:id="rId10"/>
    <p:sldLayoutId id="2147483684" r:id="rId11"/>
    <p:sldLayoutId id="214748368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spcBef>
          <a:spcPct val="0"/>
        </a:spcBef>
        <a:buNone/>
        <a:defRPr sz="2600" b="1" kern="1200">
          <a:solidFill>
            <a:schemeClr val="tx1"/>
          </a:solidFill>
          <a:latin typeface="+mj-lt"/>
          <a:ea typeface="+mj-ea"/>
          <a:cs typeface="+mj-cs"/>
        </a:defRPr>
      </a:lvl1pPr>
    </p:titleStyle>
    <p:bodyStyle>
      <a:lvl1pPr marL="0" indent="0" algn="l" defTabSz="914400" rtl="0" eaLnBrk="1" latinLnBrk="0" hangingPunct="1">
        <a:spcBef>
          <a:spcPts val="600"/>
        </a:spcBef>
        <a:buFont typeface="Arial" panose="020B0604020202020204" pitchFamily="34" charset="0"/>
        <a:buNone/>
        <a:defRPr sz="1400" kern="1200">
          <a:solidFill>
            <a:schemeClr val="tx1"/>
          </a:solidFill>
          <a:latin typeface="+mn-lt"/>
          <a:ea typeface="+mn-ea"/>
          <a:cs typeface="+mn-cs"/>
        </a:defRPr>
      </a:lvl1pPr>
      <a:lvl2pPr marL="180000" indent="-180000" algn="l" defTabSz="914400" rtl="0" eaLnBrk="1" latinLnBrk="0" hangingPunct="1">
        <a:spcBef>
          <a:spcPts val="600"/>
        </a:spcBef>
        <a:buFont typeface="ABBvoiceOffice" panose="020D0603020503020204" pitchFamily="34" charset="0"/>
        <a:buChar char="–"/>
        <a:defRPr sz="1400" kern="1200">
          <a:solidFill>
            <a:schemeClr val="tx1"/>
          </a:solidFill>
          <a:latin typeface="+mn-lt"/>
          <a:ea typeface="+mn-ea"/>
          <a:cs typeface="+mn-cs"/>
        </a:defRPr>
      </a:lvl2pPr>
      <a:lvl3pPr marL="360000" indent="-180000" algn="l" defTabSz="914400" rtl="0" eaLnBrk="1" latinLnBrk="0" hangingPunct="1">
        <a:spcBef>
          <a:spcPts val="600"/>
        </a:spcBef>
        <a:buFont typeface="Arial" panose="020B0604020202020204" pitchFamily="34" charset="0"/>
        <a:buChar char="•"/>
        <a:defRPr sz="1400" kern="1200">
          <a:solidFill>
            <a:schemeClr val="tx1"/>
          </a:solidFill>
          <a:latin typeface="+mn-lt"/>
          <a:ea typeface="+mn-ea"/>
          <a:cs typeface="+mn-cs"/>
        </a:defRPr>
      </a:lvl3pPr>
      <a:lvl4pPr marL="360000" indent="-180000" algn="l" defTabSz="914400" rtl="0" eaLnBrk="1" latinLnBrk="0" hangingPunct="1">
        <a:spcBef>
          <a:spcPts val="600"/>
        </a:spcBef>
        <a:buFont typeface="Arial" panose="020B0604020202020204" pitchFamily="34" charset="0"/>
        <a:buChar char="•"/>
        <a:defRPr sz="1400" kern="1200">
          <a:solidFill>
            <a:schemeClr val="tx1"/>
          </a:solidFill>
          <a:latin typeface="+mn-lt"/>
          <a:ea typeface="+mn-ea"/>
          <a:cs typeface="+mn-cs"/>
        </a:defRPr>
      </a:lvl4pPr>
      <a:lvl5pPr marL="360000" indent="-180000" algn="l" defTabSz="914400" rtl="0" eaLnBrk="1" latinLnBrk="0" hangingPunct="1">
        <a:spcBef>
          <a:spcPts val="600"/>
        </a:spcBef>
        <a:buFont typeface="Arial" panose="020B0604020202020204" pitchFamily="34" charset="0"/>
        <a:buChar char="•"/>
        <a:defRPr sz="1400" kern="1200">
          <a:solidFill>
            <a:schemeClr val="tx1"/>
          </a:solidFill>
          <a:latin typeface="+mn-lt"/>
          <a:ea typeface="+mn-ea"/>
          <a:cs typeface="+mn-cs"/>
        </a:defRPr>
      </a:lvl5pPr>
      <a:lvl6pPr marL="360000" indent="-180000" algn="l" defTabSz="914400" rtl="0" eaLnBrk="1" latinLnBrk="0" hangingPunct="1">
        <a:spcBef>
          <a:spcPts val="600"/>
        </a:spcBef>
        <a:buFont typeface="Arial" panose="020B0604020202020204" pitchFamily="34" charset="0"/>
        <a:buChar char="•"/>
        <a:defRPr sz="1400" kern="1200">
          <a:solidFill>
            <a:schemeClr val="tx1"/>
          </a:solidFill>
          <a:latin typeface="+mn-lt"/>
          <a:ea typeface="+mn-ea"/>
          <a:cs typeface="+mn-cs"/>
        </a:defRPr>
      </a:lvl6pPr>
      <a:lvl7pPr marL="360000" indent="-180000" algn="l" defTabSz="914400" rtl="0" eaLnBrk="1" latinLnBrk="0" hangingPunct="1">
        <a:spcBef>
          <a:spcPts val="600"/>
        </a:spcBef>
        <a:buFont typeface="Arial" panose="020B0604020202020204" pitchFamily="34" charset="0"/>
        <a:buChar char="•"/>
        <a:defRPr sz="1400" kern="1200">
          <a:solidFill>
            <a:schemeClr val="tx1"/>
          </a:solidFill>
          <a:latin typeface="+mn-lt"/>
          <a:ea typeface="+mn-ea"/>
          <a:cs typeface="+mn-cs"/>
        </a:defRPr>
      </a:lvl7pPr>
      <a:lvl8pPr marL="360000" indent="-180000" algn="l" defTabSz="914400" rtl="0" eaLnBrk="1" latinLnBrk="0" hangingPunct="1">
        <a:spcBef>
          <a:spcPts val="600"/>
        </a:spcBef>
        <a:buFont typeface="Arial" panose="020B0604020202020204" pitchFamily="34" charset="0"/>
        <a:buChar char="•"/>
        <a:defRPr sz="1400" kern="1200">
          <a:solidFill>
            <a:schemeClr val="tx1"/>
          </a:solidFill>
          <a:latin typeface="+mn-lt"/>
          <a:ea typeface="+mn-ea"/>
          <a:cs typeface="+mn-cs"/>
        </a:defRPr>
      </a:lvl8pPr>
      <a:lvl9pPr marL="360000" indent="-180000" algn="l" defTabSz="914400" rtl="0" eaLnBrk="1" latinLnBrk="0" hangingPunct="1">
        <a:spcBef>
          <a:spcPts val="6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p15:clr>
            <a:srgbClr val="A4A3A4"/>
          </p15:clr>
        </p15:guide>
        <p15:guide id="2" orient="horz" pos="3726">
          <p15:clr>
            <a:srgbClr val="A4A3A4"/>
          </p15:clr>
        </p15:guide>
        <p15:guide id="3" pos="7501">
          <p15:clr>
            <a:srgbClr val="A4A3A4"/>
          </p15:clr>
        </p15:guide>
        <p15:guide id="4" pos="176">
          <p15:clr>
            <a:srgbClr val="A4A3A4"/>
          </p15:clr>
        </p15:guide>
        <p15:guide id="5" orient="horz" pos="1146">
          <p15:clr>
            <a:srgbClr val="A4A3A4"/>
          </p15:clr>
        </p15:guide>
        <p15:guide id="6" orient="horz" pos="39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3.xml"/><Relationship Id="rId1" Type="http://schemas.openxmlformats.org/officeDocument/2006/relationships/vmlDrawing" Target="../drawings/vmlDrawing8.vml"/><Relationship Id="rId5" Type="http://schemas.openxmlformats.org/officeDocument/2006/relationships/image" Target="../media/image6.emf"/><Relationship Id="rId4"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4.xml"/><Relationship Id="rId1" Type="http://schemas.openxmlformats.org/officeDocument/2006/relationships/vmlDrawing" Target="../drawings/vmlDrawing9.vml"/><Relationship Id="rId5" Type="http://schemas.openxmlformats.org/officeDocument/2006/relationships/image" Target="../media/image6.emf"/><Relationship Id="rId4" Type="http://schemas.openxmlformats.org/officeDocument/2006/relationships/oleObject" Target="../embeddings/oleObject9.bin"/></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hyperlink" Target="https://search.abb.com/library/Download.aspx?DocumentID=9AKK107992A0176&amp;LanguageCode=en&amp;DocumentPartId=&amp;Action=Launch" TargetMode="External"/><Relationship Id="rId2" Type="http://schemas.openxmlformats.org/officeDocument/2006/relationships/tags" Target="../tags/tag15.xml"/><Relationship Id="rId1" Type="http://schemas.openxmlformats.org/officeDocument/2006/relationships/vmlDrawing" Target="../drawings/vmlDrawing10.vml"/><Relationship Id="rId6" Type="http://schemas.openxmlformats.org/officeDocument/2006/relationships/hyperlink" Target="https://go.insideplus.abb.com/business-areas-and-divisions/electrification/divisions/distribution-solutions/functions/marketing-and-sales" TargetMode="External"/><Relationship Id="rId5" Type="http://schemas.openxmlformats.org/officeDocument/2006/relationships/image" Target="../media/image5.emf"/><Relationship Id="rId4" Type="http://schemas.openxmlformats.org/officeDocument/2006/relationships/oleObject" Target="../embeddings/oleObject10.bin"/></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slideLayout" Target="../slideLayouts/slideLayout7.xml"/><Relationship Id="rId7" Type="http://schemas.openxmlformats.org/officeDocument/2006/relationships/image" Target="../media/image8.svg"/><Relationship Id="rId12" Type="http://schemas.openxmlformats.org/officeDocument/2006/relationships/image" Target="../media/image13.png"/><Relationship Id="rId17" Type="http://schemas.openxmlformats.org/officeDocument/2006/relationships/image" Target="../media/image18.svg"/><Relationship Id="rId2" Type="http://schemas.openxmlformats.org/officeDocument/2006/relationships/tags" Target="../tags/tag16.xml"/><Relationship Id="rId16" Type="http://schemas.openxmlformats.org/officeDocument/2006/relationships/image" Target="../media/image17.png"/><Relationship Id="rId1" Type="http://schemas.openxmlformats.org/officeDocument/2006/relationships/vmlDrawing" Target="../drawings/vmlDrawing11.v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5.emf"/><Relationship Id="rId15" Type="http://schemas.openxmlformats.org/officeDocument/2006/relationships/image" Target="../media/image16.svg"/><Relationship Id="rId10" Type="http://schemas.openxmlformats.org/officeDocument/2006/relationships/image" Target="../media/image11.png"/><Relationship Id="rId4" Type="http://schemas.openxmlformats.org/officeDocument/2006/relationships/oleObject" Target="../embeddings/oleObject11.bin"/><Relationship Id="rId9" Type="http://schemas.openxmlformats.org/officeDocument/2006/relationships/image" Target="../media/image10.svg"/><Relationship Id="rId1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7.xml"/><Relationship Id="rId1" Type="http://schemas.openxmlformats.org/officeDocument/2006/relationships/vmlDrawing" Target="../drawings/vmlDrawing12.vml"/><Relationship Id="rId5" Type="http://schemas.openxmlformats.org/officeDocument/2006/relationships/image" Target="../media/image5.emf"/><Relationship Id="rId4" Type="http://schemas.openxmlformats.org/officeDocument/2006/relationships/oleObject" Target="../embeddings/oleObject12.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search.abb.com/library/Download.aspx?DocumentID=CRLI-11&amp;LanguageCode=en&amp;DocumentPartId=&amp;Action=Launch" TargetMode="External"/><Relationship Id="rId2" Type="http://schemas.openxmlformats.org/officeDocument/2006/relationships/hyperlink" Target="https://search.abb.com/library/Download.aspx?DocumentID=CRLI-10&amp;LanguageCode=en&amp;DocumentPartId=&amp;Action=Launch" TargetMode="External"/><Relationship Id="rId1" Type="http://schemas.openxmlformats.org/officeDocument/2006/relationships/slideLayout" Target="../slideLayouts/slideLayout6.xml"/><Relationship Id="rId6" Type="http://schemas.openxmlformats.org/officeDocument/2006/relationships/hyperlink" Target="https://go.insideplus.abb.com/businesses/electrification/business-functions/risk-management" TargetMode="External"/><Relationship Id="rId5" Type="http://schemas.openxmlformats.org/officeDocument/2006/relationships/hyperlink" Target="https://search.abb.com/library/Download.aspx?DocumentID=CRLI-05&amp;LanguageCode=en&amp;DocumentPartId=&amp;Action=Launch" TargetMode="External"/><Relationship Id="rId4" Type="http://schemas.openxmlformats.org/officeDocument/2006/relationships/hyperlink" Target="https://search.abb.com/library/Download.aspx?DocumentID=CRLI-12&amp;LanguageCode=en&amp;DocumentPartId=&amp;Action=Launc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hyperlink" Target="https://admin.mylearning.abb.com/?q=share/learning/class-details/110759" TargetMode="External"/><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hyperlink" Target="https://search.abb.com/library/Download.aspx?DocumentID=9AKK107991A9440&amp;LanguageCode=en&amp;DocumentPartId=&amp;Action=Launch" TargetMode="External"/><Relationship Id="rId5" Type="http://schemas.openxmlformats.org/officeDocument/2006/relationships/image" Target="../media/image1.e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1.emf"/><Relationship Id="rId2" Type="http://schemas.openxmlformats.org/officeDocument/2006/relationships/tags" Target="../tags/tag8.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notesSlide" Target="../notesSlides/notesSlide1.xml"/><Relationship Id="rId4"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vmlDrawing" Target="../drawings/vmlDrawing6.v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2.xml"/><Relationship Id="rId1" Type="http://schemas.openxmlformats.org/officeDocument/2006/relationships/vmlDrawing" Target="../drawings/vmlDrawing7.vml"/><Relationship Id="rId5" Type="http://schemas.openxmlformats.org/officeDocument/2006/relationships/image" Target="../media/image5.e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04F1B-735E-425F-B01E-2BD47671DB5D}"/>
              </a:ext>
            </a:extLst>
          </p:cNvPr>
          <p:cNvSpPr>
            <a:spLocks noGrp="1"/>
          </p:cNvSpPr>
          <p:nvPr>
            <p:ph type="ctrTitle"/>
          </p:nvPr>
        </p:nvSpPr>
        <p:spPr/>
        <p:txBody>
          <a:bodyPr/>
          <a:lstStyle/>
          <a:p>
            <a:r>
              <a:rPr lang="en-US" dirty="0"/>
              <a:t>Contract Management ELDS</a:t>
            </a:r>
            <a:endParaRPr lang="de-CH" dirty="0"/>
          </a:p>
        </p:txBody>
      </p:sp>
      <p:sp>
        <p:nvSpPr>
          <p:cNvPr id="3" name="Subtitle 2">
            <a:extLst>
              <a:ext uri="{FF2B5EF4-FFF2-40B4-BE49-F238E27FC236}">
                <a16:creationId xmlns:a16="http://schemas.microsoft.com/office/drawing/2014/main" id="{42732970-BF9C-445A-9C45-BB93E34F9F96}"/>
              </a:ext>
            </a:extLst>
          </p:cNvPr>
          <p:cNvSpPr>
            <a:spLocks noGrp="1"/>
          </p:cNvSpPr>
          <p:nvPr>
            <p:ph type="subTitle" idx="1"/>
          </p:nvPr>
        </p:nvSpPr>
        <p:spPr/>
        <p:txBody>
          <a:bodyPr/>
          <a:lstStyle/>
          <a:p>
            <a:r>
              <a:rPr lang="en-US" dirty="0"/>
              <a:t>Handling of Commercial T&amp;C in sales process</a:t>
            </a:r>
            <a:endParaRPr lang="de-CH" dirty="0"/>
          </a:p>
        </p:txBody>
      </p:sp>
    </p:spTree>
    <p:extLst>
      <p:ext uri="{BB962C8B-B14F-4D97-AF65-F5344CB8AC3E}">
        <p14:creationId xmlns:p14="http://schemas.microsoft.com/office/powerpoint/2010/main" val="3263358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1C9A278C-EC65-42DC-B29A-AD113AF9ACF7}"/>
              </a:ext>
            </a:extLst>
          </p:cNvPr>
          <p:cNvGraphicFramePr>
            <a:graphicFrameLocks noChangeAspect="1"/>
          </p:cNvGraphicFramePr>
          <p:nvPr>
            <p:custDataLst>
              <p:tags r:id="rId2"/>
            </p:custDataLst>
          </p:nvPr>
        </p:nvGraphicFramePr>
        <p:xfrm>
          <a:off x="1587" y="2034"/>
          <a:ext cx="1588" cy="1588"/>
        </p:xfrm>
        <a:graphic>
          <a:graphicData uri="http://schemas.openxmlformats.org/presentationml/2006/ole">
            <mc:AlternateContent xmlns:mc="http://schemas.openxmlformats.org/markup-compatibility/2006">
              <mc:Choice xmlns:v="urn:schemas-microsoft-com:vml" Requires="v">
                <p:oleObj spid="_x0000_s19458" name="think-cell Slide" r:id="rId4" imgW="347" imgH="348" progId="TCLayout.ActiveDocument.1">
                  <p:embed/>
                </p:oleObj>
              </mc:Choice>
              <mc:Fallback>
                <p:oleObj name="think-cell Slide" r:id="rId4" imgW="347" imgH="348" progId="TCLayout.ActiveDocument.1">
                  <p:embed/>
                  <p:pic>
                    <p:nvPicPr>
                      <p:cNvPr id="13" name="Object 12" hidden="1">
                        <a:extLst>
                          <a:ext uri="{FF2B5EF4-FFF2-40B4-BE49-F238E27FC236}">
                            <a16:creationId xmlns:a16="http://schemas.microsoft.com/office/drawing/2014/main" id="{1C9A278C-EC65-42DC-B29A-AD113AF9ACF7}"/>
                          </a:ext>
                        </a:extLst>
                      </p:cNvPr>
                      <p:cNvPicPr/>
                      <p:nvPr/>
                    </p:nvPicPr>
                    <p:blipFill>
                      <a:blip r:embed="rId5"/>
                      <a:stretch>
                        <a:fillRect/>
                      </a:stretch>
                    </p:blipFill>
                    <p:spPr>
                      <a:xfrm>
                        <a:off x="1587" y="2034"/>
                        <a:ext cx="1588" cy="1588"/>
                      </a:xfrm>
                      <a:prstGeom prst="rect">
                        <a:avLst/>
                      </a:prstGeom>
                    </p:spPr>
                  </p:pic>
                </p:oleObj>
              </mc:Fallback>
            </mc:AlternateContent>
          </a:graphicData>
        </a:graphic>
      </p:graphicFrame>
      <p:sp>
        <p:nvSpPr>
          <p:cNvPr id="10" name="Title 9">
            <a:extLst>
              <a:ext uri="{FF2B5EF4-FFF2-40B4-BE49-F238E27FC236}">
                <a16:creationId xmlns:a16="http://schemas.microsoft.com/office/drawing/2014/main" id="{F2D5CF0D-461B-4C1A-AF6F-62279EA1935A}"/>
              </a:ext>
            </a:extLst>
          </p:cNvPr>
          <p:cNvSpPr>
            <a:spLocks noGrp="1"/>
          </p:cNvSpPr>
          <p:nvPr>
            <p:ph type="title"/>
          </p:nvPr>
        </p:nvSpPr>
        <p:spPr>
          <a:xfrm>
            <a:off x="333220" y="538690"/>
            <a:ext cx="11518500" cy="395948"/>
          </a:xfrm>
        </p:spPr>
        <p:txBody>
          <a:bodyPr vert="horz"/>
          <a:lstStyle/>
          <a:p>
            <a:r>
              <a:rPr lang="cs-CZ" dirty="0"/>
              <a:t>Instruments of protections </a:t>
            </a:r>
            <a:endParaRPr lang="en-US" dirty="0"/>
          </a:p>
        </p:txBody>
      </p:sp>
      <p:sp>
        <p:nvSpPr>
          <p:cNvPr id="11" name="Subtitle 10">
            <a:extLst>
              <a:ext uri="{FF2B5EF4-FFF2-40B4-BE49-F238E27FC236}">
                <a16:creationId xmlns:a16="http://schemas.microsoft.com/office/drawing/2014/main" id="{397F42C0-725C-4A04-BE9F-DCF166461922}"/>
              </a:ext>
            </a:extLst>
          </p:cNvPr>
          <p:cNvSpPr>
            <a:spLocks noGrp="1"/>
          </p:cNvSpPr>
          <p:nvPr>
            <p:ph type="subTitle" idx="13"/>
          </p:nvPr>
        </p:nvSpPr>
        <p:spPr>
          <a:xfrm>
            <a:off x="333220" y="957723"/>
            <a:ext cx="11518500" cy="5081266"/>
          </a:xfrm>
        </p:spPr>
        <p:txBody>
          <a:bodyPr/>
          <a:lstStyle/>
          <a:p>
            <a:pPr marL="285721" indent="-285721">
              <a:buFont typeface="Arial" panose="020B0604020202020204" pitchFamily="34" charset="0"/>
              <a:buChar char="•"/>
            </a:pPr>
            <a:r>
              <a:rPr lang="cs-CZ" sz="1400" dirty="0"/>
              <a:t>Short cycle business ( components) – prices to be re-evaluated every quarter ! </a:t>
            </a:r>
          </a:p>
          <a:p>
            <a:pPr marL="285721" indent="-285721">
              <a:buFont typeface="Arial" panose="020B0604020202020204" pitchFamily="34" charset="0"/>
              <a:buChar char="•"/>
            </a:pPr>
            <a:endParaRPr lang="cs-CZ" sz="1400" dirty="0"/>
          </a:p>
          <a:p>
            <a:pPr marL="285721" indent="-285721">
              <a:buFont typeface="Arial" panose="020B0604020202020204" pitchFamily="34" charset="0"/>
              <a:buChar char="•"/>
            </a:pPr>
            <a:r>
              <a:rPr lang="cs-CZ" sz="1400" dirty="0"/>
              <a:t>Short validity of tenders in order to have </a:t>
            </a:r>
            <a:r>
              <a:rPr lang="en-US" sz="1400" dirty="0"/>
              <a:t>a </a:t>
            </a:r>
            <a:r>
              <a:rPr lang="cs-CZ" sz="1400" dirty="0"/>
              <a:t>chance to recalculate price if needed (every tender valid for longer than 3 months must consider contingency provision). </a:t>
            </a:r>
          </a:p>
          <a:p>
            <a:pPr marL="285721" indent="-285721">
              <a:buFont typeface="Arial" panose="020B0604020202020204" pitchFamily="34" charset="0"/>
              <a:buChar char="•"/>
            </a:pPr>
            <a:endParaRPr lang="cs-CZ" sz="1400" dirty="0"/>
          </a:p>
          <a:p>
            <a:pPr marL="285721" indent="-285721">
              <a:buFont typeface="Arial" panose="020B0604020202020204" pitchFamily="34" charset="0"/>
              <a:buChar char="•"/>
            </a:pPr>
            <a:r>
              <a:rPr lang="cs-CZ" sz="1400" dirty="0"/>
              <a:t>Where possible</a:t>
            </a:r>
            <a:r>
              <a:rPr lang="en-US" sz="1400" dirty="0"/>
              <a:t>,</a:t>
            </a:r>
            <a:r>
              <a:rPr lang="cs-CZ" sz="1400" dirty="0"/>
              <a:t> Freight </a:t>
            </a:r>
            <a:r>
              <a:rPr lang="en-US" sz="1400" dirty="0"/>
              <a:t>should be excluded </a:t>
            </a:r>
            <a:r>
              <a:rPr lang="cs-CZ" sz="1400" dirty="0"/>
              <a:t>from fixed (</a:t>
            </a:r>
            <a:r>
              <a:rPr lang="en-US" sz="1400" dirty="0"/>
              <a:t>incl. wording to the effect that </a:t>
            </a:r>
            <a:r>
              <a:rPr lang="cs-CZ" sz="1400" dirty="0"/>
              <a:t>Freight </a:t>
            </a:r>
            <a:r>
              <a:rPr lang="en-US" sz="1400" dirty="0"/>
              <a:t>will</a:t>
            </a:r>
            <a:r>
              <a:rPr lang="cs-CZ" sz="1400" dirty="0"/>
              <a:t> be charged at actual cost + 5% </a:t>
            </a:r>
            <a:r>
              <a:rPr lang="en-US" sz="1400" dirty="0"/>
              <a:t>at the</a:t>
            </a:r>
            <a:r>
              <a:rPr lang="cs-CZ" sz="1400" dirty="0"/>
              <a:t> time of transportation) </a:t>
            </a:r>
          </a:p>
          <a:p>
            <a:pPr marL="285721" indent="-285721">
              <a:buFont typeface="Arial" panose="020B0604020202020204" pitchFamily="34" charset="0"/>
              <a:buChar char="•"/>
            </a:pPr>
            <a:endParaRPr lang="cs-CZ" sz="1400" dirty="0"/>
          </a:p>
          <a:p>
            <a:pPr marL="285721" indent="-285721">
              <a:buFont typeface="Arial" panose="020B0604020202020204" pitchFamily="34" charset="0"/>
              <a:buChar char="•"/>
            </a:pPr>
            <a:r>
              <a:rPr lang="cs-CZ" sz="1400" dirty="0"/>
              <a:t>Escalation clauses to be used </a:t>
            </a:r>
            <a:r>
              <a:rPr lang="cs-CZ" sz="1400" u="sng" dirty="0"/>
              <a:t>in all tenders </a:t>
            </a:r>
            <a:r>
              <a:rPr lang="cs-CZ" sz="1400" dirty="0"/>
              <a:t>(both for commodities, labor inflation and where valid also for currency fluctuations). If escalation clauses are not possible, contingency provision must be used in </a:t>
            </a:r>
            <a:r>
              <a:rPr lang="en-US" sz="1400" dirty="0"/>
              <a:t>f</a:t>
            </a:r>
            <a:r>
              <a:rPr lang="cs-CZ" sz="1400" dirty="0"/>
              <a:t>ull cost model.</a:t>
            </a:r>
            <a:endParaRPr lang="en-US" sz="1400" dirty="0"/>
          </a:p>
          <a:p>
            <a:pPr marL="285721" indent="-285721">
              <a:buFont typeface="Arial" panose="020B0604020202020204" pitchFamily="34" charset="0"/>
              <a:buChar char="•"/>
            </a:pPr>
            <a:endParaRPr lang="en-US" sz="1400" dirty="0"/>
          </a:p>
          <a:p>
            <a:pPr marL="285721" indent="-285721">
              <a:buFont typeface="Arial" panose="020B0604020202020204" pitchFamily="34" charset="0"/>
              <a:buChar char="•"/>
            </a:pPr>
            <a:r>
              <a:rPr lang="cs-CZ" sz="1400" dirty="0"/>
              <a:t>Frame agreements must include regular price update mechanism during Frame agreement duration</a:t>
            </a:r>
            <a:r>
              <a:rPr lang="en-US" sz="1400" dirty="0"/>
              <a:t>.</a:t>
            </a:r>
            <a:endParaRPr lang="cs-CZ" sz="1400" dirty="0"/>
          </a:p>
          <a:p>
            <a:pPr marL="285721" indent="-285721">
              <a:buFont typeface="Arial" panose="020B0604020202020204" pitchFamily="34" charset="0"/>
              <a:buChar char="•"/>
            </a:pPr>
            <a:endParaRPr lang="cs-CZ" sz="1400" dirty="0"/>
          </a:p>
          <a:p>
            <a:pPr marL="285721" indent="-285721">
              <a:buFont typeface="Arial" panose="020B0604020202020204" pitchFamily="34" charset="0"/>
              <a:buChar char="•"/>
            </a:pPr>
            <a:r>
              <a:rPr lang="cs-CZ" sz="1400" dirty="0"/>
              <a:t>FCM for </a:t>
            </a:r>
            <a:r>
              <a:rPr lang="cs-CZ" sz="1400" b="1" dirty="0"/>
              <a:t>all </a:t>
            </a:r>
            <a:r>
              <a:rPr lang="cs-CZ" sz="1400" dirty="0"/>
              <a:t>ELDS businesses to be regularly updated to capture newest cost development </a:t>
            </a:r>
            <a:r>
              <a:rPr lang="en-US" sz="1400" dirty="0"/>
              <a:t>(</a:t>
            </a:r>
            <a:r>
              <a:rPr lang="cs-CZ" sz="1400" dirty="0"/>
              <a:t>minimum quarterly).</a:t>
            </a:r>
            <a:r>
              <a:rPr lang="en-US" sz="1400" dirty="0"/>
              <a:t> </a:t>
            </a:r>
            <a:r>
              <a:rPr lang="cs-CZ" sz="1400" dirty="0"/>
              <a:t>Authorization of FCM below target margin (as per APP) to be approved by </a:t>
            </a:r>
            <a:r>
              <a:rPr lang="en-US" sz="1400" dirty="0"/>
              <a:t>higher</a:t>
            </a:r>
            <a:r>
              <a:rPr lang="cs-CZ" sz="1400" dirty="0"/>
              <a:t> level (</a:t>
            </a:r>
            <a:r>
              <a:rPr lang="en-US" sz="1400" dirty="0"/>
              <a:t>as per </a:t>
            </a:r>
            <a:r>
              <a:rPr lang="cs-CZ" sz="1400" dirty="0"/>
              <a:t>local and global RR </a:t>
            </a:r>
            <a:r>
              <a:rPr lang="en-US" sz="1400" dirty="0"/>
              <a:t>policies</a:t>
            </a:r>
            <a:r>
              <a:rPr lang="cs-CZ" sz="1400" dirty="0"/>
              <a:t>)</a:t>
            </a:r>
            <a:r>
              <a:rPr lang="en-US" sz="1400" dirty="0"/>
              <a:t>.</a:t>
            </a:r>
            <a:r>
              <a:rPr lang="cs-CZ" sz="1400" dirty="0"/>
              <a:t> Configurators to be updated in continuous mode to cover rapid cost development. </a:t>
            </a:r>
          </a:p>
          <a:p>
            <a:pPr marL="285721" indent="-285721">
              <a:buFont typeface="Arial" panose="020B0604020202020204" pitchFamily="34" charset="0"/>
              <a:buChar char="•"/>
            </a:pPr>
            <a:endParaRPr lang="cs-CZ" sz="1400" dirty="0"/>
          </a:p>
          <a:p>
            <a:pPr marL="285721" indent="-285721">
              <a:buFont typeface="Arial" panose="020B0604020202020204" pitchFamily="34" charset="0"/>
              <a:buChar char="•"/>
            </a:pPr>
            <a:r>
              <a:rPr lang="cs-CZ" sz="1400" dirty="0"/>
              <a:t>Special provision to be built in our pricing  mainly for longer cycle business</a:t>
            </a:r>
          </a:p>
          <a:p>
            <a:pPr marL="285721" indent="-285721">
              <a:buFont typeface="Arial" panose="020B0604020202020204" pitchFamily="34" charset="0"/>
              <a:buChar char="•"/>
            </a:pPr>
            <a:endParaRPr lang="cs-CZ" sz="1400" dirty="0"/>
          </a:p>
          <a:p>
            <a:pPr marL="285721" indent="-285721">
              <a:buFont typeface="Arial" panose="020B0604020202020204" pitchFamily="34" charset="0"/>
              <a:buChar char="•"/>
            </a:pPr>
            <a:r>
              <a:rPr lang="cs-CZ" sz="1400" dirty="0"/>
              <a:t>Wherever possible we need to try to re-price OBL. </a:t>
            </a:r>
          </a:p>
          <a:p>
            <a:pPr marL="285721" indent="-285721">
              <a:buFont typeface="Arial" panose="020B0604020202020204" pitchFamily="34" charset="0"/>
              <a:buChar char="•"/>
            </a:pPr>
            <a:endParaRPr lang="cs-CZ" sz="1400" dirty="0"/>
          </a:p>
          <a:p>
            <a:pPr marL="285721" indent="-285721">
              <a:buFont typeface="Arial" panose="020B0604020202020204" pitchFamily="34" charset="0"/>
              <a:buChar char="•"/>
            </a:pPr>
            <a:endParaRPr lang="cs-CZ" sz="1400" dirty="0"/>
          </a:p>
          <a:p>
            <a:endParaRPr lang="en-US" dirty="0"/>
          </a:p>
        </p:txBody>
      </p:sp>
      <p:sp>
        <p:nvSpPr>
          <p:cNvPr id="2" name="Date Placeholder 1">
            <a:extLst>
              <a:ext uri="{FF2B5EF4-FFF2-40B4-BE49-F238E27FC236}">
                <a16:creationId xmlns:a16="http://schemas.microsoft.com/office/drawing/2014/main" id="{CC7EEEA5-8568-4082-962D-1ED96FE65E7A}"/>
              </a:ext>
            </a:extLst>
          </p:cNvPr>
          <p:cNvSpPr>
            <a:spLocks noGrp="1"/>
          </p:cNvSpPr>
          <p:nvPr>
            <p:ph type="dt" sz="half" idx="18"/>
          </p:nvPr>
        </p:nvSpPr>
        <p:spPr/>
        <p:txBody>
          <a:bodyPr/>
          <a:lstStyle/>
          <a:p>
            <a:fld id="{511B9DF1-7331-4076-A785-90AD839E365E}" type="datetime4">
              <a:rPr lang="en-US" smtClean="0"/>
              <a:t>June 13, 2022</a:t>
            </a:fld>
            <a:endParaRPr lang="en-US" dirty="0"/>
          </a:p>
        </p:txBody>
      </p:sp>
      <p:sp>
        <p:nvSpPr>
          <p:cNvPr id="3" name="Slide Number Placeholder 2">
            <a:extLst>
              <a:ext uri="{FF2B5EF4-FFF2-40B4-BE49-F238E27FC236}">
                <a16:creationId xmlns:a16="http://schemas.microsoft.com/office/drawing/2014/main" id="{959A33B4-6ED7-4D5F-BE52-A31F34C704AE}"/>
              </a:ext>
            </a:extLst>
          </p:cNvPr>
          <p:cNvSpPr>
            <a:spLocks noGrp="1"/>
          </p:cNvSpPr>
          <p:nvPr>
            <p:ph type="sldNum" sz="quarter" idx="20"/>
          </p:nvPr>
        </p:nvSpPr>
        <p:spPr/>
        <p:txBody>
          <a:bodyPr/>
          <a:lstStyle/>
          <a:p>
            <a:r>
              <a:rPr lang="en-US"/>
              <a:t>Slide </a:t>
            </a:r>
            <a:fld id="{619F89D8-7AE3-494A-97F3-03D680869632}" type="slidenum">
              <a:rPr lang="en-US" smtClean="0"/>
              <a:pPr/>
              <a:t>10</a:t>
            </a:fld>
            <a:endParaRPr lang="en-US" dirty="0"/>
          </a:p>
        </p:txBody>
      </p:sp>
    </p:spTree>
    <p:extLst>
      <p:ext uri="{BB962C8B-B14F-4D97-AF65-F5344CB8AC3E}">
        <p14:creationId xmlns:p14="http://schemas.microsoft.com/office/powerpoint/2010/main" val="3287048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1C9A278C-EC65-42DC-B29A-AD113AF9ACF7}"/>
              </a:ext>
            </a:extLst>
          </p:cNvPr>
          <p:cNvGraphicFramePr>
            <a:graphicFrameLocks noChangeAspect="1"/>
          </p:cNvGraphicFramePr>
          <p:nvPr>
            <p:custDataLst>
              <p:tags r:id="rId2"/>
            </p:custDataLst>
          </p:nvPr>
        </p:nvGraphicFramePr>
        <p:xfrm>
          <a:off x="1587" y="2034"/>
          <a:ext cx="1588" cy="1588"/>
        </p:xfrm>
        <a:graphic>
          <a:graphicData uri="http://schemas.openxmlformats.org/presentationml/2006/ole">
            <mc:AlternateContent xmlns:mc="http://schemas.openxmlformats.org/markup-compatibility/2006">
              <mc:Choice xmlns:v="urn:schemas-microsoft-com:vml" Requires="v">
                <p:oleObj spid="_x0000_s20482" name="think-cell Slide" r:id="rId4" imgW="347" imgH="348" progId="TCLayout.ActiveDocument.1">
                  <p:embed/>
                </p:oleObj>
              </mc:Choice>
              <mc:Fallback>
                <p:oleObj name="think-cell Slide" r:id="rId4" imgW="347" imgH="348" progId="TCLayout.ActiveDocument.1">
                  <p:embed/>
                  <p:pic>
                    <p:nvPicPr>
                      <p:cNvPr id="13" name="Object 12" hidden="1">
                        <a:extLst>
                          <a:ext uri="{FF2B5EF4-FFF2-40B4-BE49-F238E27FC236}">
                            <a16:creationId xmlns:a16="http://schemas.microsoft.com/office/drawing/2014/main" id="{1C9A278C-EC65-42DC-B29A-AD113AF9ACF7}"/>
                          </a:ext>
                        </a:extLst>
                      </p:cNvPr>
                      <p:cNvPicPr/>
                      <p:nvPr/>
                    </p:nvPicPr>
                    <p:blipFill>
                      <a:blip r:embed="rId5"/>
                      <a:stretch>
                        <a:fillRect/>
                      </a:stretch>
                    </p:blipFill>
                    <p:spPr>
                      <a:xfrm>
                        <a:off x="1587" y="2034"/>
                        <a:ext cx="1588" cy="1588"/>
                      </a:xfrm>
                      <a:prstGeom prst="rect">
                        <a:avLst/>
                      </a:prstGeom>
                    </p:spPr>
                  </p:pic>
                </p:oleObj>
              </mc:Fallback>
            </mc:AlternateContent>
          </a:graphicData>
        </a:graphic>
      </p:graphicFrame>
      <p:sp>
        <p:nvSpPr>
          <p:cNvPr id="10" name="Title 9">
            <a:extLst>
              <a:ext uri="{FF2B5EF4-FFF2-40B4-BE49-F238E27FC236}">
                <a16:creationId xmlns:a16="http://schemas.microsoft.com/office/drawing/2014/main" id="{F2D5CF0D-461B-4C1A-AF6F-62279EA1935A}"/>
              </a:ext>
            </a:extLst>
          </p:cNvPr>
          <p:cNvSpPr>
            <a:spLocks noGrp="1"/>
          </p:cNvSpPr>
          <p:nvPr>
            <p:ph type="title"/>
          </p:nvPr>
        </p:nvSpPr>
        <p:spPr>
          <a:xfrm>
            <a:off x="333220" y="592683"/>
            <a:ext cx="11518500" cy="395948"/>
          </a:xfrm>
        </p:spPr>
        <p:txBody>
          <a:bodyPr vert="horz"/>
          <a:lstStyle/>
          <a:p>
            <a:r>
              <a:rPr lang="cs-CZ" dirty="0"/>
              <a:t>ELDS 2022 model (contingency as % of revenue) </a:t>
            </a:r>
            <a:endParaRPr lang="en-US" dirty="0"/>
          </a:p>
        </p:txBody>
      </p:sp>
      <p:sp>
        <p:nvSpPr>
          <p:cNvPr id="11" name="Subtitle 10">
            <a:extLst>
              <a:ext uri="{FF2B5EF4-FFF2-40B4-BE49-F238E27FC236}">
                <a16:creationId xmlns:a16="http://schemas.microsoft.com/office/drawing/2014/main" id="{397F42C0-725C-4A04-BE9F-DCF166461922}"/>
              </a:ext>
            </a:extLst>
          </p:cNvPr>
          <p:cNvSpPr>
            <a:spLocks noGrp="1"/>
          </p:cNvSpPr>
          <p:nvPr>
            <p:ph type="subTitle" idx="13"/>
          </p:nvPr>
        </p:nvSpPr>
        <p:spPr>
          <a:xfrm>
            <a:off x="242292" y="5028785"/>
            <a:ext cx="11039151" cy="346865"/>
          </a:xfrm>
        </p:spPr>
        <p:txBody>
          <a:bodyPr/>
          <a:lstStyle/>
          <a:p>
            <a:r>
              <a:rPr lang="cs-CZ" sz="1400" b="1" dirty="0"/>
              <a:t>Implementation logic in ELDS value chain: </a:t>
            </a:r>
          </a:p>
          <a:p>
            <a:pPr marL="285721" indent="-285721">
              <a:buFont typeface="Arial" panose="020B0604020202020204" pitchFamily="34" charset="0"/>
              <a:buChar char="•"/>
            </a:pPr>
            <a:r>
              <a:rPr lang="cs-CZ" sz="1400" b="1" dirty="0"/>
              <a:t>CPP and SWGR must cover entire project value </a:t>
            </a:r>
          </a:p>
          <a:p>
            <a:pPr marL="285721" indent="-285721">
              <a:buFont typeface="Arial" panose="020B0604020202020204" pitchFamily="34" charset="0"/>
              <a:buChar char="•"/>
            </a:pPr>
            <a:r>
              <a:rPr lang="cs-CZ" sz="1400" b="1" dirty="0"/>
              <a:t>Local sales units and Packaging units (as well as customization units)  to cover their own value added (all other parts ha</a:t>
            </a:r>
            <a:r>
              <a:rPr lang="en-US" sz="1400" b="1" dirty="0" err="1"/>
              <a:t>ve</a:t>
            </a:r>
            <a:r>
              <a:rPr lang="cs-CZ" sz="1400" b="1" dirty="0"/>
              <a:t> been considered already in CPP and SWGR</a:t>
            </a:r>
            <a:r>
              <a:rPr lang="en-US" sz="1400" b="1" dirty="0"/>
              <a:t>)</a:t>
            </a:r>
            <a:r>
              <a:rPr lang="cs-CZ" sz="1400" b="1" dirty="0"/>
              <a:t>. Own value add on packaging must cover also 3rd party content. </a:t>
            </a:r>
          </a:p>
          <a:p>
            <a:endParaRPr lang="en-US" b="1" dirty="0"/>
          </a:p>
        </p:txBody>
      </p:sp>
      <p:sp>
        <p:nvSpPr>
          <p:cNvPr id="14" name="Rectangle 13">
            <a:extLst>
              <a:ext uri="{FF2B5EF4-FFF2-40B4-BE49-F238E27FC236}">
                <a16:creationId xmlns:a16="http://schemas.microsoft.com/office/drawing/2014/main" id="{AA85BF8C-E5B6-48C8-9E24-5A3CE41A23CA}"/>
              </a:ext>
            </a:extLst>
          </p:cNvPr>
          <p:cNvSpPr/>
          <p:nvPr/>
        </p:nvSpPr>
        <p:spPr bwMode="gray">
          <a:xfrm>
            <a:off x="2610005" y="1660588"/>
            <a:ext cx="1929319" cy="13553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sz="800" dirty="0"/>
              <a:t>Based on business type and provided specific job conditions </a:t>
            </a:r>
          </a:p>
          <a:p>
            <a:endParaRPr lang="cs-CZ" sz="800" dirty="0"/>
          </a:p>
          <a:p>
            <a:pPr algn="ctr"/>
            <a:r>
              <a:rPr lang="cs-CZ" sz="1600" dirty="0"/>
              <a:t>min 4%</a:t>
            </a:r>
          </a:p>
          <a:p>
            <a:pPr algn="ctr"/>
            <a:r>
              <a:rPr lang="cs-CZ" sz="1600" dirty="0"/>
              <a:t>up to full risk coverage </a:t>
            </a:r>
          </a:p>
          <a:p>
            <a:pPr marL="171433" indent="-171433">
              <a:buFont typeface="Arial" panose="020B0604020202020204" pitchFamily="34" charset="0"/>
              <a:buChar char="•"/>
            </a:pPr>
            <a:endParaRPr lang="cs-CZ" sz="800" dirty="0"/>
          </a:p>
          <a:p>
            <a:pPr marL="171433" indent="-171433">
              <a:buFont typeface="Arial" panose="020B0604020202020204" pitchFamily="34" charset="0"/>
              <a:buChar char="•"/>
            </a:pPr>
            <a:endParaRPr lang="en-US" sz="800" dirty="0" err="1"/>
          </a:p>
        </p:txBody>
      </p:sp>
      <p:cxnSp>
        <p:nvCxnSpPr>
          <p:cNvPr id="16" name="Straight Connector 15">
            <a:extLst>
              <a:ext uri="{FF2B5EF4-FFF2-40B4-BE49-F238E27FC236}">
                <a16:creationId xmlns:a16="http://schemas.microsoft.com/office/drawing/2014/main" id="{95ED7668-C3B4-4922-88BB-CB696BFEEECA}"/>
              </a:ext>
            </a:extLst>
          </p:cNvPr>
          <p:cNvCxnSpPr/>
          <p:nvPr/>
        </p:nvCxnSpPr>
        <p:spPr bwMode="gray">
          <a:xfrm>
            <a:off x="2610005" y="1428008"/>
            <a:ext cx="1929319"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B3F33A50-6936-4679-A38F-A1394821B2A2}"/>
              </a:ext>
            </a:extLst>
          </p:cNvPr>
          <p:cNvSpPr/>
          <p:nvPr/>
        </p:nvSpPr>
        <p:spPr bwMode="gray">
          <a:xfrm>
            <a:off x="2493715" y="1100911"/>
            <a:ext cx="2161898" cy="27897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dirty="0"/>
              <a:t>Sho</a:t>
            </a:r>
            <a:r>
              <a:rPr lang="cs-CZ" sz="1000" dirty="0">
                <a:solidFill>
                  <a:schemeClr val="tx1"/>
                </a:solidFill>
              </a:rPr>
              <a:t>Short cycle (deliveries up to 3 months from P.O.)</a:t>
            </a:r>
            <a:endParaRPr lang="en-US" sz="1000" dirty="0" err="1"/>
          </a:p>
        </p:txBody>
      </p:sp>
      <p:sp>
        <p:nvSpPr>
          <p:cNvPr id="20" name="Rectangle 19">
            <a:extLst>
              <a:ext uri="{FF2B5EF4-FFF2-40B4-BE49-F238E27FC236}">
                <a16:creationId xmlns:a16="http://schemas.microsoft.com/office/drawing/2014/main" id="{20C4D5B9-C3DC-41CB-B281-4684F07FD1D5}"/>
              </a:ext>
            </a:extLst>
          </p:cNvPr>
          <p:cNvSpPr/>
          <p:nvPr/>
        </p:nvSpPr>
        <p:spPr bwMode="gray">
          <a:xfrm>
            <a:off x="2610005" y="3541280"/>
            <a:ext cx="1929319" cy="8300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cs-CZ" sz="800" dirty="0"/>
          </a:p>
          <a:p>
            <a:pPr algn="ctr"/>
            <a:r>
              <a:rPr lang="cs-CZ" sz="2400" dirty="0"/>
              <a:t>0%</a:t>
            </a:r>
          </a:p>
          <a:p>
            <a:r>
              <a:rPr lang="cs-CZ" sz="800" dirty="0"/>
              <a:t> </a:t>
            </a:r>
          </a:p>
          <a:p>
            <a:pPr marL="171433" indent="-171433">
              <a:buFont typeface="Arial" panose="020B0604020202020204" pitchFamily="34" charset="0"/>
              <a:buChar char="•"/>
            </a:pPr>
            <a:endParaRPr lang="cs-CZ" sz="800" dirty="0"/>
          </a:p>
          <a:p>
            <a:pPr marL="171433" indent="-171433">
              <a:buFont typeface="Arial" panose="020B0604020202020204" pitchFamily="34" charset="0"/>
              <a:buChar char="•"/>
            </a:pPr>
            <a:endParaRPr lang="en-US" sz="800" dirty="0" err="1"/>
          </a:p>
        </p:txBody>
      </p:sp>
      <p:sp>
        <p:nvSpPr>
          <p:cNvPr id="21" name="Rectangle 20">
            <a:extLst>
              <a:ext uri="{FF2B5EF4-FFF2-40B4-BE49-F238E27FC236}">
                <a16:creationId xmlns:a16="http://schemas.microsoft.com/office/drawing/2014/main" id="{29245851-13B3-4D10-86AC-04060A64E6E4}"/>
              </a:ext>
            </a:extLst>
          </p:cNvPr>
          <p:cNvSpPr/>
          <p:nvPr/>
        </p:nvSpPr>
        <p:spPr bwMode="gray">
          <a:xfrm>
            <a:off x="2610005" y="4459569"/>
            <a:ext cx="1929319" cy="41503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sz="800" dirty="0">
                <a:solidFill>
                  <a:schemeClr val="tx1"/>
                </a:solidFill>
              </a:rPr>
              <a:t>Price lists to be recalculated quarterly</a:t>
            </a:r>
            <a:endParaRPr lang="cs-CZ" sz="2400" dirty="0">
              <a:solidFill>
                <a:schemeClr val="tx1"/>
              </a:solidFill>
            </a:endParaRPr>
          </a:p>
          <a:p>
            <a:r>
              <a:rPr lang="cs-CZ" sz="800" dirty="0"/>
              <a:t> </a:t>
            </a:r>
          </a:p>
          <a:p>
            <a:pPr marL="171433" indent="-171433">
              <a:buFont typeface="Arial" panose="020B0604020202020204" pitchFamily="34" charset="0"/>
              <a:buChar char="•"/>
            </a:pPr>
            <a:endParaRPr lang="cs-CZ" sz="800" dirty="0"/>
          </a:p>
          <a:p>
            <a:pPr marL="171433" indent="-171433">
              <a:buFont typeface="Arial" panose="020B0604020202020204" pitchFamily="34" charset="0"/>
              <a:buChar char="•"/>
            </a:pPr>
            <a:endParaRPr lang="en-US" sz="800" dirty="0" err="1"/>
          </a:p>
        </p:txBody>
      </p:sp>
      <p:cxnSp>
        <p:nvCxnSpPr>
          <p:cNvPr id="23" name="Straight Connector 22">
            <a:extLst>
              <a:ext uri="{FF2B5EF4-FFF2-40B4-BE49-F238E27FC236}">
                <a16:creationId xmlns:a16="http://schemas.microsoft.com/office/drawing/2014/main" id="{3F83BEA1-AA9D-456D-92E9-DD6ADD4B8368}"/>
              </a:ext>
            </a:extLst>
          </p:cNvPr>
          <p:cNvCxnSpPr/>
          <p:nvPr/>
        </p:nvCxnSpPr>
        <p:spPr bwMode="gray">
          <a:xfrm>
            <a:off x="5761867" y="1428008"/>
            <a:ext cx="1929319"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6248C852-85AA-4683-BE43-8B0B934D7E7A}"/>
              </a:ext>
            </a:extLst>
          </p:cNvPr>
          <p:cNvSpPr/>
          <p:nvPr/>
        </p:nvSpPr>
        <p:spPr bwMode="gray">
          <a:xfrm>
            <a:off x="5645578" y="1100911"/>
            <a:ext cx="2161898" cy="27897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dirty="0">
                <a:solidFill>
                  <a:schemeClr val="tx1"/>
                </a:solidFill>
              </a:rPr>
              <a:t>Mid cycle (up to 12 months from P.O.)</a:t>
            </a:r>
            <a:endParaRPr lang="en-US" sz="1000" dirty="0" err="1"/>
          </a:p>
        </p:txBody>
      </p:sp>
      <p:sp>
        <p:nvSpPr>
          <p:cNvPr id="25" name="Rectangle 24">
            <a:extLst>
              <a:ext uri="{FF2B5EF4-FFF2-40B4-BE49-F238E27FC236}">
                <a16:creationId xmlns:a16="http://schemas.microsoft.com/office/drawing/2014/main" id="{BE28B5BB-4114-4B85-85C6-3E74760F2D21}"/>
              </a:ext>
            </a:extLst>
          </p:cNvPr>
          <p:cNvSpPr/>
          <p:nvPr/>
        </p:nvSpPr>
        <p:spPr bwMode="gray">
          <a:xfrm>
            <a:off x="5761867" y="3541280"/>
            <a:ext cx="1929319" cy="8300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cs-CZ" sz="800" dirty="0"/>
          </a:p>
          <a:p>
            <a:pPr algn="ctr"/>
            <a:r>
              <a:rPr lang="cs-CZ" sz="2400" dirty="0"/>
              <a:t>4%</a:t>
            </a:r>
          </a:p>
          <a:p>
            <a:r>
              <a:rPr lang="cs-CZ" sz="800" dirty="0"/>
              <a:t> out of which: commodity 2%, freight 1%, labor 1% </a:t>
            </a:r>
          </a:p>
          <a:p>
            <a:pPr marL="171433" indent="-171433">
              <a:buFont typeface="Arial" panose="020B0604020202020204" pitchFamily="34" charset="0"/>
              <a:buChar char="•"/>
            </a:pPr>
            <a:endParaRPr lang="cs-CZ" sz="800" dirty="0"/>
          </a:p>
          <a:p>
            <a:pPr marL="171433" indent="-171433">
              <a:buFont typeface="Arial" panose="020B0604020202020204" pitchFamily="34" charset="0"/>
              <a:buChar char="•"/>
            </a:pPr>
            <a:endParaRPr lang="en-US" sz="800" dirty="0" err="1"/>
          </a:p>
        </p:txBody>
      </p:sp>
      <p:sp>
        <p:nvSpPr>
          <p:cNvPr id="26" name="Rectangle 25">
            <a:extLst>
              <a:ext uri="{FF2B5EF4-FFF2-40B4-BE49-F238E27FC236}">
                <a16:creationId xmlns:a16="http://schemas.microsoft.com/office/drawing/2014/main" id="{BFAE4708-D5F4-4A6B-B1E4-DE5380B84A6C}"/>
              </a:ext>
            </a:extLst>
          </p:cNvPr>
          <p:cNvSpPr/>
          <p:nvPr/>
        </p:nvSpPr>
        <p:spPr bwMode="gray">
          <a:xfrm>
            <a:off x="5761867" y="4462614"/>
            <a:ext cx="1929319" cy="41503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sz="800" dirty="0">
                <a:solidFill>
                  <a:schemeClr val="tx1"/>
                </a:solidFill>
              </a:rPr>
              <a:t>Costs for FCM to be updated quarterly in all tools ( configurators etc) </a:t>
            </a:r>
            <a:endParaRPr lang="cs-CZ" sz="2400" dirty="0">
              <a:solidFill>
                <a:schemeClr val="tx1"/>
              </a:solidFill>
            </a:endParaRPr>
          </a:p>
          <a:p>
            <a:r>
              <a:rPr lang="cs-CZ" sz="800" dirty="0"/>
              <a:t> </a:t>
            </a:r>
          </a:p>
          <a:p>
            <a:pPr marL="171433" indent="-171433">
              <a:buFont typeface="Arial" panose="020B0604020202020204" pitchFamily="34" charset="0"/>
              <a:buChar char="•"/>
            </a:pPr>
            <a:endParaRPr lang="cs-CZ" sz="800" dirty="0"/>
          </a:p>
          <a:p>
            <a:pPr marL="171433" indent="-171433">
              <a:buFont typeface="Arial" panose="020B0604020202020204" pitchFamily="34" charset="0"/>
              <a:buChar char="•"/>
            </a:pPr>
            <a:endParaRPr lang="en-US" sz="800" dirty="0" err="1"/>
          </a:p>
        </p:txBody>
      </p:sp>
      <p:cxnSp>
        <p:nvCxnSpPr>
          <p:cNvPr id="28" name="Straight Connector 27">
            <a:extLst>
              <a:ext uri="{FF2B5EF4-FFF2-40B4-BE49-F238E27FC236}">
                <a16:creationId xmlns:a16="http://schemas.microsoft.com/office/drawing/2014/main" id="{46BE798F-1525-435D-9B5F-51D2104C7351}"/>
              </a:ext>
            </a:extLst>
          </p:cNvPr>
          <p:cNvCxnSpPr/>
          <p:nvPr/>
        </p:nvCxnSpPr>
        <p:spPr bwMode="gray">
          <a:xfrm>
            <a:off x="9030020" y="1428008"/>
            <a:ext cx="1929319"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70FBA77F-6B4D-451D-BCDC-4C3FE0D5A891}"/>
              </a:ext>
            </a:extLst>
          </p:cNvPr>
          <p:cNvSpPr/>
          <p:nvPr/>
        </p:nvSpPr>
        <p:spPr bwMode="gray">
          <a:xfrm>
            <a:off x="8913730" y="1100911"/>
            <a:ext cx="2161898" cy="27897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dirty="0">
                <a:solidFill>
                  <a:schemeClr val="tx1"/>
                </a:solidFill>
              </a:rPr>
              <a:t>Long cycle (up to 24 months from P.O.)</a:t>
            </a:r>
            <a:endParaRPr lang="en-US" sz="1000" dirty="0" err="1"/>
          </a:p>
        </p:txBody>
      </p:sp>
      <p:sp>
        <p:nvSpPr>
          <p:cNvPr id="30" name="Rectangle 29">
            <a:extLst>
              <a:ext uri="{FF2B5EF4-FFF2-40B4-BE49-F238E27FC236}">
                <a16:creationId xmlns:a16="http://schemas.microsoft.com/office/drawing/2014/main" id="{696B2E75-F286-49DE-AC01-F3984E47B331}"/>
              </a:ext>
            </a:extLst>
          </p:cNvPr>
          <p:cNvSpPr/>
          <p:nvPr/>
        </p:nvSpPr>
        <p:spPr bwMode="gray">
          <a:xfrm>
            <a:off x="9030020" y="3541280"/>
            <a:ext cx="1929319" cy="8300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cs-CZ" sz="800" dirty="0"/>
          </a:p>
          <a:p>
            <a:pPr algn="ctr"/>
            <a:r>
              <a:rPr lang="cs-CZ" sz="2400" dirty="0"/>
              <a:t>6.5 %</a:t>
            </a:r>
          </a:p>
          <a:p>
            <a:r>
              <a:rPr lang="cs-CZ" sz="800" dirty="0"/>
              <a:t>  out of which: commodity 3%, freight 1,5%, labor 2% </a:t>
            </a:r>
          </a:p>
          <a:p>
            <a:endParaRPr lang="cs-CZ" sz="800" dirty="0"/>
          </a:p>
          <a:p>
            <a:pPr marL="171433" indent="-171433">
              <a:buFont typeface="Arial" panose="020B0604020202020204" pitchFamily="34" charset="0"/>
              <a:buChar char="•"/>
            </a:pPr>
            <a:endParaRPr lang="cs-CZ" sz="800" dirty="0"/>
          </a:p>
          <a:p>
            <a:pPr marL="171433" indent="-171433">
              <a:buFont typeface="Arial" panose="020B0604020202020204" pitchFamily="34" charset="0"/>
              <a:buChar char="•"/>
            </a:pPr>
            <a:endParaRPr lang="en-US" sz="800" dirty="0" err="1"/>
          </a:p>
        </p:txBody>
      </p:sp>
      <p:sp>
        <p:nvSpPr>
          <p:cNvPr id="31" name="Rectangle 30">
            <a:extLst>
              <a:ext uri="{FF2B5EF4-FFF2-40B4-BE49-F238E27FC236}">
                <a16:creationId xmlns:a16="http://schemas.microsoft.com/office/drawing/2014/main" id="{F9CE1218-8C78-45F0-8A6E-EA5E20A34CCA}"/>
              </a:ext>
            </a:extLst>
          </p:cNvPr>
          <p:cNvSpPr/>
          <p:nvPr/>
        </p:nvSpPr>
        <p:spPr bwMode="gray">
          <a:xfrm>
            <a:off x="9030020" y="4459845"/>
            <a:ext cx="1929319" cy="41503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sz="800" dirty="0">
                <a:solidFill>
                  <a:schemeClr val="tx1"/>
                </a:solidFill>
              </a:rPr>
              <a:t>Costs for FCM to be updated quarterly in all tools ( configurators etc) </a:t>
            </a:r>
            <a:endParaRPr lang="cs-CZ" sz="2400" dirty="0">
              <a:solidFill>
                <a:schemeClr val="tx1"/>
              </a:solidFill>
            </a:endParaRPr>
          </a:p>
          <a:p>
            <a:r>
              <a:rPr lang="cs-CZ" sz="800" dirty="0"/>
              <a:t> </a:t>
            </a:r>
          </a:p>
          <a:p>
            <a:pPr marL="171433" indent="-171433">
              <a:buFont typeface="Arial" panose="020B0604020202020204" pitchFamily="34" charset="0"/>
              <a:buChar char="•"/>
            </a:pPr>
            <a:endParaRPr lang="cs-CZ" sz="800" dirty="0"/>
          </a:p>
          <a:p>
            <a:pPr marL="171433" indent="-171433">
              <a:buFont typeface="Arial" panose="020B0604020202020204" pitchFamily="34" charset="0"/>
              <a:buChar char="•"/>
            </a:pPr>
            <a:endParaRPr lang="en-US" sz="800" dirty="0" err="1"/>
          </a:p>
        </p:txBody>
      </p:sp>
      <p:sp>
        <p:nvSpPr>
          <p:cNvPr id="32" name="Rectangle 31">
            <a:extLst>
              <a:ext uri="{FF2B5EF4-FFF2-40B4-BE49-F238E27FC236}">
                <a16:creationId xmlns:a16="http://schemas.microsoft.com/office/drawing/2014/main" id="{1EF2B44E-342D-4563-B91F-63D7719EF27B}"/>
              </a:ext>
            </a:extLst>
          </p:cNvPr>
          <p:cNvSpPr/>
          <p:nvPr/>
        </p:nvSpPr>
        <p:spPr bwMode="gray">
          <a:xfrm>
            <a:off x="171922" y="3541277"/>
            <a:ext cx="1929319" cy="104813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sz="1200" dirty="0"/>
              <a:t>Special </a:t>
            </a:r>
            <a:r>
              <a:rPr lang="cs-CZ" sz="1200" u="sng" dirty="0"/>
              <a:t>minimum</a:t>
            </a:r>
            <a:r>
              <a:rPr lang="cs-CZ" sz="1200" dirty="0"/>
              <a:t> provision covering inflations on commodity , labour, freight/energies  </a:t>
            </a:r>
          </a:p>
          <a:p>
            <a:endParaRPr lang="cs-CZ" sz="800" dirty="0"/>
          </a:p>
          <a:p>
            <a:r>
              <a:rPr lang="cs-CZ" sz="800" dirty="0"/>
              <a:t> </a:t>
            </a:r>
          </a:p>
          <a:p>
            <a:pPr marL="171433" indent="-171433">
              <a:buFont typeface="Arial" panose="020B0604020202020204" pitchFamily="34" charset="0"/>
              <a:buChar char="•"/>
            </a:pPr>
            <a:endParaRPr lang="cs-CZ" sz="800" dirty="0"/>
          </a:p>
          <a:p>
            <a:pPr marL="171433" indent="-171433">
              <a:buFont typeface="Arial" panose="020B0604020202020204" pitchFamily="34" charset="0"/>
              <a:buChar char="•"/>
            </a:pPr>
            <a:endParaRPr lang="en-US" sz="800" dirty="0" err="1"/>
          </a:p>
        </p:txBody>
      </p:sp>
      <p:sp>
        <p:nvSpPr>
          <p:cNvPr id="33" name="Rectangle 32">
            <a:extLst>
              <a:ext uri="{FF2B5EF4-FFF2-40B4-BE49-F238E27FC236}">
                <a16:creationId xmlns:a16="http://schemas.microsoft.com/office/drawing/2014/main" id="{003EECFE-C901-4C3A-A811-260AFE92283A}"/>
              </a:ext>
            </a:extLst>
          </p:cNvPr>
          <p:cNvSpPr/>
          <p:nvPr/>
        </p:nvSpPr>
        <p:spPr bwMode="gray">
          <a:xfrm>
            <a:off x="171922" y="1660588"/>
            <a:ext cx="1929319" cy="13553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sz="800" dirty="0"/>
              <a:t>Standard FCM provision covering:</a:t>
            </a:r>
          </a:p>
          <a:p>
            <a:pPr marL="171433" indent="-171433">
              <a:buFont typeface="Arial" panose="020B0604020202020204" pitchFamily="34" charset="0"/>
              <a:buChar char="•"/>
            </a:pPr>
            <a:r>
              <a:rPr lang="cs-CZ" sz="800" b="1" dirty="0"/>
              <a:t>Warranty</a:t>
            </a:r>
            <a:r>
              <a:rPr lang="cs-CZ" sz="800" dirty="0"/>
              <a:t> ( depending on its duration) </a:t>
            </a:r>
          </a:p>
          <a:p>
            <a:pPr marL="171433" indent="-171433">
              <a:buFont typeface="Arial" panose="020B0604020202020204" pitchFamily="34" charset="0"/>
              <a:buChar char="•"/>
            </a:pPr>
            <a:r>
              <a:rPr lang="cs-CZ" sz="800" b="1" dirty="0"/>
              <a:t>Operational contingency </a:t>
            </a:r>
            <a:r>
              <a:rPr lang="cs-CZ" sz="800" dirty="0"/>
              <a:t>( tight time schedule, technical risks, payment risks) </a:t>
            </a:r>
          </a:p>
          <a:p>
            <a:pPr marL="171433" indent="-171433">
              <a:buFont typeface="Arial" panose="020B0604020202020204" pitchFamily="34" charset="0"/>
              <a:buChar char="•"/>
            </a:pPr>
            <a:r>
              <a:rPr lang="cs-CZ" sz="800" b="1" dirty="0"/>
              <a:t>Currency </a:t>
            </a:r>
            <a:r>
              <a:rPr lang="cs-CZ" sz="800" dirty="0"/>
              <a:t>where applicable</a:t>
            </a:r>
          </a:p>
          <a:p>
            <a:pPr marL="171433" indent="-171433">
              <a:buFont typeface="Arial" panose="020B0604020202020204" pitchFamily="34" charset="0"/>
              <a:buChar char="•"/>
            </a:pPr>
            <a:r>
              <a:rPr lang="cs-CZ" sz="800" b="1" dirty="0"/>
              <a:t>New products risk </a:t>
            </a:r>
            <a:r>
              <a:rPr lang="cs-CZ" sz="800" dirty="0"/>
              <a:t>( TSA)</a:t>
            </a:r>
          </a:p>
          <a:p>
            <a:pPr marL="171433" indent="-171433">
              <a:buFont typeface="Arial" panose="020B0604020202020204" pitchFamily="34" charset="0"/>
              <a:buChar char="•"/>
            </a:pPr>
            <a:r>
              <a:rPr lang="cs-CZ" sz="800" dirty="0"/>
              <a:t>Longer than 3 months tender validity </a:t>
            </a:r>
          </a:p>
          <a:p>
            <a:pPr marL="171433" indent="-171433">
              <a:buFont typeface="Arial" panose="020B0604020202020204" pitchFamily="34" charset="0"/>
              <a:buChar char="•"/>
            </a:pPr>
            <a:endParaRPr lang="cs-CZ" sz="800" dirty="0"/>
          </a:p>
          <a:p>
            <a:pPr marL="171433" indent="-171433">
              <a:buFont typeface="Arial" panose="020B0604020202020204" pitchFamily="34" charset="0"/>
              <a:buChar char="•"/>
            </a:pPr>
            <a:endParaRPr lang="en-US" sz="800" dirty="0" err="1"/>
          </a:p>
        </p:txBody>
      </p:sp>
      <p:sp>
        <p:nvSpPr>
          <p:cNvPr id="34" name="Rectangle 33">
            <a:extLst>
              <a:ext uri="{FF2B5EF4-FFF2-40B4-BE49-F238E27FC236}">
                <a16:creationId xmlns:a16="http://schemas.microsoft.com/office/drawing/2014/main" id="{0A6A008F-66DE-436D-8BAF-B94B922C73EA}"/>
              </a:ext>
            </a:extLst>
          </p:cNvPr>
          <p:cNvSpPr/>
          <p:nvPr/>
        </p:nvSpPr>
        <p:spPr bwMode="gray">
          <a:xfrm>
            <a:off x="5761867" y="1660588"/>
            <a:ext cx="1929319" cy="13553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sz="800" dirty="0"/>
              <a:t>Based on business type and provided specific job conditions </a:t>
            </a:r>
          </a:p>
          <a:p>
            <a:endParaRPr lang="cs-CZ" sz="800" dirty="0"/>
          </a:p>
          <a:p>
            <a:pPr algn="ctr"/>
            <a:r>
              <a:rPr lang="cs-CZ" sz="1600" dirty="0"/>
              <a:t>min 4%</a:t>
            </a:r>
          </a:p>
          <a:p>
            <a:pPr algn="ctr"/>
            <a:r>
              <a:rPr lang="cs-CZ" sz="1600" dirty="0"/>
              <a:t>up to full risk coverage </a:t>
            </a:r>
          </a:p>
          <a:p>
            <a:pPr marL="171433" indent="-171433">
              <a:buFont typeface="Arial" panose="020B0604020202020204" pitchFamily="34" charset="0"/>
              <a:buChar char="•"/>
            </a:pPr>
            <a:endParaRPr lang="cs-CZ" sz="1600" dirty="0"/>
          </a:p>
          <a:p>
            <a:pPr marL="171433" indent="-171433">
              <a:buFont typeface="Arial" panose="020B0604020202020204" pitchFamily="34" charset="0"/>
              <a:buChar char="•"/>
            </a:pPr>
            <a:endParaRPr lang="en-US" sz="800" dirty="0" err="1"/>
          </a:p>
        </p:txBody>
      </p:sp>
      <p:sp>
        <p:nvSpPr>
          <p:cNvPr id="19" name="Rectangle 18">
            <a:extLst>
              <a:ext uri="{FF2B5EF4-FFF2-40B4-BE49-F238E27FC236}">
                <a16:creationId xmlns:a16="http://schemas.microsoft.com/office/drawing/2014/main" id="{92283C56-F2D9-45E7-A45D-1EDC8DB57173}"/>
              </a:ext>
            </a:extLst>
          </p:cNvPr>
          <p:cNvSpPr/>
          <p:nvPr/>
        </p:nvSpPr>
        <p:spPr bwMode="gray">
          <a:xfrm>
            <a:off x="673680" y="3015969"/>
            <a:ext cx="821443" cy="5253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4800" dirty="0">
                <a:solidFill>
                  <a:schemeClr val="tx1"/>
                </a:solidFill>
              </a:rPr>
              <a:t>+</a:t>
            </a:r>
            <a:endParaRPr lang="en-US" sz="4800" dirty="0" err="1">
              <a:solidFill>
                <a:schemeClr val="tx1"/>
              </a:solidFill>
            </a:endParaRPr>
          </a:p>
        </p:txBody>
      </p:sp>
      <p:sp>
        <p:nvSpPr>
          <p:cNvPr id="38" name="Rectangle 37">
            <a:extLst>
              <a:ext uri="{FF2B5EF4-FFF2-40B4-BE49-F238E27FC236}">
                <a16:creationId xmlns:a16="http://schemas.microsoft.com/office/drawing/2014/main" id="{DF8BEF04-5220-4BC9-A04E-BC4FC9808BE2}"/>
              </a:ext>
            </a:extLst>
          </p:cNvPr>
          <p:cNvSpPr/>
          <p:nvPr/>
        </p:nvSpPr>
        <p:spPr bwMode="gray">
          <a:xfrm>
            <a:off x="3217774" y="3012271"/>
            <a:ext cx="821443" cy="5253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4800" dirty="0">
                <a:solidFill>
                  <a:schemeClr val="tx1"/>
                </a:solidFill>
              </a:rPr>
              <a:t>+</a:t>
            </a:r>
            <a:endParaRPr lang="en-US" sz="4800" dirty="0" err="1">
              <a:solidFill>
                <a:schemeClr val="tx1"/>
              </a:solidFill>
            </a:endParaRPr>
          </a:p>
        </p:txBody>
      </p:sp>
      <p:sp>
        <p:nvSpPr>
          <p:cNvPr id="39" name="Rectangle 38">
            <a:extLst>
              <a:ext uri="{FF2B5EF4-FFF2-40B4-BE49-F238E27FC236}">
                <a16:creationId xmlns:a16="http://schemas.microsoft.com/office/drawing/2014/main" id="{042B2827-19F1-4AF6-8EA8-EBE345D5D756}"/>
              </a:ext>
            </a:extLst>
          </p:cNvPr>
          <p:cNvSpPr/>
          <p:nvPr/>
        </p:nvSpPr>
        <p:spPr bwMode="gray">
          <a:xfrm>
            <a:off x="6315805" y="3022605"/>
            <a:ext cx="821443" cy="5253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4800" dirty="0">
                <a:solidFill>
                  <a:schemeClr val="tx1"/>
                </a:solidFill>
              </a:rPr>
              <a:t>+</a:t>
            </a:r>
            <a:endParaRPr lang="en-US" sz="4800" dirty="0" err="1">
              <a:solidFill>
                <a:schemeClr val="tx1"/>
              </a:solidFill>
            </a:endParaRPr>
          </a:p>
        </p:txBody>
      </p:sp>
      <p:sp>
        <p:nvSpPr>
          <p:cNvPr id="40" name="Rectangle 39">
            <a:extLst>
              <a:ext uri="{FF2B5EF4-FFF2-40B4-BE49-F238E27FC236}">
                <a16:creationId xmlns:a16="http://schemas.microsoft.com/office/drawing/2014/main" id="{5DC9EB58-DC68-4441-B8A9-D2595F22A468}"/>
              </a:ext>
            </a:extLst>
          </p:cNvPr>
          <p:cNvSpPr/>
          <p:nvPr/>
        </p:nvSpPr>
        <p:spPr bwMode="gray">
          <a:xfrm>
            <a:off x="9652129" y="3014585"/>
            <a:ext cx="821443" cy="5253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4800" dirty="0">
                <a:solidFill>
                  <a:schemeClr val="tx1"/>
                </a:solidFill>
              </a:rPr>
              <a:t>+</a:t>
            </a:r>
            <a:endParaRPr lang="en-US" sz="4800" dirty="0" err="1">
              <a:solidFill>
                <a:schemeClr val="tx1"/>
              </a:solidFill>
            </a:endParaRPr>
          </a:p>
        </p:txBody>
      </p:sp>
      <p:sp>
        <p:nvSpPr>
          <p:cNvPr id="36" name="Arrow: Chevron 35">
            <a:extLst>
              <a:ext uri="{FF2B5EF4-FFF2-40B4-BE49-F238E27FC236}">
                <a16:creationId xmlns:a16="http://schemas.microsoft.com/office/drawing/2014/main" id="{00A36DB3-84F5-4AC9-86A2-A87297960B83}"/>
              </a:ext>
            </a:extLst>
          </p:cNvPr>
          <p:cNvSpPr/>
          <p:nvPr/>
        </p:nvSpPr>
        <p:spPr bwMode="gray">
          <a:xfrm>
            <a:off x="2189462" y="2173869"/>
            <a:ext cx="304253" cy="395948"/>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err="1">
              <a:solidFill>
                <a:schemeClr val="tx1"/>
              </a:solidFill>
            </a:endParaRPr>
          </a:p>
        </p:txBody>
      </p:sp>
      <p:sp>
        <p:nvSpPr>
          <p:cNvPr id="42" name="Arrow: Chevron 41">
            <a:extLst>
              <a:ext uri="{FF2B5EF4-FFF2-40B4-BE49-F238E27FC236}">
                <a16:creationId xmlns:a16="http://schemas.microsoft.com/office/drawing/2014/main" id="{709709D4-E183-4E31-BED4-24818DF74461}"/>
              </a:ext>
            </a:extLst>
          </p:cNvPr>
          <p:cNvSpPr/>
          <p:nvPr/>
        </p:nvSpPr>
        <p:spPr bwMode="gray">
          <a:xfrm>
            <a:off x="2189461" y="3728502"/>
            <a:ext cx="304253" cy="395948"/>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err="1">
              <a:solidFill>
                <a:schemeClr val="tx1"/>
              </a:solidFill>
            </a:endParaRPr>
          </a:p>
        </p:txBody>
      </p:sp>
      <p:sp>
        <p:nvSpPr>
          <p:cNvPr id="37" name="Rectangle 36">
            <a:extLst>
              <a:ext uri="{FF2B5EF4-FFF2-40B4-BE49-F238E27FC236}">
                <a16:creationId xmlns:a16="http://schemas.microsoft.com/office/drawing/2014/main" id="{D72950DC-B5CA-4523-B567-DBD4DF7218A5}"/>
              </a:ext>
            </a:extLst>
          </p:cNvPr>
          <p:cNvSpPr/>
          <p:nvPr/>
        </p:nvSpPr>
        <p:spPr bwMode="gray">
          <a:xfrm>
            <a:off x="9030020" y="1694152"/>
            <a:ext cx="1929319" cy="13553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sz="800" dirty="0"/>
              <a:t>Based on business type and provided specific job conditions </a:t>
            </a:r>
          </a:p>
          <a:p>
            <a:endParaRPr lang="cs-CZ" sz="800" dirty="0"/>
          </a:p>
          <a:p>
            <a:pPr algn="ctr"/>
            <a:r>
              <a:rPr lang="cs-CZ" sz="1600" dirty="0"/>
              <a:t>min 4%</a:t>
            </a:r>
          </a:p>
          <a:p>
            <a:pPr algn="ctr"/>
            <a:r>
              <a:rPr lang="cs-CZ" sz="1600" dirty="0"/>
              <a:t>up to full risk coverage </a:t>
            </a:r>
          </a:p>
          <a:p>
            <a:pPr marL="171433" indent="-171433">
              <a:buFont typeface="Arial" panose="020B0604020202020204" pitchFamily="34" charset="0"/>
              <a:buChar char="•"/>
            </a:pPr>
            <a:endParaRPr lang="cs-CZ" sz="1600" dirty="0"/>
          </a:p>
          <a:p>
            <a:pPr marL="171433" indent="-171433">
              <a:buFont typeface="Arial" panose="020B0604020202020204" pitchFamily="34" charset="0"/>
              <a:buChar char="•"/>
            </a:pPr>
            <a:endParaRPr lang="en-US" sz="800" dirty="0" err="1"/>
          </a:p>
        </p:txBody>
      </p:sp>
      <p:sp>
        <p:nvSpPr>
          <p:cNvPr id="2" name="Date Placeholder 1">
            <a:extLst>
              <a:ext uri="{FF2B5EF4-FFF2-40B4-BE49-F238E27FC236}">
                <a16:creationId xmlns:a16="http://schemas.microsoft.com/office/drawing/2014/main" id="{D068F2F2-2E67-4D17-9B0F-E35CD33DAE38}"/>
              </a:ext>
            </a:extLst>
          </p:cNvPr>
          <p:cNvSpPr>
            <a:spLocks noGrp="1"/>
          </p:cNvSpPr>
          <p:nvPr>
            <p:ph type="dt" sz="half" idx="18"/>
          </p:nvPr>
        </p:nvSpPr>
        <p:spPr/>
        <p:txBody>
          <a:bodyPr/>
          <a:lstStyle/>
          <a:p>
            <a:fld id="{E4EB4AC0-D9E8-41CD-BF5E-AF31FBC05E43}" type="datetime4">
              <a:rPr lang="en-US" smtClean="0"/>
              <a:t>June 13, 2022</a:t>
            </a:fld>
            <a:endParaRPr lang="en-US" dirty="0"/>
          </a:p>
        </p:txBody>
      </p:sp>
      <p:sp>
        <p:nvSpPr>
          <p:cNvPr id="3" name="Slide Number Placeholder 2">
            <a:extLst>
              <a:ext uri="{FF2B5EF4-FFF2-40B4-BE49-F238E27FC236}">
                <a16:creationId xmlns:a16="http://schemas.microsoft.com/office/drawing/2014/main" id="{73CAFD21-E7F6-4820-AFF3-8BD4630CFFFD}"/>
              </a:ext>
            </a:extLst>
          </p:cNvPr>
          <p:cNvSpPr>
            <a:spLocks noGrp="1"/>
          </p:cNvSpPr>
          <p:nvPr>
            <p:ph type="sldNum" sz="quarter" idx="20"/>
          </p:nvPr>
        </p:nvSpPr>
        <p:spPr/>
        <p:txBody>
          <a:bodyPr/>
          <a:lstStyle/>
          <a:p>
            <a:r>
              <a:rPr lang="en-US"/>
              <a:t>Slide </a:t>
            </a:r>
            <a:fld id="{619F89D8-7AE3-494A-97F3-03D680869632}" type="slidenum">
              <a:rPr lang="en-US" smtClean="0"/>
              <a:pPr/>
              <a:t>11</a:t>
            </a:fld>
            <a:endParaRPr lang="en-US" dirty="0"/>
          </a:p>
        </p:txBody>
      </p:sp>
    </p:spTree>
    <p:extLst>
      <p:ext uri="{BB962C8B-B14F-4D97-AF65-F5344CB8AC3E}">
        <p14:creationId xmlns:p14="http://schemas.microsoft.com/office/powerpoint/2010/main" val="2753099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67B91CFC-9C90-439F-A01C-7A2FC7815ADE}"/>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06" name="think-cell Slide" r:id="rId4" imgW="592" imgH="595" progId="TCLayout.ActiveDocument.1">
                  <p:embed/>
                </p:oleObj>
              </mc:Choice>
              <mc:Fallback>
                <p:oleObj name="think-cell Slide" r:id="rId4" imgW="592" imgH="595" progId="TCLayout.ActiveDocument.1">
                  <p:embed/>
                  <p:pic>
                    <p:nvPicPr>
                      <p:cNvPr id="9" name="Object 8" hidden="1">
                        <a:extLst>
                          <a:ext uri="{FF2B5EF4-FFF2-40B4-BE49-F238E27FC236}">
                            <a16:creationId xmlns:a16="http://schemas.microsoft.com/office/drawing/2014/main" id="{67B91CFC-9C90-439F-A01C-7A2FC7815AD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Subtitle 2">
            <a:extLst>
              <a:ext uri="{FF2B5EF4-FFF2-40B4-BE49-F238E27FC236}">
                <a16:creationId xmlns:a16="http://schemas.microsoft.com/office/drawing/2014/main" id="{BB39790B-D671-4F9A-8132-0317D6A062EB}"/>
              </a:ext>
            </a:extLst>
          </p:cNvPr>
          <p:cNvSpPr>
            <a:spLocks noGrp="1"/>
          </p:cNvSpPr>
          <p:nvPr>
            <p:ph type="subTitle" idx="13"/>
          </p:nvPr>
        </p:nvSpPr>
        <p:spPr/>
        <p:txBody>
          <a:bodyPr/>
          <a:lstStyle/>
          <a:p>
            <a:r>
              <a:rPr lang="de-DE" dirty="0"/>
              <a:t>General </a:t>
            </a:r>
            <a:r>
              <a:rPr lang="de-DE" dirty="0" err="1"/>
              <a:t>Principles</a:t>
            </a:r>
            <a:endParaRPr lang="de-DE" dirty="0"/>
          </a:p>
        </p:txBody>
      </p:sp>
      <p:sp>
        <p:nvSpPr>
          <p:cNvPr id="4" name="Date Placeholder 3">
            <a:extLst>
              <a:ext uri="{FF2B5EF4-FFF2-40B4-BE49-F238E27FC236}">
                <a16:creationId xmlns:a16="http://schemas.microsoft.com/office/drawing/2014/main" id="{472FB2BD-17CE-44AE-9134-49AEF04D738D}"/>
              </a:ext>
            </a:extLst>
          </p:cNvPr>
          <p:cNvSpPr>
            <a:spLocks noGrp="1"/>
          </p:cNvSpPr>
          <p:nvPr>
            <p:ph type="dt" sz="half" idx="14"/>
          </p:nvPr>
        </p:nvSpPr>
        <p:spPr/>
        <p:txBody>
          <a:bodyPr/>
          <a:lstStyle/>
          <a:p>
            <a:fld id="{C3D8F6A7-B0C6-45C7-9736-389142E1D89C}" type="datetime4">
              <a:rPr lang="en-US" smtClean="0">
                <a:solidFill>
                  <a:srgbClr val="A0A0A0"/>
                </a:solidFill>
              </a:rPr>
              <a:t>June 13, 2022</a:t>
            </a:fld>
            <a:endParaRPr lang="en-US" dirty="0">
              <a:solidFill>
                <a:srgbClr val="A0A0A0"/>
              </a:solidFill>
            </a:endParaRPr>
          </a:p>
        </p:txBody>
      </p:sp>
      <p:sp>
        <p:nvSpPr>
          <p:cNvPr id="6" name="Slide Number Placeholder 5">
            <a:extLst>
              <a:ext uri="{FF2B5EF4-FFF2-40B4-BE49-F238E27FC236}">
                <a16:creationId xmlns:a16="http://schemas.microsoft.com/office/drawing/2014/main" id="{5BCD9092-3629-484F-A82B-99AA361998EF}"/>
              </a:ext>
            </a:extLst>
          </p:cNvPr>
          <p:cNvSpPr>
            <a:spLocks noGrp="1"/>
          </p:cNvSpPr>
          <p:nvPr>
            <p:ph type="sldNum" sz="quarter" idx="16"/>
          </p:nvPr>
        </p:nvSpPr>
        <p:spPr/>
        <p:txBody>
          <a:bodyPr/>
          <a:lstStyle/>
          <a:p>
            <a:r>
              <a:rPr lang="en-US">
                <a:solidFill>
                  <a:srgbClr val="A0A0A0"/>
                </a:solidFill>
              </a:rPr>
              <a:t>Slide </a:t>
            </a:r>
            <a:fld id="{619F89D8-7AE3-494A-97F3-03D680869632}" type="slidenum">
              <a:rPr lang="en-US" smtClean="0">
                <a:solidFill>
                  <a:srgbClr val="A0A0A0"/>
                </a:solidFill>
              </a:rPr>
              <a:pPr/>
              <a:t>12</a:t>
            </a:fld>
            <a:endParaRPr lang="en-US" dirty="0">
              <a:solidFill>
                <a:srgbClr val="A0A0A0"/>
              </a:solidFill>
            </a:endParaRPr>
          </a:p>
        </p:txBody>
      </p:sp>
      <p:sp>
        <p:nvSpPr>
          <p:cNvPr id="7" name="Title 6">
            <a:extLst>
              <a:ext uri="{FF2B5EF4-FFF2-40B4-BE49-F238E27FC236}">
                <a16:creationId xmlns:a16="http://schemas.microsoft.com/office/drawing/2014/main" id="{12DA2796-8CC5-4D7D-BBFC-31289EDEACA6}"/>
              </a:ext>
            </a:extLst>
          </p:cNvPr>
          <p:cNvSpPr>
            <a:spLocks noGrp="1"/>
          </p:cNvSpPr>
          <p:nvPr>
            <p:ph type="title"/>
          </p:nvPr>
        </p:nvSpPr>
        <p:spPr/>
        <p:txBody>
          <a:bodyPr vert="horz"/>
          <a:lstStyle/>
          <a:p>
            <a:r>
              <a:rPr lang="de-DE" dirty="0"/>
              <a:t>Price </a:t>
            </a:r>
            <a:r>
              <a:rPr lang="de-DE" dirty="0" err="1"/>
              <a:t>Escalation</a:t>
            </a:r>
            <a:r>
              <a:rPr lang="de-DE" dirty="0"/>
              <a:t> &amp; Inflation </a:t>
            </a:r>
            <a:r>
              <a:rPr lang="de-DE" dirty="0" err="1"/>
              <a:t>Clause</a:t>
            </a:r>
            <a:endParaRPr lang="de-DE" dirty="0"/>
          </a:p>
        </p:txBody>
      </p:sp>
      <p:sp>
        <p:nvSpPr>
          <p:cNvPr id="12" name="Text Placeholder 1">
            <a:extLst>
              <a:ext uri="{FF2B5EF4-FFF2-40B4-BE49-F238E27FC236}">
                <a16:creationId xmlns:a16="http://schemas.microsoft.com/office/drawing/2014/main" id="{09CC0893-3CD9-4E64-8823-8971975D05CD}"/>
              </a:ext>
            </a:extLst>
          </p:cNvPr>
          <p:cNvSpPr txBox="1">
            <a:spLocks/>
          </p:cNvSpPr>
          <p:nvPr/>
        </p:nvSpPr>
        <p:spPr bwMode="gray">
          <a:xfrm>
            <a:off x="429419" y="1968971"/>
            <a:ext cx="11629215" cy="4096868"/>
          </a:xfrm>
          <a:prstGeom prst="rect">
            <a:avLst/>
          </a:prstGeom>
        </p:spPr>
        <p:txBody>
          <a:bodyPr vert="horz" lIns="72000" tIns="72000" rIns="72000" bIns="72000" rtlCol="0">
            <a:noAutofit/>
          </a:bodyPr>
          <a:lstStyle>
            <a:lvl1pPr marL="0" indent="0" algn="l" defTabSz="914400" rtl="0" eaLnBrk="1" latinLnBrk="0" hangingPunct="1">
              <a:spcBef>
                <a:spcPts val="600"/>
              </a:spcBef>
              <a:buFont typeface="Arial" panose="020B0604020202020204" pitchFamily="34" charset="0"/>
              <a:buNone/>
              <a:defRPr sz="1400" kern="1200">
                <a:solidFill>
                  <a:schemeClr val="tx1"/>
                </a:solidFill>
                <a:latin typeface="+mn-lt"/>
                <a:ea typeface="+mn-ea"/>
                <a:cs typeface="+mn-cs"/>
              </a:defRPr>
            </a:lvl1pPr>
            <a:lvl2pPr marL="180000" indent="-180000" algn="l" defTabSz="914400" rtl="0" eaLnBrk="1" latinLnBrk="0" hangingPunct="1">
              <a:spcBef>
                <a:spcPts val="600"/>
              </a:spcBef>
              <a:buFont typeface="ABBvoiceOffice" panose="020D0603020503020204" pitchFamily="34" charset="0"/>
              <a:buChar char="–"/>
              <a:defRPr sz="1400" kern="1200">
                <a:solidFill>
                  <a:schemeClr val="tx1"/>
                </a:solidFill>
                <a:latin typeface="+mn-lt"/>
                <a:ea typeface="+mn-ea"/>
                <a:cs typeface="+mn-cs"/>
              </a:defRPr>
            </a:lvl2pPr>
            <a:lvl3pPr marL="360000" indent="-180000" algn="l" defTabSz="914400" rtl="0" eaLnBrk="1" latinLnBrk="0" hangingPunct="1">
              <a:spcBef>
                <a:spcPts val="600"/>
              </a:spcBef>
              <a:buFont typeface="Arial" panose="020B0604020202020204" pitchFamily="34" charset="0"/>
              <a:buChar char="•"/>
              <a:defRPr sz="1400" kern="1200">
                <a:solidFill>
                  <a:schemeClr val="tx1"/>
                </a:solidFill>
                <a:latin typeface="+mn-lt"/>
                <a:ea typeface="+mn-ea"/>
                <a:cs typeface="+mn-cs"/>
              </a:defRPr>
            </a:lvl3pPr>
            <a:lvl4pPr marL="360000" indent="-180000" algn="l" defTabSz="914400" rtl="0" eaLnBrk="1" latinLnBrk="0" hangingPunct="1">
              <a:spcBef>
                <a:spcPts val="600"/>
              </a:spcBef>
              <a:buFont typeface="Arial" panose="020B0604020202020204" pitchFamily="34" charset="0"/>
              <a:buChar char="•"/>
              <a:defRPr sz="1400" kern="1200">
                <a:solidFill>
                  <a:schemeClr val="tx1"/>
                </a:solidFill>
                <a:latin typeface="+mn-lt"/>
                <a:ea typeface="+mn-ea"/>
                <a:cs typeface="+mn-cs"/>
              </a:defRPr>
            </a:lvl4pPr>
            <a:lvl5pPr marL="360000" indent="-180000" algn="l" defTabSz="914400" rtl="0" eaLnBrk="1" latinLnBrk="0" hangingPunct="1">
              <a:spcBef>
                <a:spcPts val="600"/>
              </a:spcBef>
              <a:buFont typeface="Arial" panose="020B0604020202020204" pitchFamily="34" charset="0"/>
              <a:buChar char="•"/>
              <a:defRPr sz="1400" kern="1200">
                <a:solidFill>
                  <a:schemeClr val="tx1"/>
                </a:solidFill>
                <a:latin typeface="+mn-lt"/>
                <a:ea typeface="+mn-ea"/>
                <a:cs typeface="+mn-cs"/>
              </a:defRPr>
            </a:lvl5pPr>
            <a:lvl6pPr marL="360000" indent="-180000" algn="l" defTabSz="914400" rtl="0" eaLnBrk="1" latinLnBrk="0" hangingPunct="1">
              <a:spcBef>
                <a:spcPts val="600"/>
              </a:spcBef>
              <a:buFont typeface="Arial" panose="020B0604020202020204" pitchFamily="34" charset="0"/>
              <a:buChar char="•"/>
              <a:defRPr sz="1400" kern="1200">
                <a:solidFill>
                  <a:schemeClr val="tx1"/>
                </a:solidFill>
                <a:latin typeface="+mn-lt"/>
                <a:ea typeface="+mn-ea"/>
                <a:cs typeface="+mn-cs"/>
              </a:defRPr>
            </a:lvl6pPr>
            <a:lvl7pPr marL="360000" indent="-180000" algn="l" defTabSz="914400" rtl="0" eaLnBrk="1" latinLnBrk="0" hangingPunct="1">
              <a:spcBef>
                <a:spcPts val="600"/>
              </a:spcBef>
              <a:buFont typeface="Arial" panose="020B0604020202020204" pitchFamily="34" charset="0"/>
              <a:buChar char="•"/>
              <a:defRPr sz="1400" kern="1200">
                <a:solidFill>
                  <a:schemeClr val="tx1"/>
                </a:solidFill>
                <a:latin typeface="+mn-lt"/>
                <a:ea typeface="+mn-ea"/>
                <a:cs typeface="+mn-cs"/>
              </a:defRPr>
            </a:lvl7pPr>
            <a:lvl8pPr marL="360000" indent="-180000" algn="l" defTabSz="914400" rtl="0" eaLnBrk="1" latinLnBrk="0" hangingPunct="1">
              <a:spcBef>
                <a:spcPts val="600"/>
              </a:spcBef>
              <a:buFont typeface="Arial" panose="020B0604020202020204" pitchFamily="34" charset="0"/>
              <a:buChar char="•"/>
              <a:defRPr sz="1400" kern="1200">
                <a:solidFill>
                  <a:schemeClr val="tx1"/>
                </a:solidFill>
                <a:latin typeface="+mn-lt"/>
                <a:ea typeface="+mn-ea"/>
                <a:cs typeface="+mn-cs"/>
              </a:defRPr>
            </a:lvl8pPr>
            <a:lvl9pPr marL="360000" indent="-180000" algn="l" defTabSz="914400" rtl="0" eaLnBrk="1" latinLnBrk="0" hangingPunct="1">
              <a:spcBef>
                <a:spcPts val="600"/>
              </a:spcBef>
              <a:buFont typeface="Arial" panose="020B0604020202020204" pitchFamily="34" charset="0"/>
              <a:buChar char="•"/>
              <a:defRPr sz="1400" kern="1200">
                <a:solidFill>
                  <a:schemeClr val="tx1"/>
                </a:solidFill>
                <a:latin typeface="+mn-lt"/>
                <a:ea typeface="+mn-ea"/>
                <a:cs typeface="+mn-cs"/>
              </a:defRPr>
            </a:lvl9pPr>
          </a:lstStyle>
          <a:p>
            <a:pPr marL="342900" indent="-342900">
              <a:buFont typeface="+mj-lt"/>
              <a:buAutoNum type="arabicPeriod"/>
            </a:pPr>
            <a:r>
              <a:rPr lang="en-US" sz="1200" dirty="0"/>
              <a:t>Price Escalations Clauses must be part of the offer (at minimum for commodities, labor inflation and where valid also for currency fluctuations). In contracts, the risk must be adequately covered, e.g. by hedging, fix prices from suppliers, price escalation formulas, especially for long term contracts.</a:t>
            </a:r>
          </a:p>
          <a:p>
            <a:pPr marL="342900" indent="-342900">
              <a:buFont typeface="+mj-lt"/>
              <a:buAutoNum type="arabicPeriod"/>
            </a:pPr>
            <a:r>
              <a:rPr lang="en-US" sz="1200" dirty="0"/>
              <a:t>The factories, with support from the respective GPG, decide on appropriate formulas to calculate price escalations.</a:t>
            </a:r>
          </a:p>
          <a:p>
            <a:pPr marL="342900" indent="-342900">
              <a:buFont typeface="+mj-lt"/>
              <a:buAutoNum type="arabicPeriod"/>
            </a:pPr>
            <a:r>
              <a:rPr lang="en-US" sz="1200" dirty="0"/>
              <a:t>Formulas can be based on Producer Price Index (PPI) or individual indices for components (e.g. electronics), raw materials (e.g. copper, steel, plastic), wages, or any other relevant price element. The decision must take into consideration what offers the best possible risk mitigation for the respective manufacturing unit based on specific contract requirements and applicable industry indices in relevant country/geography.</a:t>
            </a:r>
          </a:p>
          <a:p>
            <a:pPr marL="342900" indent="-342900">
              <a:buFont typeface="+mj-lt"/>
              <a:buAutoNum type="arabicPeriod"/>
            </a:pPr>
            <a:r>
              <a:rPr lang="en-US" sz="1200" dirty="0"/>
              <a:t>In case of multiple supply units for the same project and the same customer, factories should agree on one common price escalation approach, if possible </a:t>
            </a:r>
          </a:p>
          <a:p>
            <a:pPr marL="342900" indent="-342900">
              <a:buFont typeface="+mj-lt"/>
              <a:buAutoNum type="arabicPeriod"/>
            </a:pPr>
            <a:r>
              <a:rPr lang="en-US" sz="1200" dirty="0"/>
              <a:t>The LSU must follow the instructions of the factories and include the relevant price escalation mechanism in their offer.</a:t>
            </a:r>
          </a:p>
          <a:p>
            <a:pPr marL="342900" indent="-342900">
              <a:buFont typeface="+mj-lt"/>
              <a:buAutoNum type="arabicPeriod"/>
            </a:pPr>
            <a:r>
              <a:rPr lang="en-US" sz="1200" dirty="0"/>
              <a:t>If escalation clauses are not possible, adequate contingency provisions must be used in Full cost model. Frame agreements must include regular price update mechanism during Frame agreement duration. See further guidance in the section “Instruments of protections and ELDS contingency model”</a:t>
            </a:r>
          </a:p>
          <a:p>
            <a:pPr marL="342900" indent="-342900">
              <a:buFont typeface="+mj-lt"/>
              <a:buAutoNum type="arabicPeriod"/>
            </a:pPr>
            <a:r>
              <a:rPr lang="en-US" sz="1200" dirty="0"/>
              <a:t>This topic to be discussed in (local or global) Risk Reviews.</a:t>
            </a:r>
          </a:p>
          <a:p>
            <a:pPr marL="342900" indent="-342900">
              <a:buFont typeface="+mj-lt"/>
              <a:buAutoNum type="arabicPeriod"/>
            </a:pPr>
            <a:r>
              <a:rPr lang="en-US" sz="1200" dirty="0"/>
              <a:t>Examples of Price Escalation clauses can be found here: </a:t>
            </a:r>
            <a:r>
              <a:rPr lang="en-US" sz="1200" dirty="0">
                <a:solidFill>
                  <a:srgbClr val="0070C0"/>
                </a:solidFill>
                <a:hlinkClick r:id="rId6">
                  <a:extLst>
                    <a:ext uri="{A12FA001-AC4F-418D-AE19-62706E023703}">
                      <ahyp:hlinkClr xmlns:ahyp="http://schemas.microsoft.com/office/drawing/2018/hyperlinkcolor" val="tx"/>
                    </a:ext>
                  </a:extLst>
                </a:hlinkClick>
              </a:rPr>
              <a:t>ELDS M&amp;S</a:t>
            </a:r>
            <a:r>
              <a:rPr lang="en-US" sz="1200" dirty="0"/>
              <a:t>. For questions or support with the detailed price escalation formula, please contact the ELDS Global Product Marketing Manager (GPMM) covering the product group being offered.</a:t>
            </a:r>
          </a:p>
          <a:p>
            <a:pPr marL="342900" indent="-342900">
              <a:buFont typeface="+mj-lt"/>
              <a:buAutoNum type="arabicPeriod"/>
            </a:pPr>
            <a:r>
              <a:rPr lang="en-US" sz="1200" dirty="0"/>
              <a:t>Once the contract is signed and/or the PO received,  the commodity risk must be managed in line with </a:t>
            </a:r>
            <a:r>
              <a:rPr lang="en-US" sz="1200" u="sng" dirty="0">
                <a:solidFill>
                  <a:srgbClr val="0070C0"/>
                </a:solidFill>
                <a:hlinkClick r:id="rId7"/>
              </a:rPr>
              <a:t>Group Electrification Business Area Policy ELTR-BP-03</a:t>
            </a:r>
            <a:r>
              <a:rPr lang="en-US" sz="1200" dirty="0"/>
              <a:t>. In countries where hedging is not applicable, appropriate risk provisions must be maintained in FCM (subject to GPG approval) </a:t>
            </a:r>
          </a:p>
          <a:p>
            <a:pPr marL="342900" indent="-342900">
              <a:buFont typeface="+mj-lt"/>
              <a:buAutoNum type="arabicPeriod"/>
            </a:pPr>
            <a:endParaRPr lang="en-US" sz="1600" dirty="0">
              <a:highlight>
                <a:srgbClr val="FFFF00"/>
              </a:highlight>
            </a:endParaRPr>
          </a:p>
          <a:p>
            <a:endParaRPr lang="de-CH" dirty="0"/>
          </a:p>
        </p:txBody>
      </p:sp>
    </p:spTree>
    <p:extLst>
      <p:ext uri="{BB962C8B-B14F-4D97-AF65-F5344CB8AC3E}">
        <p14:creationId xmlns:p14="http://schemas.microsoft.com/office/powerpoint/2010/main" val="1064417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DDF03FF7-A22B-41B7-A662-48F20799F5B2}"/>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530" name="think-cell Slide" r:id="rId4" imgW="592" imgH="595" progId="TCLayout.ActiveDocument.1">
                  <p:embed/>
                </p:oleObj>
              </mc:Choice>
              <mc:Fallback>
                <p:oleObj name="think-cell Slide" r:id="rId4" imgW="592" imgH="595" progId="TCLayout.ActiveDocument.1">
                  <p:embed/>
                  <p:pic>
                    <p:nvPicPr>
                      <p:cNvPr id="8" name="Object 7" hidden="1">
                        <a:extLst>
                          <a:ext uri="{FF2B5EF4-FFF2-40B4-BE49-F238E27FC236}">
                            <a16:creationId xmlns:a16="http://schemas.microsoft.com/office/drawing/2014/main" id="{DDF03FF7-A22B-41B7-A662-48F20799F5B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1" name="Text Placeholder 1">
            <a:extLst>
              <a:ext uri="{FF2B5EF4-FFF2-40B4-BE49-F238E27FC236}">
                <a16:creationId xmlns:a16="http://schemas.microsoft.com/office/drawing/2014/main" id="{A48B9D05-E6FF-4C60-8163-CECCACE14957}"/>
              </a:ext>
            </a:extLst>
          </p:cNvPr>
          <p:cNvSpPr>
            <a:spLocks noGrp="1"/>
          </p:cNvSpPr>
          <p:nvPr>
            <p:ph type="body" sz="quarter" idx="17"/>
          </p:nvPr>
        </p:nvSpPr>
        <p:spPr>
          <a:xfrm>
            <a:off x="5987993" y="1626435"/>
            <a:ext cx="5918242" cy="4096868"/>
          </a:xfrm>
        </p:spPr>
        <p:txBody>
          <a:bodyPr/>
          <a:lstStyle/>
          <a:p>
            <a:r>
              <a:rPr lang="en-US" b="1" dirty="0"/>
              <a:t>Pre-requisites</a:t>
            </a:r>
          </a:p>
          <a:p>
            <a:r>
              <a:rPr lang="en-US" sz="1200" dirty="0"/>
              <a:t>Price escalation clause included in bid submission from the start</a:t>
            </a:r>
          </a:p>
          <a:p>
            <a:r>
              <a:rPr lang="en-US" sz="1200" dirty="0"/>
              <a:t>Bid validity as short as possible </a:t>
            </a:r>
          </a:p>
          <a:p>
            <a:r>
              <a:rPr lang="en-US" sz="1200" dirty="0"/>
              <a:t>Commodity price and Inflation rate information available to LSOs</a:t>
            </a:r>
          </a:p>
          <a:p>
            <a:r>
              <a:rPr lang="en-US" b="1" dirty="0"/>
              <a:t>Price adjustment process</a:t>
            </a:r>
          </a:p>
          <a:p>
            <a:pPr marL="342900" indent="-342900">
              <a:buFont typeface="Wingdings" panose="05000000000000000000" pitchFamily="2" charset="2"/>
              <a:buChar char="§"/>
            </a:pPr>
            <a:r>
              <a:rPr lang="en-US" sz="1200" dirty="0"/>
              <a:t>SCM supports the factories/Back-End with access to the latest commodity price and inflation rate movements.</a:t>
            </a:r>
          </a:p>
          <a:p>
            <a:pPr marL="342900" indent="-342900">
              <a:buFont typeface="Wingdings" panose="05000000000000000000" pitchFamily="2" charset="2"/>
              <a:buChar char="§"/>
            </a:pPr>
            <a:r>
              <a:rPr lang="en-US" sz="1200" dirty="0"/>
              <a:t>If commodity prices and inflation rates have increased since the last bid submission (escalation trigger), the Factory/Back-End contacts the LSO to trigger the price escalation process.</a:t>
            </a:r>
          </a:p>
          <a:p>
            <a:pPr marL="342900" indent="-342900">
              <a:buFont typeface="Wingdings" panose="05000000000000000000" pitchFamily="2" charset="2"/>
              <a:buChar char="§"/>
            </a:pPr>
            <a:r>
              <a:rPr lang="en-US" sz="1200" dirty="0"/>
              <a:t>The Factory/Back-End decides if the price escalation clause should be applied or not and how the new price should be adjusted based on the detailed price escalation formula. </a:t>
            </a:r>
          </a:p>
          <a:p>
            <a:pPr marL="342900" indent="-342900">
              <a:buFont typeface="Wingdings" panose="05000000000000000000" pitchFamily="2" charset="2"/>
              <a:buChar char="§"/>
            </a:pPr>
            <a:r>
              <a:rPr lang="en-US" sz="1200" dirty="0"/>
              <a:t>The Factory/Back-End supports the LSO with recalculating the price based on the detailed Price &amp; Inflation escalation formulas and provides further guidance in the price renegotiation with the customer, if needed</a:t>
            </a:r>
            <a:r>
              <a:rPr lang="en-US" dirty="0"/>
              <a:t>.  </a:t>
            </a:r>
          </a:p>
        </p:txBody>
      </p:sp>
      <p:sp>
        <p:nvSpPr>
          <p:cNvPr id="3" name="Subtitle 2">
            <a:extLst>
              <a:ext uri="{FF2B5EF4-FFF2-40B4-BE49-F238E27FC236}">
                <a16:creationId xmlns:a16="http://schemas.microsoft.com/office/drawing/2014/main" id="{30E91EF1-3AD3-4F9D-814F-A582DE0B206B}"/>
              </a:ext>
            </a:extLst>
          </p:cNvPr>
          <p:cNvSpPr>
            <a:spLocks noGrp="1"/>
          </p:cNvSpPr>
          <p:nvPr>
            <p:ph type="subTitle" idx="13"/>
          </p:nvPr>
        </p:nvSpPr>
        <p:spPr/>
        <p:txBody>
          <a:bodyPr/>
          <a:lstStyle/>
          <a:p>
            <a:r>
              <a:rPr lang="en-US" dirty="0"/>
              <a:t>Price escalation clause – price adjustment process</a:t>
            </a:r>
          </a:p>
        </p:txBody>
      </p:sp>
      <p:sp>
        <p:nvSpPr>
          <p:cNvPr id="7" name="Title 6">
            <a:extLst>
              <a:ext uri="{FF2B5EF4-FFF2-40B4-BE49-F238E27FC236}">
                <a16:creationId xmlns:a16="http://schemas.microsoft.com/office/drawing/2014/main" id="{254DE5D0-9C7E-4A24-BE1C-7FF1BD992AB1}"/>
              </a:ext>
            </a:extLst>
          </p:cNvPr>
          <p:cNvSpPr>
            <a:spLocks noGrp="1"/>
          </p:cNvSpPr>
          <p:nvPr>
            <p:ph type="title"/>
          </p:nvPr>
        </p:nvSpPr>
        <p:spPr/>
        <p:txBody>
          <a:bodyPr vert="horz"/>
          <a:lstStyle/>
          <a:p>
            <a:r>
              <a:rPr lang="de-CH" dirty="0"/>
              <a:t>ELDS</a:t>
            </a:r>
            <a:r>
              <a:rPr lang="cs-CZ" dirty="0"/>
              <a:t> Frontend </a:t>
            </a:r>
            <a:r>
              <a:rPr lang="de-DE" dirty="0"/>
              <a:t>S</a:t>
            </a:r>
            <a:r>
              <a:rPr lang="cs-CZ" dirty="0"/>
              <a:t>ales </a:t>
            </a:r>
            <a:r>
              <a:rPr lang="de-DE" dirty="0"/>
              <a:t>Operational Handbook </a:t>
            </a:r>
          </a:p>
        </p:txBody>
      </p:sp>
      <p:sp>
        <p:nvSpPr>
          <p:cNvPr id="4" name="Date Placeholder 3">
            <a:extLst>
              <a:ext uri="{FF2B5EF4-FFF2-40B4-BE49-F238E27FC236}">
                <a16:creationId xmlns:a16="http://schemas.microsoft.com/office/drawing/2014/main" id="{27BBF2DE-5AC1-433A-8F06-B8F79F224F31}"/>
              </a:ext>
            </a:extLst>
          </p:cNvPr>
          <p:cNvSpPr>
            <a:spLocks noGrp="1"/>
          </p:cNvSpPr>
          <p:nvPr>
            <p:ph type="dt" sz="half" idx="14"/>
          </p:nvPr>
        </p:nvSpPr>
        <p:spPr/>
        <p:txBody>
          <a:bodyPr/>
          <a:lstStyle/>
          <a:p>
            <a:fld id="{0C84CE25-CC96-4467-8384-59DA15C169B3}" type="datetime4">
              <a:rPr lang="en-US" smtClean="0">
                <a:solidFill>
                  <a:srgbClr val="A0A0A0"/>
                </a:solidFill>
              </a:rPr>
              <a:t>June 13, 2022</a:t>
            </a:fld>
            <a:endParaRPr lang="en-US" dirty="0">
              <a:solidFill>
                <a:srgbClr val="A0A0A0"/>
              </a:solidFill>
            </a:endParaRPr>
          </a:p>
        </p:txBody>
      </p:sp>
      <p:sp>
        <p:nvSpPr>
          <p:cNvPr id="6" name="Slide Number Placeholder 5">
            <a:extLst>
              <a:ext uri="{FF2B5EF4-FFF2-40B4-BE49-F238E27FC236}">
                <a16:creationId xmlns:a16="http://schemas.microsoft.com/office/drawing/2014/main" id="{0E61EEB0-AF90-42EA-BF58-A0B8EB047801}"/>
              </a:ext>
            </a:extLst>
          </p:cNvPr>
          <p:cNvSpPr>
            <a:spLocks noGrp="1"/>
          </p:cNvSpPr>
          <p:nvPr>
            <p:ph type="sldNum" sz="quarter" idx="16"/>
          </p:nvPr>
        </p:nvSpPr>
        <p:spPr/>
        <p:txBody>
          <a:bodyPr/>
          <a:lstStyle/>
          <a:p>
            <a:r>
              <a:rPr lang="en-US">
                <a:solidFill>
                  <a:srgbClr val="A0A0A0"/>
                </a:solidFill>
              </a:rPr>
              <a:t>Slide </a:t>
            </a:r>
            <a:fld id="{619F89D8-7AE3-494A-97F3-03D680869632}" type="slidenum">
              <a:rPr lang="en-US" smtClean="0">
                <a:solidFill>
                  <a:srgbClr val="A0A0A0"/>
                </a:solidFill>
              </a:rPr>
              <a:pPr/>
              <a:t>13</a:t>
            </a:fld>
            <a:endParaRPr lang="en-US" dirty="0">
              <a:solidFill>
                <a:srgbClr val="A0A0A0"/>
              </a:solidFill>
            </a:endParaRPr>
          </a:p>
        </p:txBody>
      </p:sp>
      <p:sp>
        <p:nvSpPr>
          <p:cNvPr id="34" name="TextBox 33">
            <a:extLst>
              <a:ext uri="{FF2B5EF4-FFF2-40B4-BE49-F238E27FC236}">
                <a16:creationId xmlns:a16="http://schemas.microsoft.com/office/drawing/2014/main" id="{6DD94D08-1827-4477-807E-30C8359401AF}"/>
              </a:ext>
            </a:extLst>
          </p:cNvPr>
          <p:cNvSpPr txBox="1"/>
          <p:nvPr/>
        </p:nvSpPr>
        <p:spPr bwMode="gray">
          <a:xfrm>
            <a:off x="2458994" y="3485398"/>
            <a:ext cx="1028922" cy="692351"/>
          </a:xfrm>
          <a:prstGeom prst="rect">
            <a:avLst/>
          </a:prstGeom>
          <a:solidFill>
            <a:schemeClr val="accent1">
              <a:lumMod val="40000"/>
              <a:lumOff val="60000"/>
            </a:schemeClr>
          </a:solidFill>
        </p:spPr>
        <p:txBody>
          <a:bodyPr wrap="square" lIns="72000" tIns="72000" rIns="72000" bIns="72000" rtlCol="0" anchor="ctr">
            <a:noAutofit/>
          </a:bodyPr>
          <a:lstStyle/>
          <a:p>
            <a:pPr algn="ctr"/>
            <a:r>
              <a:rPr lang="de-DE" sz="1400" b="1" dirty="0">
                <a:solidFill>
                  <a:schemeClr val="bg1"/>
                </a:solidFill>
              </a:rPr>
              <a:t>Front-End</a:t>
            </a:r>
          </a:p>
          <a:p>
            <a:pPr algn="ctr"/>
            <a:r>
              <a:rPr lang="de-DE" sz="1400" b="1" dirty="0">
                <a:solidFill>
                  <a:schemeClr val="bg1"/>
                </a:solidFill>
              </a:rPr>
              <a:t>LSO</a:t>
            </a:r>
          </a:p>
        </p:txBody>
      </p:sp>
      <p:sp>
        <p:nvSpPr>
          <p:cNvPr id="36" name="TextBox 35">
            <a:extLst>
              <a:ext uri="{FF2B5EF4-FFF2-40B4-BE49-F238E27FC236}">
                <a16:creationId xmlns:a16="http://schemas.microsoft.com/office/drawing/2014/main" id="{4C8F3CB8-8797-484E-A1C8-A050B2699B59}"/>
              </a:ext>
            </a:extLst>
          </p:cNvPr>
          <p:cNvSpPr txBox="1"/>
          <p:nvPr/>
        </p:nvSpPr>
        <p:spPr bwMode="gray">
          <a:xfrm>
            <a:off x="340747" y="4798978"/>
            <a:ext cx="1028922" cy="692351"/>
          </a:xfrm>
          <a:prstGeom prst="rect">
            <a:avLst/>
          </a:prstGeom>
          <a:solidFill>
            <a:schemeClr val="accent1">
              <a:lumMod val="40000"/>
              <a:lumOff val="60000"/>
            </a:schemeClr>
          </a:solidFill>
        </p:spPr>
        <p:txBody>
          <a:bodyPr wrap="square" lIns="72000" tIns="72000" rIns="72000" bIns="72000" rtlCol="0" anchor="ctr">
            <a:noAutofit/>
          </a:bodyPr>
          <a:lstStyle/>
          <a:p>
            <a:pPr algn="ctr"/>
            <a:r>
              <a:rPr lang="de-DE" sz="1400" b="1" dirty="0" err="1">
                <a:solidFill>
                  <a:schemeClr val="bg1"/>
                </a:solidFill>
              </a:rPr>
              <a:t>FactoriesBack</a:t>
            </a:r>
            <a:r>
              <a:rPr lang="de-DE" sz="1400" b="1" dirty="0">
                <a:solidFill>
                  <a:schemeClr val="bg1"/>
                </a:solidFill>
              </a:rPr>
              <a:t>-End</a:t>
            </a:r>
          </a:p>
        </p:txBody>
      </p:sp>
      <p:sp>
        <p:nvSpPr>
          <p:cNvPr id="37" name="TextBox 36">
            <a:extLst>
              <a:ext uri="{FF2B5EF4-FFF2-40B4-BE49-F238E27FC236}">
                <a16:creationId xmlns:a16="http://schemas.microsoft.com/office/drawing/2014/main" id="{D0104A7A-C063-4558-ADF9-5E6D0D5AAE20}"/>
              </a:ext>
            </a:extLst>
          </p:cNvPr>
          <p:cNvSpPr txBox="1"/>
          <p:nvPr/>
        </p:nvSpPr>
        <p:spPr bwMode="gray">
          <a:xfrm>
            <a:off x="4600512" y="3410033"/>
            <a:ext cx="1028922" cy="692351"/>
          </a:xfrm>
          <a:prstGeom prst="rect">
            <a:avLst/>
          </a:prstGeom>
          <a:solidFill>
            <a:schemeClr val="accent1">
              <a:lumMod val="40000"/>
              <a:lumOff val="60000"/>
            </a:schemeClr>
          </a:solidFill>
        </p:spPr>
        <p:txBody>
          <a:bodyPr wrap="square" lIns="72000" tIns="72000" rIns="72000" bIns="72000" rtlCol="0" anchor="ctr">
            <a:noAutofit/>
          </a:bodyPr>
          <a:lstStyle/>
          <a:p>
            <a:pPr algn="ctr"/>
            <a:r>
              <a:rPr lang="de-DE" sz="1400" b="1" dirty="0">
                <a:solidFill>
                  <a:schemeClr val="bg1"/>
                </a:solidFill>
              </a:rPr>
              <a:t>Customer</a:t>
            </a:r>
          </a:p>
        </p:txBody>
      </p:sp>
      <p:sp>
        <p:nvSpPr>
          <p:cNvPr id="38" name="TextBox 37">
            <a:extLst>
              <a:ext uri="{FF2B5EF4-FFF2-40B4-BE49-F238E27FC236}">
                <a16:creationId xmlns:a16="http://schemas.microsoft.com/office/drawing/2014/main" id="{7FCC6C50-AB52-49AE-A143-8C202B441166}"/>
              </a:ext>
            </a:extLst>
          </p:cNvPr>
          <p:cNvSpPr txBox="1"/>
          <p:nvPr/>
        </p:nvSpPr>
        <p:spPr bwMode="gray">
          <a:xfrm>
            <a:off x="327784" y="2155323"/>
            <a:ext cx="879579" cy="525733"/>
          </a:xfrm>
          <a:prstGeom prst="rect">
            <a:avLst/>
          </a:prstGeom>
          <a:solidFill>
            <a:schemeClr val="accent1">
              <a:lumMod val="40000"/>
              <a:lumOff val="60000"/>
            </a:schemeClr>
          </a:solidFill>
        </p:spPr>
        <p:txBody>
          <a:bodyPr wrap="square" lIns="72000" tIns="72000" rIns="72000" bIns="72000" rtlCol="0" anchor="ctr">
            <a:noAutofit/>
          </a:bodyPr>
          <a:lstStyle/>
          <a:p>
            <a:pPr algn="ctr"/>
            <a:r>
              <a:rPr lang="de-DE" sz="1400" b="1" dirty="0">
                <a:solidFill>
                  <a:schemeClr val="bg1"/>
                </a:solidFill>
              </a:rPr>
              <a:t>SCM</a:t>
            </a:r>
          </a:p>
        </p:txBody>
      </p:sp>
      <p:cxnSp>
        <p:nvCxnSpPr>
          <p:cNvPr id="39" name="Connector: Elbow 38">
            <a:extLst>
              <a:ext uri="{FF2B5EF4-FFF2-40B4-BE49-F238E27FC236}">
                <a16:creationId xmlns:a16="http://schemas.microsoft.com/office/drawing/2014/main" id="{DA6954E9-275B-4B95-A339-8D9F22FB237D}"/>
              </a:ext>
            </a:extLst>
          </p:cNvPr>
          <p:cNvCxnSpPr>
            <a:cxnSpLocks/>
            <a:stCxn id="38" idx="2"/>
          </p:cNvCxnSpPr>
          <p:nvPr/>
        </p:nvCxnSpPr>
        <p:spPr bwMode="gray">
          <a:xfrm rot="5400000">
            <a:off x="-413976" y="3651214"/>
            <a:ext cx="2151709" cy="211392"/>
          </a:xfrm>
          <a:prstGeom prst="bentConnector3">
            <a:avLst>
              <a:gd name="adj1" fmla="val 14645"/>
            </a:avLst>
          </a:prstGeom>
          <a:ln w="19050">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2BDB26A1-A4A5-4CB2-8896-193182AE976B}"/>
              </a:ext>
            </a:extLst>
          </p:cNvPr>
          <p:cNvSpPr txBox="1"/>
          <p:nvPr/>
        </p:nvSpPr>
        <p:spPr bwMode="gray">
          <a:xfrm>
            <a:off x="1303374" y="2273096"/>
            <a:ext cx="1603785" cy="306683"/>
          </a:xfrm>
          <a:prstGeom prst="rect">
            <a:avLst/>
          </a:prstGeom>
          <a:solidFill>
            <a:schemeClr val="bg1">
              <a:lumMod val="85000"/>
            </a:schemeClr>
          </a:solidFill>
        </p:spPr>
        <p:txBody>
          <a:bodyPr wrap="square" lIns="72000" tIns="72000" rIns="72000" bIns="72000" rtlCol="0" anchor="ctr">
            <a:noAutofit/>
          </a:bodyPr>
          <a:lstStyle/>
          <a:p>
            <a:pPr algn="ctr"/>
            <a:r>
              <a:rPr lang="en-US" sz="1050" dirty="0">
                <a:solidFill>
                  <a:srgbClr val="0070C0"/>
                </a:solidFill>
              </a:rPr>
              <a:t>Commodity price movements/ Inflation</a:t>
            </a:r>
          </a:p>
        </p:txBody>
      </p:sp>
      <p:cxnSp>
        <p:nvCxnSpPr>
          <p:cNvPr id="41" name="Connector: Elbow 40">
            <a:extLst>
              <a:ext uri="{FF2B5EF4-FFF2-40B4-BE49-F238E27FC236}">
                <a16:creationId xmlns:a16="http://schemas.microsoft.com/office/drawing/2014/main" id="{B4368DF6-2EF3-4B5B-9BD9-9E875C5E09A9}"/>
              </a:ext>
            </a:extLst>
          </p:cNvPr>
          <p:cNvCxnSpPr>
            <a:cxnSpLocks/>
            <a:stCxn id="34" idx="3"/>
            <a:endCxn id="37" idx="2"/>
          </p:cNvCxnSpPr>
          <p:nvPr/>
        </p:nvCxnSpPr>
        <p:spPr bwMode="gray">
          <a:xfrm>
            <a:off x="3487916" y="3831574"/>
            <a:ext cx="1627057" cy="270810"/>
          </a:xfrm>
          <a:prstGeom prst="bentConnector4">
            <a:avLst>
              <a:gd name="adj1" fmla="val 34190"/>
              <a:gd name="adj2" fmla="val 184413"/>
            </a:avLst>
          </a:prstGeom>
          <a:ln w="19050">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B631A81A-4AA7-41FD-8F75-B78E76D18E20}"/>
              </a:ext>
            </a:extLst>
          </p:cNvPr>
          <p:cNvCxnSpPr>
            <a:cxnSpLocks/>
            <a:stCxn id="37" idx="0"/>
          </p:cNvCxnSpPr>
          <p:nvPr/>
        </p:nvCxnSpPr>
        <p:spPr bwMode="gray">
          <a:xfrm rot="16200000" flipH="1" flipV="1">
            <a:off x="4153635" y="2744313"/>
            <a:ext cx="295619" cy="1627057"/>
          </a:xfrm>
          <a:prstGeom prst="bentConnector4">
            <a:avLst>
              <a:gd name="adj1" fmla="val -77329"/>
              <a:gd name="adj2" fmla="val 65810"/>
            </a:avLst>
          </a:prstGeom>
          <a:ln w="19050">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Connector: Elbow 50">
            <a:extLst>
              <a:ext uri="{FF2B5EF4-FFF2-40B4-BE49-F238E27FC236}">
                <a16:creationId xmlns:a16="http://schemas.microsoft.com/office/drawing/2014/main" id="{E1134192-A15F-4ECB-A229-15680BA941FD}"/>
              </a:ext>
            </a:extLst>
          </p:cNvPr>
          <p:cNvCxnSpPr>
            <a:cxnSpLocks/>
            <a:stCxn id="36" idx="3"/>
            <a:endCxn id="34" idx="2"/>
          </p:cNvCxnSpPr>
          <p:nvPr/>
        </p:nvCxnSpPr>
        <p:spPr bwMode="gray">
          <a:xfrm flipV="1">
            <a:off x="1369669" y="4177749"/>
            <a:ext cx="1603786" cy="967405"/>
          </a:xfrm>
          <a:prstGeom prst="bentConnector2">
            <a:avLst/>
          </a:prstGeom>
          <a:ln w="19050">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4" name="Connector: Elbow 53">
            <a:extLst>
              <a:ext uri="{FF2B5EF4-FFF2-40B4-BE49-F238E27FC236}">
                <a16:creationId xmlns:a16="http://schemas.microsoft.com/office/drawing/2014/main" id="{E9D508ED-D110-4027-B179-0712044492BD}"/>
              </a:ext>
            </a:extLst>
          </p:cNvPr>
          <p:cNvCxnSpPr>
            <a:cxnSpLocks/>
            <a:stCxn id="36" idx="0"/>
            <a:endCxn id="34" idx="1"/>
          </p:cNvCxnSpPr>
          <p:nvPr/>
        </p:nvCxnSpPr>
        <p:spPr bwMode="gray">
          <a:xfrm rot="5400000" flipH="1" flipV="1">
            <a:off x="1173399" y="3513383"/>
            <a:ext cx="967404" cy="1603786"/>
          </a:xfrm>
          <a:prstGeom prst="bentConnector2">
            <a:avLst/>
          </a:prstGeom>
          <a:ln w="19050">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CE8B54A0-F0F7-4970-BD8D-3026AFD11FFE}"/>
              </a:ext>
            </a:extLst>
          </p:cNvPr>
          <p:cNvSpPr txBox="1"/>
          <p:nvPr/>
        </p:nvSpPr>
        <p:spPr bwMode="gray">
          <a:xfrm>
            <a:off x="809690" y="3101539"/>
            <a:ext cx="1603786" cy="626607"/>
          </a:xfrm>
          <a:prstGeom prst="rect">
            <a:avLst/>
          </a:prstGeom>
          <a:solidFill>
            <a:schemeClr val="bg1">
              <a:lumMod val="85000"/>
            </a:schemeClr>
          </a:solidFill>
        </p:spPr>
        <p:txBody>
          <a:bodyPr wrap="square" lIns="72000" tIns="72000" rIns="72000" bIns="72000" rtlCol="0" anchor="ctr">
            <a:noAutofit/>
          </a:bodyPr>
          <a:lstStyle/>
          <a:p>
            <a:pPr algn="ctr"/>
            <a:r>
              <a:rPr lang="en-US" sz="1050" dirty="0">
                <a:solidFill>
                  <a:srgbClr val="0070C0"/>
                </a:solidFill>
              </a:rPr>
              <a:t>Request to recalculate price based on new commodity movements </a:t>
            </a:r>
          </a:p>
        </p:txBody>
      </p:sp>
      <p:sp>
        <p:nvSpPr>
          <p:cNvPr id="62" name="TextBox 61">
            <a:extLst>
              <a:ext uri="{FF2B5EF4-FFF2-40B4-BE49-F238E27FC236}">
                <a16:creationId xmlns:a16="http://schemas.microsoft.com/office/drawing/2014/main" id="{AAA55310-EFB3-4150-9538-5F8A4AC5D6A4}"/>
              </a:ext>
            </a:extLst>
          </p:cNvPr>
          <p:cNvSpPr txBox="1"/>
          <p:nvPr/>
        </p:nvSpPr>
        <p:spPr bwMode="gray">
          <a:xfrm>
            <a:off x="3846475" y="2733696"/>
            <a:ext cx="1436019" cy="420483"/>
          </a:xfrm>
          <a:prstGeom prst="rect">
            <a:avLst/>
          </a:prstGeom>
          <a:solidFill>
            <a:schemeClr val="bg1">
              <a:lumMod val="85000"/>
            </a:schemeClr>
          </a:solidFill>
        </p:spPr>
        <p:txBody>
          <a:bodyPr wrap="square" lIns="72000" tIns="72000" rIns="72000" bIns="72000" rtlCol="0" anchor="ctr">
            <a:noAutofit/>
          </a:bodyPr>
          <a:lstStyle/>
          <a:p>
            <a:pPr algn="ctr"/>
            <a:r>
              <a:rPr lang="en-US" sz="1050" dirty="0">
                <a:solidFill>
                  <a:srgbClr val="0070C0"/>
                </a:solidFill>
              </a:rPr>
              <a:t>Confirm PO/ contract (change) </a:t>
            </a:r>
          </a:p>
        </p:txBody>
      </p:sp>
      <p:sp>
        <p:nvSpPr>
          <p:cNvPr id="64" name="TextBox 63">
            <a:extLst>
              <a:ext uri="{FF2B5EF4-FFF2-40B4-BE49-F238E27FC236}">
                <a16:creationId xmlns:a16="http://schemas.microsoft.com/office/drawing/2014/main" id="{F55483C6-D5AD-44B1-B508-94731D03219B}"/>
              </a:ext>
            </a:extLst>
          </p:cNvPr>
          <p:cNvSpPr txBox="1"/>
          <p:nvPr/>
        </p:nvSpPr>
        <p:spPr bwMode="gray">
          <a:xfrm>
            <a:off x="1533911" y="4413263"/>
            <a:ext cx="1373248" cy="643444"/>
          </a:xfrm>
          <a:prstGeom prst="rect">
            <a:avLst/>
          </a:prstGeom>
          <a:solidFill>
            <a:schemeClr val="bg1">
              <a:lumMod val="85000"/>
            </a:schemeClr>
          </a:solidFill>
        </p:spPr>
        <p:txBody>
          <a:bodyPr wrap="square" lIns="72000" tIns="72000" rIns="72000" bIns="72000" rtlCol="0" anchor="ctr">
            <a:noAutofit/>
          </a:bodyPr>
          <a:lstStyle/>
          <a:p>
            <a:pPr algn="ctr"/>
            <a:r>
              <a:rPr lang="en-US" sz="1050" dirty="0">
                <a:solidFill>
                  <a:srgbClr val="0070C0"/>
                </a:solidFill>
              </a:rPr>
              <a:t>Support with explaining price adjustment mechanism</a:t>
            </a:r>
          </a:p>
        </p:txBody>
      </p:sp>
      <p:sp>
        <p:nvSpPr>
          <p:cNvPr id="67" name="TextBox 66">
            <a:extLst>
              <a:ext uri="{FF2B5EF4-FFF2-40B4-BE49-F238E27FC236}">
                <a16:creationId xmlns:a16="http://schemas.microsoft.com/office/drawing/2014/main" id="{DF692E1E-ECBB-4B44-B229-2E702E4929FD}"/>
              </a:ext>
            </a:extLst>
          </p:cNvPr>
          <p:cNvSpPr txBox="1"/>
          <p:nvPr/>
        </p:nvSpPr>
        <p:spPr bwMode="gray">
          <a:xfrm>
            <a:off x="1533911" y="5292221"/>
            <a:ext cx="1373247" cy="458505"/>
          </a:xfrm>
          <a:prstGeom prst="rect">
            <a:avLst/>
          </a:prstGeom>
          <a:solidFill>
            <a:schemeClr val="bg1">
              <a:lumMod val="85000"/>
            </a:schemeClr>
          </a:solidFill>
        </p:spPr>
        <p:txBody>
          <a:bodyPr wrap="square" lIns="72000" tIns="72000" rIns="72000" bIns="72000" rtlCol="0" anchor="ctr">
            <a:noAutofit/>
          </a:bodyPr>
          <a:lstStyle/>
          <a:p>
            <a:pPr algn="ctr"/>
            <a:r>
              <a:rPr lang="en-US" sz="1050" dirty="0">
                <a:solidFill>
                  <a:srgbClr val="0070C0"/>
                </a:solidFill>
              </a:rPr>
              <a:t>Confirmation to trigger price adjustment</a:t>
            </a:r>
          </a:p>
        </p:txBody>
      </p:sp>
      <p:sp>
        <p:nvSpPr>
          <p:cNvPr id="63" name="TextBox 62">
            <a:extLst>
              <a:ext uri="{FF2B5EF4-FFF2-40B4-BE49-F238E27FC236}">
                <a16:creationId xmlns:a16="http://schemas.microsoft.com/office/drawing/2014/main" id="{E66583DD-5075-4C91-A010-30B8AC6D1974}"/>
              </a:ext>
            </a:extLst>
          </p:cNvPr>
          <p:cNvSpPr txBox="1"/>
          <p:nvPr/>
        </p:nvSpPr>
        <p:spPr bwMode="gray">
          <a:xfrm>
            <a:off x="4027001" y="4392790"/>
            <a:ext cx="1512827" cy="384361"/>
          </a:xfrm>
          <a:prstGeom prst="rect">
            <a:avLst/>
          </a:prstGeom>
          <a:solidFill>
            <a:schemeClr val="bg1">
              <a:lumMod val="85000"/>
            </a:schemeClr>
          </a:solidFill>
        </p:spPr>
        <p:txBody>
          <a:bodyPr wrap="square" lIns="72000" tIns="72000" rIns="72000" bIns="72000" rtlCol="0" anchor="ctr">
            <a:noAutofit/>
          </a:bodyPr>
          <a:lstStyle/>
          <a:p>
            <a:pPr algn="ctr"/>
            <a:r>
              <a:rPr lang="en-US" sz="1050" dirty="0">
                <a:solidFill>
                  <a:srgbClr val="0070C0"/>
                </a:solidFill>
              </a:rPr>
              <a:t>Initiate price </a:t>
            </a:r>
          </a:p>
          <a:p>
            <a:pPr algn="ctr"/>
            <a:r>
              <a:rPr lang="en-US" sz="1050" dirty="0">
                <a:solidFill>
                  <a:srgbClr val="0070C0"/>
                </a:solidFill>
              </a:rPr>
              <a:t>renegotiation</a:t>
            </a:r>
          </a:p>
        </p:txBody>
      </p:sp>
      <p:pic>
        <p:nvPicPr>
          <p:cNvPr id="9" name="Graphic 8" descr="Badge 6 outline">
            <a:extLst>
              <a:ext uri="{FF2B5EF4-FFF2-40B4-BE49-F238E27FC236}">
                <a16:creationId xmlns:a16="http://schemas.microsoft.com/office/drawing/2014/main" id="{1DC8E32F-BDDE-45F6-B9F6-C84CC2A7544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037231" y="2707121"/>
            <a:ext cx="285164" cy="285164"/>
          </a:xfrm>
          <a:prstGeom prst="rect">
            <a:avLst/>
          </a:prstGeom>
        </p:spPr>
      </p:pic>
      <p:pic>
        <p:nvPicPr>
          <p:cNvPr id="11" name="Graphic 10" descr="Badge 5 outline">
            <a:extLst>
              <a:ext uri="{FF2B5EF4-FFF2-40B4-BE49-F238E27FC236}">
                <a16:creationId xmlns:a16="http://schemas.microsoft.com/office/drawing/2014/main" id="{D441D254-D783-4289-909D-752FC3F0DADC}"/>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217968" y="4358238"/>
            <a:ext cx="308265" cy="308265"/>
          </a:xfrm>
          <a:prstGeom prst="rect">
            <a:avLst/>
          </a:prstGeom>
        </p:spPr>
      </p:pic>
      <p:pic>
        <p:nvPicPr>
          <p:cNvPr id="13" name="Graphic 12" descr="Badge 4 outline">
            <a:extLst>
              <a:ext uri="{FF2B5EF4-FFF2-40B4-BE49-F238E27FC236}">
                <a16:creationId xmlns:a16="http://schemas.microsoft.com/office/drawing/2014/main" id="{7EFF70FA-A0E4-4485-B708-9ED2509341DE}"/>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606121" y="5423940"/>
            <a:ext cx="314633" cy="314633"/>
          </a:xfrm>
          <a:prstGeom prst="rect">
            <a:avLst/>
          </a:prstGeom>
        </p:spPr>
      </p:pic>
      <p:pic>
        <p:nvPicPr>
          <p:cNvPr id="15" name="Graphic 14" descr="Badge 3 outline">
            <a:extLst>
              <a:ext uri="{FF2B5EF4-FFF2-40B4-BE49-F238E27FC236}">
                <a16:creationId xmlns:a16="http://schemas.microsoft.com/office/drawing/2014/main" id="{8F912441-B68C-4FDC-B7C6-A93D72462BAE}"/>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2623236" y="4764543"/>
            <a:ext cx="297518" cy="297518"/>
          </a:xfrm>
          <a:prstGeom prst="rect">
            <a:avLst/>
          </a:prstGeom>
        </p:spPr>
      </p:pic>
      <p:pic>
        <p:nvPicPr>
          <p:cNvPr id="17" name="Graphic 16" descr="Badge outline">
            <a:extLst>
              <a:ext uri="{FF2B5EF4-FFF2-40B4-BE49-F238E27FC236}">
                <a16:creationId xmlns:a16="http://schemas.microsoft.com/office/drawing/2014/main" id="{A21F2EE9-D941-4B94-AD10-3E8DE4080B31}"/>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2035532" y="3429963"/>
            <a:ext cx="306104" cy="306104"/>
          </a:xfrm>
          <a:prstGeom prst="rect">
            <a:avLst/>
          </a:prstGeom>
        </p:spPr>
      </p:pic>
      <p:pic>
        <p:nvPicPr>
          <p:cNvPr id="19" name="Graphic 18" descr="Badge 1 outline">
            <a:extLst>
              <a:ext uri="{FF2B5EF4-FFF2-40B4-BE49-F238E27FC236}">
                <a16:creationId xmlns:a16="http://schemas.microsoft.com/office/drawing/2014/main" id="{24BF1AAA-9D0D-4DCE-88EF-A3CB5301C235}"/>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2695173" y="2142731"/>
            <a:ext cx="285164" cy="285164"/>
          </a:xfrm>
          <a:prstGeom prst="rect">
            <a:avLst/>
          </a:prstGeom>
        </p:spPr>
      </p:pic>
    </p:spTree>
    <p:extLst>
      <p:ext uri="{BB962C8B-B14F-4D97-AF65-F5344CB8AC3E}">
        <p14:creationId xmlns:p14="http://schemas.microsoft.com/office/powerpoint/2010/main" val="2278117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67B91CFC-9C90-439F-A01C-7A2FC7815ADE}"/>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554" name="think-cell Slide" r:id="rId4" imgW="592" imgH="595" progId="TCLayout.ActiveDocument.1">
                  <p:embed/>
                </p:oleObj>
              </mc:Choice>
              <mc:Fallback>
                <p:oleObj name="think-cell Slide" r:id="rId4" imgW="592" imgH="595" progId="TCLayout.ActiveDocument.1">
                  <p:embed/>
                  <p:pic>
                    <p:nvPicPr>
                      <p:cNvPr id="9" name="Object 8" hidden="1">
                        <a:extLst>
                          <a:ext uri="{FF2B5EF4-FFF2-40B4-BE49-F238E27FC236}">
                            <a16:creationId xmlns:a16="http://schemas.microsoft.com/office/drawing/2014/main" id="{67B91CFC-9C90-439F-A01C-7A2FC7815AD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 Placeholder 1">
            <a:extLst>
              <a:ext uri="{FF2B5EF4-FFF2-40B4-BE49-F238E27FC236}">
                <a16:creationId xmlns:a16="http://schemas.microsoft.com/office/drawing/2014/main" id="{20671FAB-C0B9-4F47-91B7-11E443AA55EF}"/>
              </a:ext>
            </a:extLst>
          </p:cNvPr>
          <p:cNvSpPr>
            <a:spLocks noGrp="1"/>
          </p:cNvSpPr>
          <p:nvPr>
            <p:ph type="body" sz="quarter" idx="17"/>
          </p:nvPr>
        </p:nvSpPr>
        <p:spPr>
          <a:xfrm>
            <a:off x="273808" y="1420918"/>
            <a:ext cx="11629215" cy="4638675"/>
          </a:xfrm>
        </p:spPr>
        <p:txBody>
          <a:bodyPr/>
          <a:lstStyle/>
          <a:p>
            <a:r>
              <a:rPr lang="en-US" sz="1350" dirty="0"/>
              <a:t>The shortage of raw material, electronic components and transportation capabilities worldwide is likely to last for the foreseeable future . For proper risk mitigation, a material shortage clause should be used.</a:t>
            </a:r>
          </a:p>
          <a:p>
            <a:endParaRPr lang="en-US" sz="1350" dirty="0"/>
          </a:p>
          <a:p>
            <a:r>
              <a:rPr lang="en-US" sz="1350" b="1" dirty="0"/>
              <a:t>Material shortage clause</a:t>
            </a:r>
          </a:p>
          <a:p>
            <a:r>
              <a:rPr lang="en-US" sz="1350" dirty="0"/>
              <a:t>“The Parties are aware of the shortage of raw materials, electronic components worldwide which is likely to last for the foreseeable future, as well as of market fluctuations in the availability and cost of other raw materials, commodities, other critical components and transportation capacities. Notwithstanding anything to the contrary in the contract/terms and conditions/purchase order, if  after the date of ABB’s proposal / offer or during the term of the performance of the contract/purchase order there are any changes to availability and / or market conditions for electronic components, raw materials, commodities and transportation capabilities directly or indirectly affecting ABB’s performance, ABB shall be entitled to relief in the schedule of the performance or delivery of the directly or indirectly affected scope of work under the contract/purchase order. In such circumstances, the Parties shall meet without delay and discuss in good faith to find a mutually agreeable solution, with  equitable adjustment to the contract/purchase order date of delivery or completion. Customer hereby acknowledges and agrees that in said circumstances ABB may not be able to comply with the originally agreed delivery or completion schedule and that ABB shall not be liable for any liquidated or actual damages in connection thereto.”</a:t>
            </a:r>
          </a:p>
          <a:p>
            <a:endParaRPr lang="en-US" sz="1350" dirty="0"/>
          </a:p>
          <a:p>
            <a:r>
              <a:rPr lang="en-US" sz="1350" b="1" dirty="0"/>
              <a:t>Transportation cost clause</a:t>
            </a:r>
          </a:p>
          <a:p>
            <a:r>
              <a:rPr lang="en-US" sz="1350" dirty="0"/>
              <a:t>“The offer is based on [insert Incoterms]. Due to current fluctuations in transportation cost, the transportation cost is given as a separate line item and is to be considered a non-binding estimate based on current market prices. At the time of delivery, ABB will use reasonable efforts to get optimum transport arrangements and the actual cost will be invoiced by ABB to the Purchaser. In no case will ABB be liable for any increase in transportation cost at the time of delivery.”</a:t>
            </a:r>
          </a:p>
          <a:p>
            <a:endParaRPr lang="en-US" sz="1350" dirty="0"/>
          </a:p>
        </p:txBody>
      </p:sp>
      <p:sp>
        <p:nvSpPr>
          <p:cNvPr id="4" name="Date Placeholder 3">
            <a:extLst>
              <a:ext uri="{FF2B5EF4-FFF2-40B4-BE49-F238E27FC236}">
                <a16:creationId xmlns:a16="http://schemas.microsoft.com/office/drawing/2014/main" id="{472FB2BD-17CE-44AE-9134-49AEF04D738D}"/>
              </a:ext>
            </a:extLst>
          </p:cNvPr>
          <p:cNvSpPr>
            <a:spLocks noGrp="1"/>
          </p:cNvSpPr>
          <p:nvPr>
            <p:ph type="dt" sz="half" idx="14"/>
          </p:nvPr>
        </p:nvSpPr>
        <p:spPr/>
        <p:txBody>
          <a:bodyPr/>
          <a:lstStyle/>
          <a:p>
            <a:fld id="{89BC80C1-AF91-4AFC-A28C-26625061B12E}" type="datetime4">
              <a:rPr lang="en-US" smtClean="0">
                <a:solidFill>
                  <a:srgbClr val="A0A0A0"/>
                </a:solidFill>
              </a:rPr>
              <a:t>June 13, 2022</a:t>
            </a:fld>
            <a:endParaRPr lang="en-US" dirty="0">
              <a:solidFill>
                <a:srgbClr val="A0A0A0"/>
              </a:solidFill>
            </a:endParaRPr>
          </a:p>
        </p:txBody>
      </p:sp>
      <p:sp>
        <p:nvSpPr>
          <p:cNvPr id="6" name="Slide Number Placeholder 5">
            <a:extLst>
              <a:ext uri="{FF2B5EF4-FFF2-40B4-BE49-F238E27FC236}">
                <a16:creationId xmlns:a16="http://schemas.microsoft.com/office/drawing/2014/main" id="{5BCD9092-3629-484F-A82B-99AA361998EF}"/>
              </a:ext>
            </a:extLst>
          </p:cNvPr>
          <p:cNvSpPr>
            <a:spLocks noGrp="1"/>
          </p:cNvSpPr>
          <p:nvPr>
            <p:ph type="sldNum" sz="quarter" idx="16"/>
          </p:nvPr>
        </p:nvSpPr>
        <p:spPr/>
        <p:txBody>
          <a:bodyPr/>
          <a:lstStyle/>
          <a:p>
            <a:r>
              <a:rPr lang="en-US">
                <a:solidFill>
                  <a:srgbClr val="A0A0A0"/>
                </a:solidFill>
              </a:rPr>
              <a:t>Slide </a:t>
            </a:r>
            <a:fld id="{619F89D8-7AE3-494A-97F3-03D680869632}" type="slidenum">
              <a:rPr lang="en-US" smtClean="0">
                <a:solidFill>
                  <a:srgbClr val="A0A0A0"/>
                </a:solidFill>
              </a:rPr>
              <a:pPr/>
              <a:t>14</a:t>
            </a:fld>
            <a:endParaRPr lang="en-US" dirty="0">
              <a:solidFill>
                <a:srgbClr val="A0A0A0"/>
              </a:solidFill>
            </a:endParaRPr>
          </a:p>
        </p:txBody>
      </p:sp>
      <p:sp>
        <p:nvSpPr>
          <p:cNvPr id="7" name="Title 6">
            <a:extLst>
              <a:ext uri="{FF2B5EF4-FFF2-40B4-BE49-F238E27FC236}">
                <a16:creationId xmlns:a16="http://schemas.microsoft.com/office/drawing/2014/main" id="{12DA2796-8CC5-4D7D-BBFC-31289EDEACA6}"/>
              </a:ext>
            </a:extLst>
          </p:cNvPr>
          <p:cNvSpPr>
            <a:spLocks noGrp="1"/>
          </p:cNvSpPr>
          <p:nvPr>
            <p:ph type="title"/>
          </p:nvPr>
        </p:nvSpPr>
        <p:spPr/>
        <p:txBody>
          <a:bodyPr vert="horz"/>
          <a:lstStyle/>
          <a:p>
            <a:r>
              <a:rPr lang="de-DE" dirty="0"/>
              <a:t>Material </a:t>
            </a:r>
            <a:r>
              <a:rPr lang="de-DE" dirty="0" err="1"/>
              <a:t>shortage</a:t>
            </a:r>
            <a:r>
              <a:rPr lang="de-DE" dirty="0"/>
              <a:t> and </a:t>
            </a:r>
            <a:r>
              <a:rPr lang="de-DE" dirty="0" err="1"/>
              <a:t>transportation</a:t>
            </a:r>
            <a:r>
              <a:rPr lang="de-DE" dirty="0"/>
              <a:t> </a:t>
            </a:r>
            <a:r>
              <a:rPr lang="de-DE" dirty="0" err="1"/>
              <a:t>cost</a:t>
            </a:r>
            <a:r>
              <a:rPr lang="de-DE" dirty="0"/>
              <a:t> </a:t>
            </a:r>
            <a:r>
              <a:rPr lang="de-DE" dirty="0" err="1"/>
              <a:t>clauses</a:t>
            </a:r>
            <a:endParaRPr lang="de-DE" dirty="0"/>
          </a:p>
        </p:txBody>
      </p:sp>
    </p:spTree>
    <p:extLst>
      <p:ext uri="{BB962C8B-B14F-4D97-AF65-F5344CB8AC3E}">
        <p14:creationId xmlns:p14="http://schemas.microsoft.com/office/powerpoint/2010/main" val="4248331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326E50D-1467-4F86-8906-3408B78606CE}"/>
              </a:ext>
            </a:extLst>
          </p:cNvPr>
          <p:cNvSpPr>
            <a:spLocks noGrp="1"/>
          </p:cNvSpPr>
          <p:nvPr>
            <p:ph type="subTitle" idx="13"/>
          </p:nvPr>
        </p:nvSpPr>
        <p:spPr/>
        <p:txBody>
          <a:bodyPr/>
          <a:lstStyle/>
          <a:p>
            <a:r>
              <a:rPr lang="en-US" dirty="0"/>
              <a:t>New concept 2022**</a:t>
            </a:r>
            <a:endParaRPr lang="de-CH" dirty="0"/>
          </a:p>
        </p:txBody>
      </p:sp>
      <p:sp>
        <p:nvSpPr>
          <p:cNvPr id="4" name="Date Placeholder 3">
            <a:extLst>
              <a:ext uri="{FF2B5EF4-FFF2-40B4-BE49-F238E27FC236}">
                <a16:creationId xmlns:a16="http://schemas.microsoft.com/office/drawing/2014/main" id="{03369139-994C-42FC-A1CD-11BD962D6BD0}"/>
              </a:ext>
            </a:extLst>
          </p:cNvPr>
          <p:cNvSpPr>
            <a:spLocks noGrp="1"/>
          </p:cNvSpPr>
          <p:nvPr>
            <p:ph type="dt" sz="half" idx="14"/>
          </p:nvPr>
        </p:nvSpPr>
        <p:spPr/>
        <p:txBody>
          <a:bodyPr/>
          <a:lstStyle/>
          <a:p>
            <a:fld id="{F186D2E5-4492-4BB2-B094-439E78C0A05C}" type="datetime4">
              <a:rPr lang="en-US" smtClean="0">
                <a:solidFill>
                  <a:srgbClr val="A0A0A0"/>
                </a:solidFill>
              </a:rPr>
              <a:t>June 13, 2022</a:t>
            </a:fld>
            <a:endParaRPr lang="en-US" dirty="0">
              <a:solidFill>
                <a:srgbClr val="A0A0A0"/>
              </a:solidFill>
            </a:endParaRPr>
          </a:p>
        </p:txBody>
      </p:sp>
      <p:sp>
        <p:nvSpPr>
          <p:cNvPr id="6" name="Slide Number Placeholder 5">
            <a:extLst>
              <a:ext uri="{FF2B5EF4-FFF2-40B4-BE49-F238E27FC236}">
                <a16:creationId xmlns:a16="http://schemas.microsoft.com/office/drawing/2014/main" id="{3543A461-0671-4F0E-A8C3-EAAE70A566C6}"/>
              </a:ext>
            </a:extLst>
          </p:cNvPr>
          <p:cNvSpPr>
            <a:spLocks noGrp="1"/>
          </p:cNvSpPr>
          <p:nvPr>
            <p:ph type="sldNum" sz="quarter" idx="16"/>
          </p:nvPr>
        </p:nvSpPr>
        <p:spPr/>
        <p:txBody>
          <a:bodyPr/>
          <a:lstStyle/>
          <a:p>
            <a:r>
              <a:rPr lang="en-US">
                <a:solidFill>
                  <a:srgbClr val="A0A0A0"/>
                </a:solidFill>
              </a:rPr>
              <a:t>Slide </a:t>
            </a:r>
            <a:fld id="{619F89D8-7AE3-494A-97F3-03D680869632}" type="slidenum">
              <a:rPr lang="en-US" smtClean="0">
                <a:solidFill>
                  <a:srgbClr val="A0A0A0"/>
                </a:solidFill>
              </a:rPr>
              <a:pPr/>
              <a:t>15</a:t>
            </a:fld>
            <a:endParaRPr lang="en-US" dirty="0">
              <a:solidFill>
                <a:srgbClr val="A0A0A0"/>
              </a:solidFill>
            </a:endParaRPr>
          </a:p>
        </p:txBody>
      </p:sp>
      <p:sp>
        <p:nvSpPr>
          <p:cNvPr id="7" name="Title 6">
            <a:extLst>
              <a:ext uri="{FF2B5EF4-FFF2-40B4-BE49-F238E27FC236}">
                <a16:creationId xmlns:a16="http://schemas.microsoft.com/office/drawing/2014/main" id="{CCBBC7C6-58E3-46AA-B4B1-B3B8AF091271}"/>
              </a:ext>
            </a:extLst>
          </p:cNvPr>
          <p:cNvSpPr>
            <a:spLocks noGrp="1"/>
          </p:cNvSpPr>
          <p:nvPr>
            <p:ph type="title"/>
          </p:nvPr>
        </p:nvSpPr>
        <p:spPr/>
        <p:txBody>
          <a:bodyPr/>
          <a:lstStyle/>
          <a:p>
            <a:r>
              <a:rPr lang="en-US" dirty="0"/>
              <a:t>ELDS Margin Triggers for Risk Review (RR)</a:t>
            </a:r>
            <a:endParaRPr lang="de-CH" dirty="0"/>
          </a:p>
        </p:txBody>
      </p:sp>
      <p:graphicFrame>
        <p:nvGraphicFramePr>
          <p:cNvPr id="8" name="Table 8">
            <a:extLst>
              <a:ext uri="{FF2B5EF4-FFF2-40B4-BE49-F238E27FC236}">
                <a16:creationId xmlns:a16="http://schemas.microsoft.com/office/drawing/2014/main" id="{3E63E4D9-37A5-4F64-8AA6-735038D2611C}"/>
              </a:ext>
            </a:extLst>
          </p:cNvPr>
          <p:cNvGraphicFramePr>
            <a:graphicFrameLocks noGrp="1"/>
          </p:cNvGraphicFramePr>
          <p:nvPr/>
        </p:nvGraphicFramePr>
        <p:xfrm>
          <a:off x="284085" y="1474005"/>
          <a:ext cx="11622149" cy="4064000"/>
        </p:xfrm>
        <a:graphic>
          <a:graphicData uri="http://schemas.openxmlformats.org/drawingml/2006/table">
            <a:tbl>
              <a:tblPr firstRow="1" bandRow="1">
                <a:tableStyleId>{22838BEF-8BB2-4498-84A7-C5851F593DF1}</a:tableStyleId>
              </a:tblPr>
              <a:tblGrid>
                <a:gridCol w="2867488">
                  <a:extLst>
                    <a:ext uri="{9D8B030D-6E8A-4147-A177-3AD203B41FA5}">
                      <a16:colId xmlns:a16="http://schemas.microsoft.com/office/drawing/2014/main" val="222777762"/>
                    </a:ext>
                  </a:extLst>
                </a:gridCol>
                <a:gridCol w="8754661">
                  <a:extLst>
                    <a:ext uri="{9D8B030D-6E8A-4147-A177-3AD203B41FA5}">
                      <a16:colId xmlns:a16="http://schemas.microsoft.com/office/drawing/2014/main" val="1803681710"/>
                    </a:ext>
                  </a:extLst>
                </a:gridCol>
              </a:tblGrid>
              <a:tr h="370840">
                <a:tc>
                  <a:txBody>
                    <a:bodyPr/>
                    <a:lstStyle/>
                    <a:p>
                      <a:r>
                        <a:rPr lang="en-US" sz="1100" b="0" dirty="0"/>
                        <a:t>General Rule No. 1</a:t>
                      </a:r>
                      <a:endParaRPr lang="de-CH" sz="1100" b="0" dirty="0"/>
                    </a:p>
                  </a:txBody>
                  <a:tcPr/>
                </a:tc>
                <a:tc>
                  <a:txBody>
                    <a:bodyPr/>
                    <a:lstStyle/>
                    <a:p>
                      <a:r>
                        <a:rPr lang="en-US" sz="1100" b="0" dirty="0"/>
                        <a:t>Any project with a volume of 3 MUSD or more must go through RR</a:t>
                      </a:r>
                      <a:endParaRPr lang="de-CH" sz="1100" b="0" dirty="0"/>
                    </a:p>
                  </a:txBody>
                  <a:tcPr/>
                </a:tc>
                <a:extLst>
                  <a:ext uri="{0D108BD9-81ED-4DB2-BD59-A6C34878D82A}">
                    <a16:rowId xmlns:a16="http://schemas.microsoft.com/office/drawing/2014/main" val="1484603223"/>
                  </a:ext>
                </a:extLst>
              </a:tr>
              <a:tr h="370840">
                <a:tc>
                  <a:txBody>
                    <a:bodyPr/>
                    <a:lstStyle/>
                    <a:p>
                      <a:r>
                        <a:rPr lang="en-US" sz="1100" dirty="0"/>
                        <a:t>General Rule No. 2</a:t>
                      </a:r>
                      <a:endParaRPr lang="de-CH"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Any project, regardless of Size, with a Gross Margin of less than 3% must go through RR (except for internal shipments at manufacturing cost for R&amp;D purposes)</a:t>
                      </a:r>
                    </a:p>
                  </a:txBody>
                  <a:tcPr/>
                </a:tc>
                <a:extLst>
                  <a:ext uri="{0D108BD9-81ED-4DB2-BD59-A6C34878D82A}">
                    <a16:rowId xmlns:a16="http://schemas.microsoft.com/office/drawing/2014/main" val="4209104175"/>
                  </a:ext>
                </a:extLst>
              </a:tr>
              <a:tr h="370840">
                <a:tc>
                  <a:txBody>
                    <a:bodyPr/>
                    <a:lstStyle/>
                    <a:p>
                      <a:r>
                        <a:rPr lang="en-US" sz="1100" dirty="0"/>
                        <a:t>PG 3401, 3406, 3407, 3408</a:t>
                      </a:r>
                      <a:endParaRPr lang="de-CH" sz="1100" dirty="0"/>
                    </a:p>
                  </a:txBody>
                  <a:tcPr/>
                </a:tc>
                <a:tc>
                  <a:txBody>
                    <a:bodyPr/>
                    <a:lstStyle/>
                    <a:p>
                      <a:r>
                        <a:rPr lang="en-US" sz="1100" dirty="0"/>
                        <a:t>Projects &lt;0.5MUSD, margins are decided locally (alignment between FES and factory)</a:t>
                      </a:r>
                    </a:p>
                    <a:p>
                      <a:r>
                        <a:rPr lang="en-US" sz="1100" dirty="0"/>
                        <a:t>Projects between 0.5 and 3MUSD must go through RR if Net Margin is &lt; 3%</a:t>
                      </a:r>
                    </a:p>
                    <a:p>
                      <a:r>
                        <a:rPr lang="en-US" sz="1100" dirty="0"/>
                        <a:t>Projects &gt;3MUSD will have a Margin trigger if Net Margin is &lt; 8.5%</a:t>
                      </a:r>
                      <a:endParaRPr lang="de-CH" sz="1100" dirty="0"/>
                    </a:p>
                  </a:txBody>
                  <a:tcPr/>
                </a:tc>
                <a:extLst>
                  <a:ext uri="{0D108BD9-81ED-4DB2-BD59-A6C34878D82A}">
                    <a16:rowId xmlns:a16="http://schemas.microsoft.com/office/drawing/2014/main" val="3767292978"/>
                  </a:ext>
                </a:extLst>
              </a:tr>
              <a:tr h="370840">
                <a:tc>
                  <a:txBody>
                    <a:bodyPr/>
                    <a:lstStyle/>
                    <a:p>
                      <a:r>
                        <a:rPr lang="en-US" sz="1100" dirty="0"/>
                        <a:t>PG 3101, 3410, 3430, 3438, 3439</a:t>
                      </a:r>
                      <a:endParaRPr lang="de-CH" sz="1100" dirty="0"/>
                    </a:p>
                  </a:txBody>
                  <a:tcPr/>
                </a:tc>
                <a:tc>
                  <a:txBody>
                    <a:bodyPr/>
                    <a:lstStyle/>
                    <a:p>
                      <a:r>
                        <a:rPr lang="en-US" sz="1100" dirty="0"/>
                        <a:t>Projects &lt;1MUSD, margins are decided locally (alignment between FES and factory)</a:t>
                      </a:r>
                    </a:p>
                    <a:p>
                      <a:r>
                        <a:rPr lang="en-US" sz="1100" dirty="0"/>
                        <a:t>Projects between 1 and 3MUSD must go through RR if Net Margin is &lt; 3%</a:t>
                      </a:r>
                    </a:p>
                    <a:p>
                      <a:r>
                        <a:rPr lang="en-US" sz="1100" dirty="0"/>
                        <a:t>Projects &gt;3MUSD will have a Margin trigger if Net Margin is &lt; 8.5%</a:t>
                      </a:r>
                      <a:endParaRPr lang="de-CH" sz="1100" dirty="0"/>
                    </a:p>
                  </a:txBody>
                  <a:tcPr/>
                </a:tc>
                <a:extLst>
                  <a:ext uri="{0D108BD9-81ED-4DB2-BD59-A6C34878D82A}">
                    <a16:rowId xmlns:a16="http://schemas.microsoft.com/office/drawing/2014/main" val="1233506306"/>
                  </a:ext>
                </a:extLst>
              </a:tr>
              <a:tr h="370840">
                <a:tc>
                  <a:txBody>
                    <a:bodyPr/>
                    <a:lstStyle/>
                    <a:p>
                      <a:r>
                        <a:rPr lang="en-US" sz="1100" dirty="0"/>
                        <a:t>PG 3402</a:t>
                      </a:r>
                      <a:endParaRPr lang="de-CH" sz="1100" dirty="0"/>
                    </a:p>
                  </a:txBody>
                  <a:tcPr/>
                </a:tc>
                <a:tc>
                  <a:txBody>
                    <a:bodyPr/>
                    <a:lstStyle/>
                    <a:p>
                      <a:r>
                        <a:rPr lang="en-US" sz="1100" dirty="0"/>
                        <a:t>Any project, regardless of size, with Net Margin &lt;10% must go through RR</a:t>
                      </a:r>
                      <a:endParaRPr lang="de-CH" sz="1100" dirty="0"/>
                    </a:p>
                  </a:txBody>
                  <a:tcPr/>
                </a:tc>
                <a:extLst>
                  <a:ext uri="{0D108BD9-81ED-4DB2-BD59-A6C34878D82A}">
                    <a16:rowId xmlns:a16="http://schemas.microsoft.com/office/drawing/2014/main" val="1684984057"/>
                  </a:ext>
                </a:extLst>
              </a:tr>
              <a:tr h="370840">
                <a:tc>
                  <a:txBody>
                    <a:bodyPr/>
                    <a:lstStyle/>
                    <a:p>
                      <a:r>
                        <a:rPr lang="en-US" sz="1100" dirty="0"/>
                        <a:t>PG 3431</a:t>
                      </a:r>
                      <a:endParaRPr lang="de-CH"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Projects &lt;2MUSD, margins are decided locally (alignment between FES and factory)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Projects &gt;2MUSD must go through RR if Net Margin is &lt;2%</a:t>
                      </a:r>
                      <a:endParaRPr lang="de-CH" sz="1100" dirty="0"/>
                    </a:p>
                  </a:txBody>
                  <a:tcPr/>
                </a:tc>
                <a:extLst>
                  <a:ext uri="{0D108BD9-81ED-4DB2-BD59-A6C34878D82A}">
                    <a16:rowId xmlns:a16="http://schemas.microsoft.com/office/drawing/2014/main" val="1958323363"/>
                  </a:ext>
                </a:extLst>
              </a:tr>
              <a:tr h="370840">
                <a:tc>
                  <a:txBody>
                    <a:bodyPr/>
                    <a:lstStyle/>
                    <a:p>
                      <a:r>
                        <a:rPr lang="en-US" sz="1100" dirty="0"/>
                        <a:t>PG 3433, 3446</a:t>
                      </a:r>
                      <a:endParaRPr lang="de-CH"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Projects &lt;1MUSD, margins are decided locally (alignment between FES and factory)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Projects &gt;1MUSD must go through RR if Net Margin is &lt;2%</a:t>
                      </a:r>
                      <a:endParaRPr lang="de-CH" sz="1100" dirty="0"/>
                    </a:p>
                  </a:txBody>
                  <a:tcPr/>
                </a:tc>
                <a:extLst>
                  <a:ext uri="{0D108BD9-81ED-4DB2-BD59-A6C34878D82A}">
                    <a16:rowId xmlns:a16="http://schemas.microsoft.com/office/drawing/2014/main" val="3256095243"/>
                  </a:ext>
                </a:extLst>
              </a:tr>
              <a:tr h="370840">
                <a:tc>
                  <a:txBody>
                    <a:bodyPr/>
                    <a:lstStyle/>
                    <a:p>
                      <a:r>
                        <a:rPr lang="en-US" sz="1100" dirty="0"/>
                        <a:t>PG 3435</a:t>
                      </a:r>
                      <a:endParaRPr lang="de-CH"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Projects &lt;0.2MUSD, margins are decided locally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Projects &gt;0.2MUSD follow GPG Policy*</a:t>
                      </a:r>
                      <a:endParaRPr lang="de-CH" sz="1100" dirty="0"/>
                    </a:p>
                  </a:txBody>
                  <a:tcPr/>
                </a:tc>
                <a:extLst>
                  <a:ext uri="{0D108BD9-81ED-4DB2-BD59-A6C34878D82A}">
                    <a16:rowId xmlns:a16="http://schemas.microsoft.com/office/drawing/2014/main" val="100448492"/>
                  </a:ext>
                </a:extLst>
              </a:tr>
              <a:tr h="370840">
                <a:tc>
                  <a:txBody>
                    <a:bodyPr/>
                    <a:lstStyle/>
                    <a:p>
                      <a:r>
                        <a:rPr lang="en-US" sz="1100" dirty="0"/>
                        <a:t>PG 3437</a:t>
                      </a:r>
                      <a:endParaRPr lang="de-CH"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Projects &lt;0.1MUSD, margins are decided locally (alignment between FES and factory)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Projects &gt;0.1MUSD must go through RR if Net Margin is &lt;9%</a:t>
                      </a:r>
                    </a:p>
                  </a:txBody>
                  <a:tcPr/>
                </a:tc>
                <a:extLst>
                  <a:ext uri="{0D108BD9-81ED-4DB2-BD59-A6C34878D82A}">
                    <a16:rowId xmlns:a16="http://schemas.microsoft.com/office/drawing/2014/main" val="2220864290"/>
                  </a:ext>
                </a:extLst>
              </a:tr>
            </a:tbl>
          </a:graphicData>
        </a:graphic>
      </p:graphicFrame>
      <p:sp>
        <p:nvSpPr>
          <p:cNvPr id="2" name="TextBox 1">
            <a:extLst>
              <a:ext uri="{FF2B5EF4-FFF2-40B4-BE49-F238E27FC236}">
                <a16:creationId xmlns:a16="http://schemas.microsoft.com/office/drawing/2014/main" id="{FC808899-BA8E-438B-AAE6-C16FE8578EFF}"/>
              </a:ext>
            </a:extLst>
          </p:cNvPr>
          <p:cNvSpPr txBox="1"/>
          <p:nvPr/>
        </p:nvSpPr>
        <p:spPr bwMode="gray">
          <a:xfrm>
            <a:off x="855208" y="5644875"/>
            <a:ext cx="914400" cy="914400"/>
          </a:xfrm>
          <a:prstGeom prst="rect">
            <a:avLst/>
          </a:prstGeom>
          <a:noFill/>
        </p:spPr>
        <p:txBody>
          <a:bodyPr wrap="none" lIns="72000" tIns="72000" rIns="72000" bIns="72000" rtlCol="0">
            <a:noAutofit/>
          </a:bodyPr>
          <a:lstStyle/>
          <a:p>
            <a:r>
              <a:rPr lang="en-US" sz="1200" dirty="0">
                <a:solidFill>
                  <a:srgbClr val="FF0000"/>
                </a:solidFill>
              </a:rPr>
              <a:t>Note: RRs for projects &lt;5MUSD fulfilling the Min. Commercial Standards will require a Lean RR (Project Information Tab only, desktop review)</a:t>
            </a:r>
            <a:endParaRPr lang="de-CH" sz="1200" dirty="0" err="1">
              <a:solidFill>
                <a:srgbClr val="FF0000"/>
              </a:solidFill>
            </a:endParaRPr>
          </a:p>
        </p:txBody>
      </p:sp>
    </p:spTree>
    <p:extLst>
      <p:ext uri="{BB962C8B-B14F-4D97-AF65-F5344CB8AC3E}">
        <p14:creationId xmlns:p14="http://schemas.microsoft.com/office/powerpoint/2010/main" val="59498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9DAB204-AE84-49AD-A5A2-6CFE60C9D7AF}"/>
              </a:ext>
            </a:extLst>
          </p:cNvPr>
          <p:cNvSpPr>
            <a:spLocks noGrp="1"/>
          </p:cNvSpPr>
          <p:nvPr>
            <p:ph type="body" sz="quarter" idx="17"/>
          </p:nvPr>
        </p:nvSpPr>
        <p:spPr>
          <a:xfrm>
            <a:off x="369944" y="1816782"/>
            <a:ext cx="11442227" cy="4096266"/>
          </a:xfrm>
        </p:spPr>
        <p:txBody>
          <a:bodyPr/>
          <a:lstStyle/>
          <a:p>
            <a:pPr marL="285721" indent="-285721">
              <a:buFont typeface="Arial" panose="020B0604020202020204" pitchFamily="34" charset="0"/>
              <a:buChar char="•"/>
            </a:pPr>
            <a:r>
              <a:rPr lang="de-CH" sz="1400" b="1" dirty="0"/>
              <a:t>Corporate Regulation </a:t>
            </a:r>
            <a:r>
              <a:rPr lang="de-CH" sz="1400" b="1" dirty="0" err="1"/>
              <a:t>Nuclear</a:t>
            </a:r>
            <a:r>
              <a:rPr lang="de-CH" sz="1400" b="1" dirty="0"/>
              <a:t> CFLI-CP-10 </a:t>
            </a:r>
            <a:br>
              <a:rPr lang="de-CH" sz="1400" dirty="0"/>
            </a:br>
            <a:r>
              <a:rPr lang="en-US" sz="1200" dirty="0">
                <a:hlinkClick r:id="rId2"/>
              </a:rPr>
              <a:t>https://search.abb.com/library/Download.aspx?DocumentID=CRLI-10&amp;LanguageCode=en&amp;DocumentPartId=&amp;Action=Launch</a:t>
            </a:r>
            <a:endParaRPr lang="en-US" sz="1200" dirty="0"/>
          </a:p>
          <a:p>
            <a:pPr marL="285721" indent="-285721">
              <a:buFont typeface="Arial" panose="020B0604020202020204" pitchFamily="34" charset="0"/>
              <a:buChar char="•"/>
            </a:pPr>
            <a:r>
              <a:rPr lang="de-CH" sz="1400" b="1" dirty="0"/>
              <a:t>Corporate Regulation </a:t>
            </a:r>
            <a:r>
              <a:rPr lang="de-CH" sz="1400" b="1" dirty="0" err="1"/>
              <a:t>Contracts</a:t>
            </a:r>
            <a:r>
              <a:rPr lang="de-CH" sz="1400" b="1" dirty="0"/>
              <a:t> CFLI-CP-11 </a:t>
            </a:r>
            <a:br>
              <a:rPr lang="de-CH" sz="1400" dirty="0"/>
            </a:br>
            <a:r>
              <a:rPr lang="de-CH" sz="1200" dirty="0">
                <a:hlinkClick r:id="rId3"/>
              </a:rPr>
              <a:t>https://search.abb.com/library/Download.aspx?DocumentID=CRLI-11&amp;LanguageCode=en&amp;DocumentPartId=&amp;Action=Launch</a:t>
            </a:r>
            <a:endParaRPr lang="de-CH" sz="1400" dirty="0"/>
          </a:p>
          <a:p>
            <a:pPr marL="285721" indent="-285721">
              <a:buFont typeface="Arial" panose="020B0604020202020204" pitchFamily="34" charset="0"/>
              <a:buChar char="•"/>
            </a:pPr>
            <a:r>
              <a:rPr lang="de-CH" sz="1400" b="1" dirty="0"/>
              <a:t>Corporate Regulation Risk Review CFLI-CP-12 </a:t>
            </a:r>
            <a:br>
              <a:rPr lang="de-CH" sz="1400" dirty="0"/>
            </a:br>
            <a:r>
              <a:rPr lang="de-CH" sz="1200" dirty="0">
                <a:hlinkClick r:id="rId4"/>
              </a:rPr>
              <a:t>https://search.abb.com/library/Download.aspx?DocumentID=CRLI-12&amp;LanguageCode=en&amp;DocumentPartId=&amp;Action=Launch</a:t>
            </a:r>
            <a:endParaRPr lang="de-CH" sz="1400" dirty="0"/>
          </a:p>
          <a:p>
            <a:pPr marL="285721" indent="-285721">
              <a:buFont typeface="Arial" panose="020B0604020202020204" pitchFamily="34" charset="0"/>
              <a:buChar char="•"/>
            </a:pPr>
            <a:r>
              <a:rPr lang="de-CH" sz="1400" b="1" dirty="0"/>
              <a:t>Global Trade CFLI-CP-05 (Sensitive Countries Protocol </a:t>
            </a:r>
            <a:r>
              <a:rPr lang="de-CH" sz="1400" b="1" dirty="0" err="1"/>
              <a:t>under</a:t>
            </a:r>
            <a:r>
              <a:rPr lang="de-CH" sz="1400" b="1" dirty="0"/>
              <a:t> 3. References) </a:t>
            </a:r>
            <a:br>
              <a:rPr lang="de-CH" sz="1400" dirty="0"/>
            </a:br>
            <a:r>
              <a:rPr lang="de-CH" sz="1200" dirty="0">
                <a:hlinkClick r:id="rId5"/>
              </a:rPr>
              <a:t>https://search.abb.com/library/Download.aspx?DocumentID=CRLI-05&amp;LanguageCode=en&amp;DocumentPartId=&amp;Action=Launch</a:t>
            </a:r>
            <a:br>
              <a:rPr lang="de-CH" sz="1200" dirty="0"/>
            </a:br>
            <a:r>
              <a:rPr lang="de-CH" sz="1200" dirty="0" err="1"/>
              <a:t>Direct</a:t>
            </a:r>
            <a:r>
              <a:rPr lang="de-CH" sz="1200" dirty="0"/>
              <a:t> Link: </a:t>
            </a:r>
            <a:r>
              <a:rPr lang="de-CH" sz="1200" dirty="0">
                <a:hlinkClick r:id="rId5"/>
              </a:rPr>
              <a:t>https://search.abb.com/library/Download.aspx?DocumentID=CRLI-05&amp;LanguageCode=en&amp;DocumentPartId=&amp;Action=Launch</a:t>
            </a:r>
            <a:r>
              <a:rPr lang="de-CH" sz="1200" dirty="0"/>
              <a:t>  </a:t>
            </a:r>
          </a:p>
          <a:p>
            <a:pPr marL="285721" indent="-285721">
              <a:buFont typeface="Arial" panose="020B0604020202020204" pitchFamily="34" charset="0"/>
              <a:buChar char="•"/>
            </a:pPr>
            <a:r>
              <a:rPr lang="en-US" sz="1400" b="1" dirty="0"/>
              <a:t>EL Business Policy EL-Internal Contracting ELFI-BP-03</a:t>
            </a:r>
          </a:p>
          <a:p>
            <a:pPr marL="285721" indent="-285721">
              <a:buFont typeface="Arial" panose="020B0604020202020204" pitchFamily="34" charset="0"/>
              <a:buChar char="•"/>
            </a:pPr>
            <a:r>
              <a:rPr lang="en-US" sz="1200" dirty="0">
                <a:hlinkClick r:id="rId6"/>
              </a:rPr>
              <a:t>https://search.abb.com/library/Download.aspx?DocumentID=9AKK107991A9440&amp;LanguageCode=en&amp;DocumentPartId=&amp;Action=Launch</a:t>
            </a:r>
          </a:p>
          <a:p>
            <a:pPr marL="285721" indent="-285721">
              <a:buFont typeface="Arial" panose="020B0604020202020204" pitchFamily="34" charset="0"/>
              <a:buChar char="•"/>
            </a:pPr>
            <a:r>
              <a:rPr lang="en-US" sz="1400" b="1" dirty="0"/>
              <a:t>EL Business Policy RISK MANAGEMENT ELFI-BP-01</a:t>
            </a:r>
            <a:br>
              <a:rPr lang="en-US" sz="1400" dirty="0"/>
            </a:br>
            <a:r>
              <a:rPr lang="en-US" sz="1200" dirty="0">
                <a:hlinkClick r:id="rId6"/>
              </a:rPr>
              <a:t>https://go.insideplus.abb.com/businesses/electrification/business-functions/risk-management</a:t>
            </a:r>
            <a:endParaRPr lang="en-US" sz="1200" dirty="0"/>
          </a:p>
          <a:p>
            <a:pPr marL="285721" indent="-285721">
              <a:buFont typeface="Arial" panose="020B0604020202020204" pitchFamily="34" charset="0"/>
              <a:buChar char="•"/>
            </a:pPr>
            <a:endParaRPr lang="de-CH" sz="1400" dirty="0"/>
          </a:p>
        </p:txBody>
      </p:sp>
      <p:sp>
        <p:nvSpPr>
          <p:cNvPr id="3" name="Date Placeholder 2">
            <a:extLst>
              <a:ext uri="{FF2B5EF4-FFF2-40B4-BE49-F238E27FC236}">
                <a16:creationId xmlns:a16="http://schemas.microsoft.com/office/drawing/2014/main" id="{E3790640-9698-47FB-B490-0CDCBAABBAF3}"/>
              </a:ext>
            </a:extLst>
          </p:cNvPr>
          <p:cNvSpPr>
            <a:spLocks noGrp="1"/>
          </p:cNvSpPr>
          <p:nvPr>
            <p:ph type="dt" sz="half" idx="14"/>
          </p:nvPr>
        </p:nvSpPr>
        <p:spPr/>
        <p:txBody>
          <a:bodyPr/>
          <a:lstStyle/>
          <a:p>
            <a:fld id="{1AB8B599-C094-4C15-81B6-C3DC18BFD7C6}" type="datetime4">
              <a:rPr lang="en-US" smtClean="0"/>
              <a:t>June 13, 2022</a:t>
            </a:fld>
            <a:endParaRPr lang="en-US" dirty="0"/>
          </a:p>
        </p:txBody>
      </p:sp>
      <p:sp>
        <p:nvSpPr>
          <p:cNvPr id="5" name="Slide Number Placeholder 4">
            <a:extLst>
              <a:ext uri="{FF2B5EF4-FFF2-40B4-BE49-F238E27FC236}">
                <a16:creationId xmlns:a16="http://schemas.microsoft.com/office/drawing/2014/main" id="{64190CE6-EE3B-4C67-9989-7E6A313C193A}"/>
              </a:ext>
            </a:extLst>
          </p:cNvPr>
          <p:cNvSpPr>
            <a:spLocks noGrp="1"/>
          </p:cNvSpPr>
          <p:nvPr>
            <p:ph type="sldNum" sz="quarter" idx="16"/>
          </p:nvPr>
        </p:nvSpPr>
        <p:spPr/>
        <p:txBody>
          <a:bodyPr/>
          <a:lstStyle/>
          <a:p>
            <a:r>
              <a:rPr lang="en-US"/>
              <a:t>Slide </a:t>
            </a:r>
            <a:fld id="{619F89D8-7AE3-494A-97F3-03D680869632}" type="slidenum">
              <a:rPr lang="en-US" smtClean="0"/>
              <a:pPr/>
              <a:t>16</a:t>
            </a:fld>
            <a:endParaRPr lang="en-US" dirty="0"/>
          </a:p>
        </p:txBody>
      </p:sp>
      <p:sp>
        <p:nvSpPr>
          <p:cNvPr id="6" name="Title 5">
            <a:extLst>
              <a:ext uri="{FF2B5EF4-FFF2-40B4-BE49-F238E27FC236}">
                <a16:creationId xmlns:a16="http://schemas.microsoft.com/office/drawing/2014/main" id="{A3FD9573-1B2D-454B-A626-83B0F38786E3}"/>
              </a:ext>
            </a:extLst>
          </p:cNvPr>
          <p:cNvSpPr>
            <a:spLocks noGrp="1"/>
          </p:cNvSpPr>
          <p:nvPr>
            <p:ph type="title"/>
          </p:nvPr>
        </p:nvSpPr>
        <p:spPr/>
        <p:txBody>
          <a:bodyPr/>
          <a:lstStyle/>
          <a:p>
            <a:r>
              <a:rPr lang="en-US" dirty="0"/>
              <a:t>Cross References / Resources</a:t>
            </a:r>
            <a:endParaRPr lang="de-CH" dirty="0"/>
          </a:p>
        </p:txBody>
      </p:sp>
    </p:spTree>
    <p:extLst>
      <p:ext uri="{BB962C8B-B14F-4D97-AF65-F5344CB8AC3E}">
        <p14:creationId xmlns:p14="http://schemas.microsoft.com/office/powerpoint/2010/main" val="3046257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296EA7E-8A3D-42EA-8DBC-6880CABB89B4}"/>
              </a:ext>
            </a:extLst>
          </p:cNvPr>
          <p:cNvSpPr>
            <a:spLocks noGrp="1"/>
          </p:cNvSpPr>
          <p:nvPr>
            <p:ph type="body" sz="quarter" idx="17"/>
          </p:nvPr>
        </p:nvSpPr>
        <p:spPr/>
        <p:txBody>
          <a:bodyPr/>
          <a:lstStyle/>
          <a:p>
            <a:pPr marL="342900" indent="-342900">
              <a:buFont typeface="+mj-lt"/>
              <a:buAutoNum type="arabicPeriod"/>
            </a:pPr>
            <a:r>
              <a:rPr lang="en-US" sz="1600" dirty="0"/>
              <a:t>Terms and Conditions are an integral part of the offering and must be considered adequately in pricing.</a:t>
            </a:r>
          </a:p>
          <a:p>
            <a:pPr marL="342900" indent="-342900">
              <a:buFont typeface="+mj-lt"/>
              <a:buAutoNum type="arabicPeriod"/>
            </a:pPr>
            <a:r>
              <a:rPr lang="en-US" sz="1600" dirty="0"/>
              <a:t>As much as possible, they should follow our standard T&amp;C and the EL-internal T&amp;C defined in ELFI-BP-03</a:t>
            </a:r>
            <a:r>
              <a:rPr lang="en-US" sz="1600" baseline="30000" dirty="0"/>
              <a:t>1</a:t>
            </a:r>
            <a:r>
              <a:rPr lang="en-US" sz="1600" dirty="0"/>
              <a:t>.</a:t>
            </a:r>
          </a:p>
          <a:p>
            <a:pPr marL="342900" indent="-342900">
              <a:buFont typeface="+mj-lt"/>
              <a:buAutoNum type="arabicPeriod"/>
            </a:pPr>
            <a:r>
              <a:rPr lang="en-US" sz="1600" dirty="0"/>
              <a:t>Customer T&amp;C must be checked by legal or contract management; the ELDS Minimum Commercial Standards (see hereafter) serve as a negotiation guideline.</a:t>
            </a:r>
          </a:p>
          <a:p>
            <a:pPr marL="342900" indent="-342900">
              <a:buFont typeface="+mj-lt"/>
              <a:buAutoNum type="arabicPeriod"/>
            </a:pPr>
            <a:r>
              <a:rPr lang="en-US" sz="1600" dirty="0"/>
              <a:t>Deviations from the internal T&amp;C must be communicated to the Manufacturing Unit (MU) by the LSO.</a:t>
            </a:r>
          </a:p>
          <a:p>
            <a:pPr marL="342900" indent="-342900">
              <a:buFont typeface="+mj-lt"/>
              <a:buAutoNum type="arabicPeriod"/>
            </a:pPr>
            <a:r>
              <a:rPr lang="en-US" sz="1600" dirty="0"/>
              <a:t>The risk of commercial terms and conditions must be allocated to that entity which best has control over it. </a:t>
            </a:r>
          </a:p>
          <a:p>
            <a:pPr marL="342900" indent="-342900">
              <a:buFont typeface="+mj-lt"/>
              <a:buAutoNum type="arabicPeriod"/>
            </a:pPr>
            <a:r>
              <a:rPr lang="en-US" sz="1600" dirty="0"/>
              <a:t>Internal Procedures, in particular for Risk Review (ELFI-BP-01) and Internal Contracting (ELFI-BP-03) must be followed.</a:t>
            </a:r>
          </a:p>
          <a:p>
            <a:endParaRPr lang="de-CH" dirty="0"/>
          </a:p>
        </p:txBody>
      </p:sp>
      <p:sp>
        <p:nvSpPr>
          <p:cNvPr id="3" name="Subtitle 2">
            <a:extLst>
              <a:ext uri="{FF2B5EF4-FFF2-40B4-BE49-F238E27FC236}">
                <a16:creationId xmlns:a16="http://schemas.microsoft.com/office/drawing/2014/main" id="{BE08CB65-624E-4C80-83DD-DCC5A81E91FF}"/>
              </a:ext>
            </a:extLst>
          </p:cNvPr>
          <p:cNvSpPr>
            <a:spLocks noGrp="1"/>
          </p:cNvSpPr>
          <p:nvPr>
            <p:ph type="subTitle" idx="13"/>
          </p:nvPr>
        </p:nvSpPr>
        <p:spPr/>
        <p:txBody>
          <a:bodyPr/>
          <a:lstStyle/>
          <a:p>
            <a:r>
              <a:rPr lang="en-US" dirty="0"/>
              <a:t>General Principles</a:t>
            </a:r>
            <a:endParaRPr lang="de-CH" dirty="0"/>
          </a:p>
        </p:txBody>
      </p:sp>
      <p:sp>
        <p:nvSpPr>
          <p:cNvPr id="4" name="Date Placeholder 3">
            <a:extLst>
              <a:ext uri="{FF2B5EF4-FFF2-40B4-BE49-F238E27FC236}">
                <a16:creationId xmlns:a16="http://schemas.microsoft.com/office/drawing/2014/main" id="{F251B1AC-830F-4111-9D5B-6730768FFF95}"/>
              </a:ext>
            </a:extLst>
          </p:cNvPr>
          <p:cNvSpPr>
            <a:spLocks noGrp="1"/>
          </p:cNvSpPr>
          <p:nvPr>
            <p:ph type="dt" sz="half" idx="14"/>
          </p:nvPr>
        </p:nvSpPr>
        <p:spPr/>
        <p:txBody>
          <a:bodyPr/>
          <a:lstStyle/>
          <a:p>
            <a:fld id="{EEBC53D9-3D23-410F-A782-214EF13E0FC1}" type="datetime4">
              <a:rPr lang="en-US" smtClean="0">
                <a:solidFill>
                  <a:srgbClr val="A0A0A0"/>
                </a:solidFill>
              </a:rPr>
              <a:t>June 13, 2022</a:t>
            </a:fld>
            <a:endParaRPr lang="en-US" dirty="0">
              <a:solidFill>
                <a:srgbClr val="A0A0A0"/>
              </a:solidFill>
            </a:endParaRPr>
          </a:p>
        </p:txBody>
      </p:sp>
      <p:sp>
        <p:nvSpPr>
          <p:cNvPr id="6" name="Slide Number Placeholder 5">
            <a:extLst>
              <a:ext uri="{FF2B5EF4-FFF2-40B4-BE49-F238E27FC236}">
                <a16:creationId xmlns:a16="http://schemas.microsoft.com/office/drawing/2014/main" id="{2B467231-5D0E-4196-8221-395EC2D76AB5}"/>
              </a:ext>
            </a:extLst>
          </p:cNvPr>
          <p:cNvSpPr>
            <a:spLocks noGrp="1"/>
          </p:cNvSpPr>
          <p:nvPr>
            <p:ph type="sldNum" sz="quarter" idx="16"/>
          </p:nvPr>
        </p:nvSpPr>
        <p:spPr/>
        <p:txBody>
          <a:bodyPr/>
          <a:lstStyle/>
          <a:p>
            <a:r>
              <a:rPr lang="en-US">
                <a:solidFill>
                  <a:srgbClr val="A0A0A0"/>
                </a:solidFill>
              </a:rPr>
              <a:t>Slide </a:t>
            </a:r>
            <a:fld id="{619F89D8-7AE3-494A-97F3-03D680869632}" type="slidenum">
              <a:rPr lang="en-US" smtClean="0">
                <a:solidFill>
                  <a:srgbClr val="A0A0A0"/>
                </a:solidFill>
              </a:rPr>
              <a:pPr/>
              <a:t>2</a:t>
            </a:fld>
            <a:endParaRPr lang="en-US" dirty="0">
              <a:solidFill>
                <a:srgbClr val="A0A0A0"/>
              </a:solidFill>
            </a:endParaRPr>
          </a:p>
        </p:txBody>
      </p:sp>
      <p:sp>
        <p:nvSpPr>
          <p:cNvPr id="7" name="Title 6">
            <a:extLst>
              <a:ext uri="{FF2B5EF4-FFF2-40B4-BE49-F238E27FC236}">
                <a16:creationId xmlns:a16="http://schemas.microsoft.com/office/drawing/2014/main" id="{74FC7E00-9A23-491C-B787-47FC08F7925A}"/>
              </a:ext>
            </a:extLst>
          </p:cNvPr>
          <p:cNvSpPr>
            <a:spLocks noGrp="1"/>
          </p:cNvSpPr>
          <p:nvPr>
            <p:ph type="title"/>
          </p:nvPr>
        </p:nvSpPr>
        <p:spPr/>
        <p:txBody>
          <a:bodyPr/>
          <a:lstStyle/>
          <a:p>
            <a:r>
              <a:rPr lang="en-US" dirty="0"/>
              <a:t>Contracting Process</a:t>
            </a:r>
            <a:endParaRPr lang="de-CH" dirty="0"/>
          </a:p>
        </p:txBody>
      </p:sp>
    </p:spTree>
    <p:extLst>
      <p:ext uri="{BB962C8B-B14F-4D97-AF65-F5344CB8AC3E}">
        <p14:creationId xmlns:p14="http://schemas.microsoft.com/office/powerpoint/2010/main" val="2414766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Object 37" hidden="1">
            <a:extLst>
              <a:ext uri="{FF2B5EF4-FFF2-40B4-BE49-F238E27FC236}">
                <a16:creationId xmlns:a16="http://schemas.microsoft.com/office/drawing/2014/main" id="{0EC46F99-E682-4659-96B5-E14BF234920C}"/>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14" name="think-cell Slide" r:id="rId5" imgW="270" imgH="270" progId="TCLayout.ActiveDocument.1">
                  <p:embed/>
                </p:oleObj>
              </mc:Choice>
              <mc:Fallback>
                <p:oleObj name="think-cell Slide" r:id="rId5" imgW="270" imgH="270" progId="TCLayout.ActiveDocument.1">
                  <p:embed/>
                  <p:pic>
                    <p:nvPicPr>
                      <p:cNvPr id="38" name="Object 37" hidden="1">
                        <a:extLst>
                          <a:ext uri="{FF2B5EF4-FFF2-40B4-BE49-F238E27FC236}">
                            <a16:creationId xmlns:a16="http://schemas.microsoft.com/office/drawing/2014/main" id="{0EC46F99-E682-4659-96B5-E14BF234920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7" name="Rectangle 36" hidden="1">
            <a:extLst>
              <a:ext uri="{FF2B5EF4-FFF2-40B4-BE49-F238E27FC236}">
                <a16:creationId xmlns:a16="http://schemas.microsoft.com/office/drawing/2014/main" id="{E62A6B25-A3BB-423E-93F0-DFDE2C50F18B}"/>
              </a:ext>
            </a:extLst>
          </p:cNvPr>
          <p:cNvSpPr/>
          <p:nvPr>
            <p:custDataLst>
              <p:tags r:id="rId3"/>
            </p:custDataLst>
          </p:nvPr>
        </p:nvSpPr>
        <p:spPr bwMode="gray">
          <a:xfrm>
            <a:off x="0" y="0"/>
            <a:ext cx="158750" cy="1587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2600" b="1" dirty="0" err="1">
              <a:latin typeface="ABBvoiceOffice" panose="020D0603020503020204" pitchFamily="34" charset="0"/>
              <a:ea typeface="ABBvoiceOffice" panose="020D0603020503020204" pitchFamily="34" charset="0"/>
              <a:cs typeface="ABBvoiceOffice" panose="020D0603020503020204" pitchFamily="34" charset="0"/>
              <a:sym typeface="ABBvoiceOffice" panose="020D0603020503020204" pitchFamily="34" charset="0"/>
            </a:endParaRPr>
          </a:p>
        </p:txBody>
      </p:sp>
      <p:sp>
        <p:nvSpPr>
          <p:cNvPr id="2" name="Title 1">
            <a:extLst>
              <a:ext uri="{FF2B5EF4-FFF2-40B4-BE49-F238E27FC236}">
                <a16:creationId xmlns:a16="http://schemas.microsoft.com/office/drawing/2014/main" id="{30A966F9-B2E8-4279-8060-C963D5ADE5AA}"/>
              </a:ext>
            </a:extLst>
          </p:cNvPr>
          <p:cNvSpPr>
            <a:spLocks noGrp="1"/>
          </p:cNvSpPr>
          <p:nvPr>
            <p:ph type="title"/>
          </p:nvPr>
        </p:nvSpPr>
        <p:spPr/>
        <p:txBody>
          <a:bodyPr/>
          <a:lstStyle/>
          <a:p>
            <a:r>
              <a:rPr lang="en-US" dirty="0"/>
              <a:t>Contract Management in ELDS</a:t>
            </a:r>
            <a:endParaRPr lang="de-CH" dirty="0"/>
          </a:p>
        </p:txBody>
      </p:sp>
      <p:sp>
        <p:nvSpPr>
          <p:cNvPr id="3" name="Date Placeholder 2">
            <a:extLst>
              <a:ext uri="{FF2B5EF4-FFF2-40B4-BE49-F238E27FC236}">
                <a16:creationId xmlns:a16="http://schemas.microsoft.com/office/drawing/2014/main" id="{F0C2EF85-63A4-4E2C-8F48-6A93E36CA19E}"/>
              </a:ext>
            </a:extLst>
          </p:cNvPr>
          <p:cNvSpPr>
            <a:spLocks noGrp="1"/>
          </p:cNvSpPr>
          <p:nvPr>
            <p:ph type="dt" sz="half" idx="14"/>
          </p:nvPr>
        </p:nvSpPr>
        <p:spPr/>
        <p:txBody>
          <a:bodyPr/>
          <a:lstStyle/>
          <a:p>
            <a:fld id="{B8F0702B-BE94-4405-ADF7-B6E85C9A4285}" type="datetime4">
              <a:rPr lang="en-US" smtClean="0"/>
              <a:t>June 13, 2022</a:t>
            </a:fld>
            <a:endParaRPr lang="en-US" dirty="0"/>
          </a:p>
        </p:txBody>
      </p:sp>
      <p:sp>
        <p:nvSpPr>
          <p:cNvPr id="5" name="Slide Number Placeholder 4">
            <a:extLst>
              <a:ext uri="{FF2B5EF4-FFF2-40B4-BE49-F238E27FC236}">
                <a16:creationId xmlns:a16="http://schemas.microsoft.com/office/drawing/2014/main" id="{5B31C816-BE3E-461E-B397-7ACF70925B7F}"/>
              </a:ext>
            </a:extLst>
          </p:cNvPr>
          <p:cNvSpPr>
            <a:spLocks noGrp="1"/>
          </p:cNvSpPr>
          <p:nvPr>
            <p:ph type="sldNum" sz="quarter" idx="16"/>
          </p:nvPr>
        </p:nvSpPr>
        <p:spPr/>
        <p:txBody>
          <a:bodyPr/>
          <a:lstStyle/>
          <a:p>
            <a:r>
              <a:rPr lang="en-US"/>
              <a:t>Slide </a:t>
            </a:r>
            <a:fld id="{619F89D8-7AE3-494A-97F3-03D680869632}" type="slidenum">
              <a:rPr lang="en-US" smtClean="0"/>
              <a:pPr/>
              <a:t>3</a:t>
            </a:fld>
            <a:endParaRPr lang="en-US" dirty="0"/>
          </a:p>
        </p:txBody>
      </p:sp>
      <p:sp>
        <p:nvSpPr>
          <p:cNvPr id="6" name="Subtitle 5">
            <a:extLst>
              <a:ext uri="{FF2B5EF4-FFF2-40B4-BE49-F238E27FC236}">
                <a16:creationId xmlns:a16="http://schemas.microsoft.com/office/drawing/2014/main" id="{D2FC24A8-FE16-4604-9B98-7945F304E365}"/>
              </a:ext>
            </a:extLst>
          </p:cNvPr>
          <p:cNvSpPr>
            <a:spLocks noGrp="1"/>
          </p:cNvSpPr>
          <p:nvPr>
            <p:ph type="subTitle" idx="13"/>
          </p:nvPr>
        </p:nvSpPr>
        <p:spPr/>
        <p:txBody>
          <a:bodyPr/>
          <a:lstStyle/>
          <a:p>
            <a:r>
              <a:rPr lang="en-US" sz="2000" dirty="0"/>
              <a:t>Process Overview</a:t>
            </a:r>
            <a:endParaRPr lang="de-CH" sz="2000" dirty="0"/>
          </a:p>
        </p:txBody>
      </p:sp>
      <p:sp>
        <p:nvSpPr>
          <p:cNvPr id="7" name="Rectangle 6">
            <a:extLst>
              <a:ext uri="{FF2B5EF4-FFF2-40B4-BE49-F238E27FC236}">
                <a16:creationId xmlns:a16="http://schemas.microsoft.com/office/drawing/2014/main" id="{A0561887-8F9A-4D0A-8FB6-4368BF75E968}"/>
              </a:ext>
            </a:extLst>
          </p:cNvPr>
          <p:cNvSpPr/>
          <p:nvPr/>
        </p:nvSpPr>
        <p:spPr>
          <a:xfrm>
            <a:off x="1606902" y="1892128"/>
            <a:ext cx="1135744" cy="8728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Standard T&amp;C?</a:t>
            </a:r>
            <a:r>
              <a:rPr lang="en-US" sz="1050" baseline="30000" dirty="0">
                <a:solidFill>
                  <a:schemeClr val="tx1"/>
                </a:solidFill>
              </a:rPr>
              <a:t>1</a:t>
            </a:r>
            <a:endParaRPr lang="de-CH" sz="1050" baseline="30000" dirty="0">
              <a:solidFill>
                <a:schemeClr val="tx1"/>
              </a:solidFill>
            </a:endParaRPr>
          </a:p>
        </p:txBody>
      </p:sp>
      <p:sp>
        <p:nvSpPr>
          <p:cNvPr id="8" name="Rectangle 7">
            <a:extLst>
              <a:ext uri="{FF2B5EF4-FFF2-40B4-BE49-F238E27FC236}">
                <a16:creationId xmlns:a16="http://schemas.microsoft.com/office/drawing/2014/main" id="{94F351D0-345A-4BE7-987A-5A0A34103228}"/>
              </a:ext>
            </a:extLst>
          </p:cNvPr>
          <p:cNvSpPr/>
          <p:nvPr/>
        </p:nvSpPr>
        <p:spPr>
          <a:xfrm>
            <a:off x="3249289" y="1892128"/>
            <a:ext cx="1135744" cy="8728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Contract Manager or Legal</a:t>
            </a:r>
            <a:endParaRPr lang="de-CH" sz="1050" dirty="0">
              <a:solidFill>
                <a:schemeClr val="tx1"/>
              </a:solidFill>
            </a:endParaRPr>
          </a:p>
          <a:p>
            <a:pPr algn="ctr"/>
            <a:r>
              <a:rPr lang="en-US" sz="1050" dirty="0">
                <a:solidFill>
                  <a:schemeClr val="tx1"/>
                </a:solidFill>
              </a:rPr>
              <a:t>Checks customer T&amp;C</a:t>
            </a:r>
            <a:endParaRPr lang="de-CH" sz="1050" dirty="0">
              <a:solidFill>
                <a:schemeClr val="tx1"/>
              </a:solidFill>
            </a:endParaRPr>
          </a:p>
        </p:txBody>
      </p:sp>
      <p:sp>
        <p:nvSpPr>
          <p:cNvPr id="10" name="Rectangle 9">
            <a:extLst>
              <a:ext uri="{FF2B5EF4-FFF2-40B4-BE49-F238E27FC236}">
                <a16:creationId xmlns:a16="http://schemas.microsoft.com/office/drawing/2014/main" id="{F4CCEA3A-A362-4045-90A5-8E1F3BACDDBC}"/>
              </a:ext>
            </a:extLst>
          </p:cNvPr>
          <p:cNvSpPr/>
          <p:nvPr/>
        </p:nvSpPr>
        <p:spPr>
          <a:xfrm>
            <a:off x="4867188" y="1892128"/>
            <a:ext cx="1135744" cy="8728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In line with EL-internal T&amp;C?</a:t>
            </a:r>
            <a:endParaRPr lang="de-CH" sz="1050" dirty="0">
              <a:solidFill>
                <a:schemeClr val="tx1"/>
              </a:solidFill>
            </a:endParaRPr>
          </a:p>
        </p:txBody>
      </p:sp>
      <p:sp>
        <p:nvSpPr>
          <p:cNvPr id="11" name="Rectangle 10">
            <a:extLst>
              <a:ext uri="{FF2B5EF4-FFF2-40B4-BE49-F238E27FC236}">
                <a16:creationId xmlns:a16="http://schemas.microsoft.com/office/drawing/2014/main" id="{1931D03D-B7B0-4EA2-9213-6E2DC9C89FA1}"/>
              </a:ext>
            </a:extLst>
          </p:cNvPr>
          <p:cNvSpPr/>
          <p:nvPr/>
        </p:nvSpPr>
        <p:spPr>
          <a:xfrm>
            <a:off x="6509575" y="1892128"/>
            <a:ext cx="1135744" cy="8728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B2B agreed with MU?</a:t>
            </a:r>
            <a:endParaRPr lang="de-CH" sz="1050" dirty="0">
              <a:solidFill>
                <a:schemeClr val="tx1"/>
              </a:solidFill>
            </a:endParaRPr>
          </a:p>
        </p:txBody>
      </p:sp>
      <p:sp>
        <p:nvSpPr>
          <p:cNvPr id="12" name="Rectangle 11">
            <a:extLst>
              <a:ext uri="{FF2B5EF4-FFF2-40B4-BE49-F238E27FC236}">
                <a16:creationId xmlns:a16="http://schemas.microsoft.com/office/drawing/2014/main" id="{A5891A43-BA58-4411-8985-F1F1D1D00129}"/>
              </a:ext>
            </a:extLst>
          </p:cNvPr>
          <p:cNvSpPr/>
          <p:nvPr/>
        </p:nvSpPr>
        <p:spPr>
          <a:xfrm>
            <a:off x="8151962" y="1892128"/>
            <a:ext cx="1135744" cy="8728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Take risk on LSO side?</a:t>
            </a:r>
            <a:r>
              <a:rPr lang="en-US" sz="1050" baseline="30000" dirty="0">
                <a:solidFill>
                  <a:schemeClr val="tx1"/>
                </a:solidFill>
              </a:rPr>
              <a:t>2</a:t>
            </a:r>
            <a:endParaRPr lang="de-CH" sz="1050" baseline="30000" dirty="0">
              <a:solidFill>
                <a:schemeClr val="tx1"/>
              </a:solidFill>
            </a:endParaRPr>
          </a:p>
        </p:txBody>
      </p:sp>
      <p:sp>
        <p:nvSpPr>
          <p:cNvPr id="13" name="Rectangle 12">
            <a:extLst>
              <a:ext uri="{FF2B5EF4-FFF2-40B4-BE49-F238E27FC236}">
                <a16:creationId xmlns:a16="http://schemas.microsoft.com/office/drawing/2014/main" id="{F7DDC9A1-357F-4DD5-9BCA-D0EE6BF4F09D}"/>
              </a:ext>
            </a:extLst>
          </p:cNvPr>
          <p:cNvSpPr/>
          <p:nvPr/>
        </p:nvSpPr>
        <p:spPr>
          <a:xfrm>
            <a:off x="9794350" y="1892128"/>
            <a:ext cx="1135744" cy="87280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rgbClr val="FF0000"/>
                </a:solidFill>
              </a:rPr>
              <a:t>NO GO</a:t>
            </a:r>
            <a:endParaRPr lang="de-CH" sz="1050" b="1" dirty="0">
              <a:solidFill>
                <a:srgbClr val="FF0000"/>
              </a:solidFill>
            </a:endParaRPr>
          </a:p>
        </p:txBody>
      </p:sp>
      <p:sp>
        <p:nvSpPr>
          <p:cNvPr id="14" name="Rectangle 13">
            <a:extLst>
              <a:ext uri="{FF2B5EF4-FFF2-40B4-BE49-F238E27FC236}">
                <a16:creationId xmlns:a16="http://schemas.microsoft.com/office/drawing/2014/main" id="{2C94FA8A-6E92-4FB8-AEA4-6F48FE9AF85E}"/>
              </a:ext>
            </a:extLst>
          </p:cNvPr>
          <p:cNvSpPr/>
          <p:nvPr/>
        </p:nvSpPr>
        <p:spPr>
          <a:xfrm>
            <a:off x="5495838" y="4787351"/>
            <a:ext cx="1135744" cy="872805"/>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rgbClr val="00B050"/>
                </a:solidFill>
              </a:rPr>
              <a:t>GO</a:t>
            </a:r>
            <a:endParaRPr lang="de-CH" sz="1050" b="1" dirty="0">
              <a:solidFill>
                <a:srgbClr val="00B050"/>
              </a:solidFill>
            </a:endParaRPr>
          </a:p>
        </p:txBody>
      </p:sp>
      <p:cxnSp>
        <p:nvCxnSpPr>
          <p:cNvPr id="15" name="Connector: Elbow 14">
            <a:extLst>
              <a:ext uri="{FF2B5EF4-FFF2-40B4-BE49-F238E27FC236}">
                <a16:creationId xmlns:a16="http://schemas.microsoft.com/office/drawing/2014/main" id="{4B241BCB-15D3-4A16-87BC-8617B6490B9A}"/>
              </a:ext>
            </a:extLst>
          </p:cNvPr>
          <p:cNvCxnSpPr>
            <a:cxnSpLocks/>
            <a:stCxn id="7" idx="2"/>
            <a:endCxn id="14" idx="0"/>
          </p:cNvCxnSpPr>
          <p:nvPr/>
        </p:nvCxnSpPr>
        <p:spPr>
          <a:xfrm rot="16200000" flipH="1">
            <a:off x="3108033" y="1831674"/>
            <a:ext cx="2022418" cy="3888936"/>
          </a:xfrm>
          <a:prstGeom prst="bentConnector3">
            <a:avLst>
              <a:gd name="adj1" fmla="val 50000"/>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or: Elbow 16">
            <a:extLst>
              <a:ext uri="{FF2B5EF4-FFF2-40B4-BE49-F238E27FC236}">
                <a16:creationId xmlns:a16="http://schemas.microsoft.com/office/drawing/2014/main" id="{A11BCBB9-010C-4FCC-803A-DAB9AF11E20F}"/>
              </a:ext>
            </a:extLst>
          </p:cNvPr>
          <p:cNvCxnSpPr>
            <a:cxnSpLocks/>
            <a:stCxn id="10" idx="2"/>
            <a:endCxn id="14" idx="0"/>
          </p:cNvCxnSpPr>
          <p:nvPr/>
        </p:nvCxnSpPr>
        <p:spPr>
          <a:xfrm rot="16200000" flipH="1">
            <a:off x="4738176" y="3461817"/>
            <a:ext cx="2022418" cy="628650"/>
          </a:xfrm>
          <a:prstGeom prst="bentConnector3">
            <a:avLst>
              <a:gd name="adj1" fmla="val 50000"/>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ctor: Elbow 17">
            <a:extLst>
              <a:ext uri="{FF2B5EF4-FFF2-40B4-BE49-F238E27FC236}">
                <a16:creationId xmlns:a16="http://schemas.microsoft.com/office/drawing/2014/main" id="{245AE504-410E-40D3-A801-006A0C6443D6}"/>
              </a:ext>
            </a:extLst>
          </p:cNvPr>
          <p:cNvCxnSpPr>
            <a:cxnSpLocks/>
            <a:stCxn id="11" idx="2"/>
            <a:endCxn id="14" idx="0"/>
          </p:cNvCxnSpPr>
          <p:nvPr/>
        </p:nvCxnSpPr>
        <p:spPr>
          <a:xfrm rot="5400000">
            <a:off x="5559370" y="3269274"/>
            <a:ext cx="2022418" cy="1013737"/>
          </a:xfrm>
          <a:prstGeom prst="bentConnector3">
            <a:avLst>
              <a:gd name="adj1" fmla="val 50000"/>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ctor: Elbow 18">
            <a:extLst>
              <a:ext uri="{FF2B5EF4-FFF2-40B4-BE49-F238E27FC236}">
                <a16:creationId xmlns:a16="http://schemas.microsoft.com/office/drawing/2014/main" id="{8C73457C-9828-4F02-AFA8-7C404A3A281F}"/>
              </a:ext>
            </a:extLst>
          </p:cNvPr>
          <p:cNvCxnSpPr>
            <a:cxnSpLocks/>
            <a:stCxn id="12" idx="2"/>
            <a:endCxn id="14" idx="0"/>
          </p:cNvCxnSpPr>
          <p:nvPr/>
        </p:nvCxnSpPr>
        <p:spPr>
          <a:xfrm rot="5400000">
            <a:off x="6380563" y="2448080"/>
            <a:ext cx="2022418" cy="2656124"/>
          </a:xfrm>
          <a:prstGeom prst="bentConnector3">
            <a:avLst>
              <a:gd name="adj1" fmla="val 50000"/>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5F00311-1243-4A17-A2A8-2B073221D744}"/>
              </a:ext>
            </a:extLst>
          </p:cNvPr>
          <p:cNvCxnSpPr>
            <a:cxnSpLocks/>
            <a:stCxn id="7" idx="3"/>
            <a:endCxn id="8" idx="1"/>
          </p:cNvCxnSpPr>
          <p:nvPr/>
        </p:nvCxnSpPr>
        <p:spPr>
          <a:xfrm>
            <a:off x="2742646" y="2328530"/>
            <a:ext cx="506643"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8EC3C81F-7968-4B05-BAE2-9F804EC8493F}"/>
              </a:ext>
            </a:extLst>
          </p:cNvPr>
          <p:cNvCxnSpPr>
            <a:cxnSpLocks/>
            <a:stCxn id="8" idx="3"/>
            <a:endCxn id="10" idx="1"/>
          </p:cNvCxnSpPr>
          <p:nvPr/>
        </p:nvCxnSpPr>
        <p:spPr>
          <a:xfrm>
            <a:off x="4385033" y="2328531"/>
            <a:ext cx="482155"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6D40BA8-D3F7-4780-AE18-9FBF26135BDC}"/>
              </a:ext>
            </a:extLst>
          </p:cNvPr>
          <p:cNvCxnSpPr>
            <a:cxnSpLocks/>
            <a:stCxn id="10" idx="3"/>
            <a:endCxn id="11" idx="1"/>
          </p:cNvCxnSpPr>
          <p:nvPr/>
        </p:nvCxnSpPr>
        <p:spPr>
          <a:xfrm>
            <a:off x="6002933" y="2328530"/>
            <a:ext cx="506643"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EE0B118-9ADE-4297-BA60-464B8D7DC213}"/>
              </a:ext>
            </a:extLst>
          </p:cNvPr>
          <p:cNvCxnSpPr>
            <a:cxnSpLocks/>
            <a:stCxn id="11" idx="3"/>
            <a:endCxn id="12" idx="1"/>
          </p:cNvCxnSpPr>
          <p:nvPr/>
        </p:nvCxnSpPr>
        <p:spPr>
          <a:xfrm>
            <a:off x="7645320" y="2328530"/>
            <a:ext cx="506643"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6B21DE8-C771-4D01-B5F8-92BE589E7D65}"/>
              </a:ext>
            </a:extLst>
          </p:cNvPr>
          <p:cNvCxnSpPr>
            <a:cxnSpLocks/>
            <a:stCxn id="12" idx="3"/>
            <a:endCxn id="13" idx="1"/>
          </p:cNvCxnSpPr>
          <p:nvPr/>
        </p:nvCxnSpPr>
        <p:spPr>
          <a:xfrm>
            <a:off x="9287706" y="2328530"/>
            <a:ext cx="506644"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6A962D6F-CFC7-41FF-9C70-0B415550AE58}"/>
              </a:ext>
            </a:extLst>
          </p:cNvPr>
          <p:cNvSpPr txBox="1"/>
          <p:nvPr/>
        </p:nvSpPr>
        <p:spPr bwMode="gray">
          <a:xfrm>
            <a:off x="2168425" y="3067848"/>
            <a:ext cx="774456" cy="334926"/>
          </a:xfrm>
          <a:prstGeom prst="rect">
            <a:avLst/>
          </a:prstGeom>
          <a:noFill/>
        </p:spPr>
        <p:txBody>
          <a:bodyPr wrap="square" lIns="72000" tIns="72000" rIns="72000" bIns="72000" rtlCol="0">
            <a:noAutofit/>
          </a:bodyPr>
          <a:lstStyle/>
          <a:p>
            <a:r>
              <a:rPr lang="de-DE" sz="1400" dirty="0"/>
              <a:t>Yes</a:t>
            </a:r>
          </a:p>
        </p:txBody>
      </p:sp>
      <p:sp>
        <p:nvSpPr>
          <p:cNvPr id="28" name="TextBox 27">
            <a:extLst>
              <a:ext uri="{FF2B5EF4-FFF2-40B4-BE49-F238E27FC236}">
                <a16:creationId xmlns:a16="http://schemas.microsoft.com/office/drawing/2014/main" id="{3380FBF2-1802-404B-A45A-C2885BB0D2A2}"/>
              </a:ext>
            </a:extLst>
          </p:cNvPr>
          <p:cNvSpPr txBox="1"/>
          <p:nvPr/>
        </p:nvSpPr>
        <p:spPr bwMode="gray">
          <a:xfrm>
            <a:off x="5450543" y="3073986"/>
            <a:ext cx="774456" cy="334926"/>
          </a:xfrm>
          <a:prstGeom prst="rect">
            <a:avLst/>
          </a:prstGeom>
          <a:noFill/>
        </p:spPr>
        <p:txBody>
          <a:bodyPr wrap="square" lIns="72000" tIns="72000" rIns="72000" bIns="72000" rtlCol="0">
            <a:noAutofit/>
          </a:bodyPr>
          <a:lstStyle/>
          <a:p>
            <a:r>
              <a:rPr lang="de-DE" sz="1400" dirty="0"/>
              <a:t>Yes</a:t>
            </a:r>
          </a:p>
        </p:txBody>
      </p:sp>
      <p:sp>
        <p:nvSpPr>
          <p:cNvPr id="29" name="TextBox 28">
            <a:extLst>
              <a:ext uri="{FF2B5EF4-FFF2-40B4-BE49-F238E27FC236}">
                <a16:creationId xmlns:a16="http://schemas.microsoft.com/office/drawing/2014/main" id="{A917F7C5-F338-40B4-9AB4-A8E85F2FDCF5}"/>
              </a:ext>
            </a:extLst>
          </p:cNvPr>
          <p:cNvSpPr txBox="1"/>
          <p:nvPr/>
        </p:nvSpPr>
        <p:spPr bwMode="gray">
          <a:xfrm>
            <a:off x="7112233" y="3053898"/>
            <a:ext cx="774456" cy="334926"/>
          </a:xfrm>
          <a:prstGeom prst="rect">
            <a:avLst/>
          </a:prstGeom>
          <a:noFill/>
        </p:spPr>
        <p:txBody>
          <a:bodyPr wrap="square" lIns="72000" tIns="72000" rIns="72000" bIns="72000" rtlCol="0">
            <a:noAutofit/>
          </a:bodyPr>
          <a:lstStyle/>
          <a:p>
            <a:r>
              <a:rPr lang="de-DE" sz="1400" dirty="0"/>
              <a:t>Yes</a:t>
            </a:r>
          </a:p>
        </p:txBody>
      </p:sp>
      <p:sp>
        <p:nvSpPr>
          <p:cNvPr id="30" name="TextBox 29">
            <a:extLst>
              <a:ext uri="{FF2B5EF4-FFF2-40B4-BE49-F238E27FC236}">
                <a16:creationId xmlns:a16="http://schemas.microsoft.com/office/drawing/2014/main" id="{8259FA05-EAAA-4C29-87A9-BAAE69041A39}"/>
              </a:ext>
            </a:extLst>
          </p:cNvPr>
          <p:cNvSpPr txBox="1"/>
          <p:nvPr/>
        </p:nvSpPr>
        <p:spPr bwMode="gray">
          <a:xfrm>
            <a:off x="8844300" y="3073986"/>
            <a:ext cx="774456" cy="334926"/>
          </a:xfrm>
          <a:prstGeom prst="rect">
            <a:avLst/>
          </a:prstGeom>
          <a:noFill/>
        </p:spPr>
        <p:txBody>
          <a:bodyPr wrap="square" lIns="72000" tIns="72000" rIns="72000" bIns="72000" rtlCol="0">
            <a:noAutofit/>
          </a:bodyPr>
          <a:lstStyle/>
          <a:p>
            <a:r>
              <a:rPr lang="de-DE" sz="1400" dirty="0"/>
              <a:t>Yes</a:t>
            </a:r>
          </a:p>
        </p:txBody>
      </p:sp>
      <p:sp>
        <p:nvSpPr>
          <p:cNvPr id="31" name="TextBox 30">
            <a:extLst>
              <a:ext uri="{FF2B5EF4-FFF2-40B4-BE49-F238E27FC236}">
                <a16:creationId xmlns:a16="http://schemas.microsoft.com/office/drawing/2014/main" id="{70702E65-4627-40C1-88C9-5A22969D7A9E}"/>
              </a:ext>
            </a:extLst>
          </p:cNvPr>
          <p:cNvSpPr txBox="1"/>
          <p:nvPr/>
        </p:nvSpPr>
        <p:spPr bwMode="gray">
          <a:xfrm>
            <a:off x="2803242" y="1988661"/>
            <a:ext cx="774456" cy="334926"/>
          </a:xfrm>
          <a:prstGeom prst="rect">
            <a:avLst/>
          </a:prstGeom>
          <a:noFill/>
        </p:spPr>
        <p:txBody>
          <a:bodyPr wrap="square" lIns="72000" tIns="72000" rIns="72000" bIns="72000" rtlCol="0">
            <a:noAutofit/>
          </a:bodyPr>
          <a:lstStyle/>
          <a:p>
            <a:r>
              <a:rPr lang="de-DE" sz="1400" dirty="0" err="1"/>
              <a:t>No</a:t>
            </a:r>
            <a:endParaRPr lang="de-DE" sz="1400" dirty="0"/>
          </a:p>
        </p:txBody>
      </p:sp>
      <p:sp>
        <p:nvSpPr>
          <p:cNvPr id="32" name="TextBox 31">
            <a:extLst>
              <a:ext uri="{FF2B5EF4-FFF2-40B4-BE49-F238E27FC236}">
                <a16:creationId xmlns:a16="http://schemas.microsoft.com/office/drawing/2014/main" id="{67302515-083E-45CE-83E9-4B12A77CC052}"/>
              </a:ext>
            </a:extLst>
          </p:cNvPr>
          <p:cNvSpPr txBox="1"/>
          <p:nvPr/>
        </p:nvSpPr>
        <p:spPr bwMode="gray">
          <a:xfrm>
            <a:off x="6061751" y="2013582"/>
            <a:ext cx="774456" cy="334926"/>
          </a:xfrm>
          <a:prstGeom prst="rect">
            <a:avLst/>
          </a:prstGeom>
          <a:noFill/>
        </p:spPr>
        <p:txBody>
          <a:bodyPr wrap="square" lIns="72000" tIns="72000" rIns="72000" bIns="72000" rtlCol="0">
            <a:noAutofit/>
          </a:bodyPr>
          <a:lstStyle/>
          <a:p>
            <a:r>
              <a:rPr lang="de-DE" sz="1400" dirty="0" err="1"/>
              <a:t>No</a:t>
            </a:r>
            <a:endParaRPr lang="de-DE" sz="1400" dirty="0"/>
          </a:p>
        </p:txBody>
      </p:sp>
      <p:sp>
        <p:nvSpPr>
          <p:cNvPr id="35" name="TextBox 34">
            <a:extLst>
              <a:ext uri="{FF2B5EF4-FFF2-40B4-BE49-F238E27FC236}">
                <a16:creationId xmlns:a16="http://schemas.microsoft.com/office/drawing/2014/main" id="{3719C446-E3AD-47F2-916B-963334CCFA4F}"/>
              </a:ext>
            </a:extLst>
          </p:cNvPr>
          <p:cNvSpPr txBox="1"/>
          <p:nvPr/>
        </p:nvSpPr>
        <p:spPr bwMode="gray">
          <a:xfrm>
            <a:off x="7705915" y="2013582"/>
            <a:ext cx="774456" cy="334926"/>
          </a:xfrm>
          <a:prstGeom prst="rect">
            <a:avLst/>
          </a:prstGeom>
          <a:noFill/>
        </p:spPr>
        <p:txBody>
          <a:bodyPr wrap="square" lIns="72000" tIns="72000" rIns="72000" bIns="72000" rtlCol="0">
            <a:noAutofit/>
          </a:bodyPr>
          <a:lstStyle/>
          <a:p>
            <a:r>
              <a:rPr lang="de-DE" sz="1400" dirty="0" err="1"/>
              <a:t>No</a:t>
            </a:r>
            <a:endParaRPr lang="de-DE" sz="1400" dirty="0"/>
          </a:p>
        </p:txBody>
      </p:sp>
      <p:sp>
        <p:nvSpPr>
          <p:cNvPr id="36" name="TextBox 35">
            <a:extLst>
              <a:ext uri="{FF2B5EF4-FFF2-40B4-BE49-F238E27FC236}">
                <a16:creationId xmlns:a16="http://schemas.microsoft.com/office/drawing/2014/main" id="{9F31AE1C-0D4D-45DB-9B5E-18E76D767744}"/>
              </a:ext>
            </a:extLst>
          </p:cNvPr>
          <p:cNvSpPr txBox="1"/>
          <p:nvPr/>
        </p:nvSpPr>
        <p:spPr bwMode="gray">
          <a:xfrm>
            <a:off x="9346525" y="2003146"/>
            <a:ext cx="774456" cy="334926"/>
          </a:xfrm>
          <a:prstGeom prst="rect">
            <a:avLst/>
          </a:prstGeom>
          <a:noFill/>
        </p:spPr>
        <p:txBody>
          <a:bodyPr wrap="square" lIns="72000" tIns="72000" rIns="72000" bIns="72000" rtlCol="0">
            <a:noAutofit/>
          </a:bodyPr>
          <a:lstStyle/>
          <a:p>
            <a:r>
              <a:rPr lang="de-DE" sz="1400" dirty="0" err="1"/>
              <a:t>No</a:t>
            </a:r>
            <a:endParaRPr lang="de-DE" sz="1400" dirty="0"/>
          </a:p>
        </p:txBody>
      </p:sp>
    </p:spTree>
    <p:extLst>
      <p:ext uri="{BB962C8B-B14F-4D97-AF65-F5344CB8AC3E}">
        <p14:creationId xmlns:p14="http://schemas.microsoft.com/office/powerpoint/2010/main" val="2201567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C69B495E-398E-413B-9C2B-D626E1010865}"/>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38" name="think-cell Slide" r:id="rId4" imgW="270" imgH="270" progId="TCLayout.ActiveDocument.1">
                  <p:embed/>
                </p:oleObj>
              </mc:Choice>
              <mc:Fallback>
                <p:oleObj name="think-cell Slide" r:id="rId4" imgW="270" imgH="270" progId="TCLayout.ActiveDocument.1">
                  <p:embed/>
                  <p:pic>
                    <p:nvPicPr>
                      <p:cNvPr id="12" name="Object 11" hidden="1">
                        <a:extLst>
                          <a:ext uri="{FF2B5EF4-FFF2-40B4-BE49-F238E27FC236}">
                            <a16:creationId xmlns:a16="http://schemas.microsoft.com/office/drawing/2014/main" id="{C69B495E-398E-413B-9C2B-D626E101086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988EB661-D42F-4D1C-8C33-8A6C5A4D9524}"/>
              </a:ext>
            </a:extLst>
          </p:cNvPr>
          <p:cNvSpPr>
            <a:spLocks noGrp="1"/>
          </p:cNvSpPr>
          <p:nvPr>
            <p:ph sz="quarter" idx="21"/>
          </p:nvPr>
        </p:nvSpPr>
        <p:spPr/>
        <p:txBody>
          <a:bodyPr/>
          <a:lstStyle/>
          <a:p>
            <a:pPr marL="717478" indent="-717478"/>
            <a:r>
              <a:rPr lang="en-US" b="1" dirty="0"/>
              <a:t>Step 0: </a:t>
            </a:r>
            <a:r>
              <a:rPr lang="en-US" dirty="0"/>
              <a:t>	LSO and MU have to agree on the essential parts of the contract, in particular the goods and/or services to be sold, technical specification, price and delivery time. Credit Assessment and Trad Compliance Checks to be done at this stage.</a:t>
            </a:r>
          </a:p>
          <a:p>
            <a:pPr marL="717478" indent="-717478"/>
            <a:r>
              <a:rPr lang="en-US" b="1" dirty="0"/>
              <a:t>Step 1:</a:t>
            </a:r>
            <a:r>
              <a:rPr lang="en-US" dirty="0"/>
              <a:t>	The Tender Responsible checks, whether the T&amp;C are in accordance with a pre-approved standard (ABB T&amp;C; Pre-approved Frame Agreement).</a:t>
            </a:r>
          </a:p>
          <a:p>
            <a:pPr marL="717478" indent="-717478"/>
            <a:r>
              <a:rPr lang="en-US" b="1" dirty="0"/>
              <a:t>Step 2:</a:t>
            </a:r>
            <a:r>
              <a:rPr lang="en-US" dirty="0"/>
              <a:t>	Contract Manager or Legal checks whether Customer provided T&amp;C are in line with EL-internal T&amp;C and supports negotiation to bring them in line with EL-internal T&amp;C.</a:t>
            </a:r>
          </a:p>
          <a:p>
            <a:pPr marL="717478" indent="-717478"/>
            <a:r>
              <a:rPr lang="en-US" b="1" dirty="0"/>
              <a:t>Step 3:	</a:t>
            </a:r>
            <a:r>
              <a:rPr lang="en-US" dirty="0"/>
              <a:t>T&amp;C that are in line with the EL-internal T&amp;C are considered acceptable to the MU and the internal contract between LSO and MU will be in accordance with EL-internal T&amp;C.</a:t>
            </a:r>
          </a:p>
          <a:p>
            <a:pPr marL="717478" indent="-717478"/>
            <a:r>
              <a:rPr lang="en-US" b="1" dirty="0"/>
              <a:t>Step 4:	</a:t>
            </a:r>
            <a:r>
              <a:rPr lang="en-US" dirty="0"/>
              <a:t>If T&amp;C are still not in line with EL-internal T&amp;C, LSO contacts MU to agree on a Back-to-Back (B2B) and its impact on pricing.</a:t>
            </a:r>
          </a:p>
          <a:p>
            <a:pPr marL="717478" indent="-717478"/>
            <a:endParaRPr lang="en-US" dirty="0"/>
          </a:p>
          <a:p>
            <a:pPr marL="717478" indent="-717478"/>
            <a:r>
              <a:rPr lang="en-US" b="1" dirty="0"/>
              <a:t>Note 1:	</a:t>
            </a:r>
            <a:r>
              <a:rPr lang="en-US" dirty="0"/>
              <a:t>The risk of T&amp;C not in line with the EL-internal T&amp;C not explicitly accepted as a B2B by the MU lies with LSO insofar that they exceed the EL-internal T&amp;C. LSO can include up to 50 </a:t>
            </a:r>
            <a:r>
              <a:rPr lang="en-US" dirty="0" err="1"/>
              <a:t>kUSD</a:t>
            </a:r>
            <a:r>
              <a:rPr lang="en-US" dirty="0"/>
              <a:t> added value incl. commercial risk. Anything above needs to be approved by GMS or Contract Management.</a:t>
            </a:r>
            <a:endParaRPr lang="en-US" baseline="30000" dirty="0"/>
          </a:p>
          <a:p>
            <a:pPr marL="717478" indent="-717478"/>
            <a:r>
              <a:rPr lang="en-US" b="1" dirty="0"/>
              <a:t>Note 2:	</a:t>
            </a:r>
            <a:r>
              <a:rPr lang="en-US" dirty="0"/>
              <a:t>The requirements and triggers for Risk Review apply in addition to the requirements herein.</a:t>
            </a:r>
            <a:endParaRPr lang="de-CH" dirty="0"/>
          </a:p>
        </p:txBody>
      </p:sp>
      <p:sp>
        <p:nvSpPr>
          <p:cNvPr id="4" name="Date Placeholder 3">
            <a:extLst>
              <a:ext uri="{FF2B5EF4-FFF2-40B4-BE49-F238E27FC236}">
                <a16:creationId xmlns:a16="http://schemas.microsoft.com/office/drawing/2014/main" id="{AB6CF7CC-E9D3-4E60-89EF-68BB47324752}"/>
              </a:ext>
            </a:extLst>
          </p:cNvPr>
          <p:cNvSpPr>
            <a:spLocks noGrp="1"/>
          </p:cNvSpPr>
          <p:nvPr>
            <p:ph type="dt" sz="half" idx="18"/>
          </p:nvPr>
        </p:nvSpPr>
        <p:spPr/>
        <p:txBody>
          <a:bodyPr/>
          <a:lstStyle/>
          <a:p>
            <a:fld id="{5192E9E8-12C4-4D00-8D5D-194D8D1E59B4}" type="datetime4">
              <a:rPr lang="en-US" smtClean="0"/>
              <a:t>June 13, 2022</a:t>
            </a:fld>
            <a:endParaRPr lang="en-US" dirty="0"/>
          </a:p>
        </p:txBody>
      </p:sp>
      <p:sp>
        <p:nvSpPr>
          <p:cNvPr id="6" name="Slide Number Placeholder 5">
            <a:extLst>
              <a:ext uri="{FF2B5EF4-FFF2-40B4-BE49-F238E27FC236}">
                <a16:creationId xmlns:a16="http://schemas.microsoft.com/office/drawing/2014/main" id="{7E71A02B-C0CD-4F58-8733-1069949E70B2}"/>
              </a:ext>
            </a:extLst>
          </p:cNvPr>
          <p:cNvSpPr>
            <a:spLocks noGrp="1"/>
          </p:cNvSpPr>
          <p:nvPr>
            <p:ph type="sldNum" sz="quarter" idx="20"/>
          </p:nvPr>
        </p:nvSpPr>
        <p:spPr/>
        <p:txBody>
          <a:bodyPr/>
          <a:lstStyle/>
          <a:p>
            <a:r>
              <a:rPr lang="en-US" dirty="0"/>
              <a:t>Slide </a:t>
            </a:r>
            <a:fld id="{619F89D8-7AE3-494A-97F3-03D680869632}" type="slidenum">
              <a:rPr lang="en-US" smtClean="0"/>
              <a:pPr/>
              <a:t>4</a:t>
            </a:fld>
            <a:endParaRPr lang="en-US" dirty="0"/>
          </a:p>
        </p:txBody>
      </p:sp>
      <p:sp>
        <p:nvSpPr>
          <p:cNvPr id="7" name="Subtitle 6">
            <a:extLst>
              <a:ext uri="{FF2B5EF4-FFF2-40B4-BE49-F238E27FC236}">
                <a16:creationId xmlns:a16="http://schemas.microsoft.com/office/drawing/2014/main" id="{F6B4DF44-7B16-48D4-BBEC-5B7895BF2E4C}"/>
              </a:ext>
            </a:extLst>
          </p:cNvPr>
          <p:cNvSpPr>
            <a:spLocks noGrp="1"/>
          </p:cNvSpPr>
          <p:nvPr>
            <p:ph type="subTitle" idx="13"/>
          </p:nvPr>
        </p:nvSpPr>
        <p:spPr/>
        <p:txBody>
          <a:bodyPr/>
          <a:lstStyle/>
          <a:p>
            <a:r>
              <a:rPr lang="en-US" dirty="0"/>
              <a:t>Process Description</a:t>
            </a:r>
            <a:endParaRPr lang="de-CH" dirty="0"/>
          </a:p>
          <a:p>
            <a:endParaRPr lang="de-CH" dirty="0"/>
          </a:p>
        </p:txBody>
      </p:sp>
      <p:cxnSp>
        <p:nvCxnSpPr>
          <p:cNvPr id="9" name="Straight Connector 8">
            <a:extLst>
              <a:ext uri="{FF2B5EF4-FFF2-40B4-BE49-F238E27FC236}">
                <a16:creationId xmlns:a16="http://schemas.microsoft.com/office/drawing/2014/main" id="{AD5F77D1-C25C-4341-81A7-4A5944D264D2}"/>
              </a:ext>
            </a:extLst>
          </p:cNvPr>
          <p:cNvCxnSpPr/>
          <p:nvPr/>
        </p:nvCxnSpPr>
        <p:spPr bwMode="gray">
          <a:xfrm>
            <a:off x="333221" y="4421400"/>
            <a:ext cx="11380984" cy="0"/>
          </a:xfrm>
          <a:prstGeom prst="line">
            <a:avLst/>
          </a:pr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3" name="Title 1">
            <a:extLst>
              <a:ext uri="{FF2B5EF4-FFF2-40B4-BE49-F238E27FC236}">
                <a16:creationId xmlns:a16="http://schemas.microsoft.com/office/drawing/2014/main" id="{7169E0DE-7B9D-460D-9648-4B5669F6D959}"/>
              </a:ext>
            </a:extLst>
          </p:cNvPr>
          <p:cNvSpPr>
            <a:spLocks noGrp="1"/>
          </p:cNvSpPr>
          <p:nvPr>
            <p:ph type="title"/>
          </p:nvPr>
        </p:nvSpPr>
        <p:spPr>
          <a:xfrm>
            <a:off x="279400" y="622789"/>
            <a:ext cx="11626834" cy="410899"/>
          </a:xfrm>
        </p:spPr>
        <p:txBody>
          <a:bodyPr/>
          <a:lstStyle/>
          <a:p>
            <a:r>
              <a:rPr lang="en-US" dirty="0"/>
              <a:t>Contract Management in ELDS</a:t>
            </a:r>
            <a:endParaRPr lang="de-CH" dirty="0"/>
          </a:p>
        </p:txBody>
      </p:sp>
    </p:spTree>
    <p:extLst>
      <p:ext uri="{BB962C8B-B14F-4D97-AF65-F5344CB8AC3E}">
        <p14:creationId xmlns:p14="http://schemas.microsoft.com/office/powerpoint/2010/main" val="2438068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hidden="1">
            <a:extLst>
              <a:ext uri="{FF2B5EF4-FFF2-40B4-BE49-F238E27FC236}">
                <a16:creationId xmlns:a16="http://schemas.microsoft.com/office/drawing/2014/main" id="{9D384412-A76A-40B2-91C5-2026264DD43F}"/>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62" name="think-cell Slide" r:id="rId4" imgW="270" imgH="270" progId="TCLayout.ActiveDocument.1">
                  <p:embed/>
                </p:oleObj>
              </mc:Choice>
              <mc:Fallback>
                <p:oleObj name="think-cell Slide" r:id="rId4" imgW="270" imgH="270" progId="TCLayout.ActiveDocument.1">
                  <p:embed/>
                  <p:pic>
                    <p:nvPicPr>
                      <p:cNvPr id="10" name="Object 9" hidden="1">
                        <a:extLst>
                          <a:ext uri="{FF2B5EF4-FFF2-40B4-BE49-F238E27FC236}">
                            <a16:creationId xmlns:a16="http://schemas.microsoft.com/office/drawing/2014/main" id="{9D384412-A76A-40B2-91C5-2026264DD43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Date Placeholder 3">
            <a:extLst>
              <a:ext uri="{FF2B5EF4-FFF2-40B4-BE49-F238E27FC236}">
                <a16:creationId xmlns:a16="http://schemas.microsoft.com/office/drawing/2014/main" id="{B90D7C88-4311-4564-8813-FCD5DD7AD7EA}"/>
              </a:ext>
            </a:extLst>
          </p:cNvPr>
          <p:cNvSpPr>
            <a:spLocks noGrp="1"/>
          </p:cNvSpPr>
          <p:nvPr>
            <p:ph type="dt" sz="half" idx="18"/>
          </p:nvPr>
        </p:nvSpPr>
        <p:spPr/>
        <p:txBody>
          <a:bodyPr/>
          <a:lstStyle/>
          <a:p>
            <a:fld id="{D78A8121-7745-40D2-BED3-5BA335A5EE35}" type="datetime4">
              <a:rPr lang="en-US" smtClean="0"/>
              <a:t>June 13, 2022</a:t>
            </a:fld>
            <a:endParaRPr lang="en-US" dirty="0"/>
          </a:p>
        </p:txBody>
      </p:sp>
      <p:sp>
        <p:nvSpPr>
          <p:cNvPr id="6" name="Slide Number Placeholder 5">
            <a:extLst>
              <a:ext uri="{FF2B5EF4-FFF2-40B4-BE49-F238E27FC236}">
                <a16:creationId xmlns:a16="http://schemas.microsoft.com/office/drawing/2014/main" id="{155CB026-11E2-4B35-8333-AE2417327E99}"/>
              </a:ext>
            </a:extLst>
          </p:cNvPr>
          <p:cNvSpPr>
            <a:spLocks noGrp="1"/>
          </p:cNvSpPr>
          <p:nvPr>
            <p:ph type="sldNum" sz="quarter" idx="20"/>
          </p:nvPr>
        </p:nvSpPr>
        <p:spPr/>
        <p:txBody>
          <a:bodyPr/>
          <a:lstStyle/>
          <a:p>
            <a:r>
              <a:rPr lang="en-US"/>
              <a:t>Slide </a:t>
            </a:r>
            <a:fld id="{619F89D8-7AE3-494A-97F3-03D680869632}" type="slidenum">
              <a:rPr lang="en-US" smtClean="0"/>
              <a:pPr/>
              <a:t>5</a:t>
            </a:fld>
            <a:endParaRPr lang="en-US" dirty="0"/>
          </a:p>
        </p:txBody>
      </p:sp>
      <p:sp>
        <p:nvSpPr>
          <p:cNvPr id="7" name="Subtitle 6">
            <a:extLst>
              <a:ext uri="{FF2B5EF4-FFF2-40B4-BE49-F238E27FC236}">
                <a16:creationId xmlns:a16="http://schemas.microsoft.com/office/drawing/2014/main" id="{542BB905-905C-4920-9A34-CE082A8EC928}"/>
              </a:ext>
            </a:extLst>
          </p:cNvPr>
          <p:cNvSpPr>
            <a:spLocks noGrp="1"/>
          </p:cNvSpPr>
          <p:nvPr>
            <p:ph type="subTitle" idx="13"/>
          </p:nvPr>
        </p:nvSpPr>
        <p:spPr/>
        <p:txBody>
          <a:bodyPr/>
          <a:lstStyle/>
          <a:p>
            <a:r>
              <a:rPr lang="en-US" dirty="0">
                <a:hlinkClick r:id="rId6"/>
              </a:rPr>
              <a:t>ELFI-BP-03</a:t>
            </a:r>
            <a:endParaRPr lang="de-CH" dirty="0"/>
          </a:p>
        </p:txBody>
      </p:sp>
      <p:sp>
        <p:nvSpPr>
          <p:cNvPr id="11" name="Title 1">
            <a:extLst>
              <a:ext uri="{FF2B5EF4-FFF2-40B4-BE49-F238E27FC236}">
                <a16:creationId xmlns:a16="http://schemas.microsoft.com/office/drawing/2014/main" id="{EA13FADA-6813-49ED-833B-67CEADE285C1}"/>
              </a:ext>
            </a:extLst>
          </p:cNvPr>
          <p:cNvSpPr>
            <a:spLocks noGrp="1"/>
          </p:cNvSpPr>
          <p:nvPr>
            <p:ph type="title"/>
          </p:nvPr>
        </p:nvSpPr>
        <p:spPr>
          <a:xfrm>
            <a:off x="279400" y="622789"/>
            <a:ext cx="11626834" cy="410899"/>
          </a:xfrm>
        </p:spPr>
        <p:txBody>
          <a:bodyPr/>
          <a:lstStyle/>
          <a:p>
            <a:r>
              <a:rPr lang="en-US" dirty="0"/>
              <a:t>Internal Contracting in EL</a:t>
            </a:r>
            <a:endParaRPr lang="de-CH" dirty="0"/>
          </a:p>
        </p:txBody>
      </p:sp>
      <p:graphicFrame>
        <p:nvGraphicFramePr>
          <p:cNvPr id="2" name="Table 1">
            <a:extLst>
              <a:ext uri="{FF2B5EF4-FFF2-40B4-BE49-F238E27FC236}">
                <a16:creationId xmlns:a16="http://schemas.microsoft.com/office/drawing/2014/main" id="{0805B2A7-3E95-4EC5-91F0-D5C100CC0C9B}"/>
              </a:ext>
            </a:extLst>
          </p:cNvPr>
          <p:cNvGraphicFramePr>
            <a:graphicFrameLocks noGrp="1"/>
          </p:cNvGraphicFramePr>
          <p:nvPr/>
        </p:nvGraphicFramePr>
        <p:xfrm>
          <a:off x="273808" y="1376288"/>
          <a:ext cx="11169648" cy="5127288"/>
        </p:xfrm>
        <a:graphic>
          <a:graphicData uri="http://schemas.openxmlformats.org/drawingml/2006/table">
            <a:tbl>
              <a:tblPr firstRow="1" firstCol="1" bandRow="1">
                <a:tableStyleId>{073A0DAA-6AF3-43AB-8588-CEC1D06C72B9}</a:tableStyleId>
              </a:tblPr>
              <a:tblGrid>
                <a:gridCol w="2024874">
                  <a:extLst>
                    <a:ext uri="{9D8B030D-6E8A-4147-A177-3AD203B41FA5}">
                      <a16:colId xmlns:a16="http://schemas.microsoft.com/office/drawing/2014/main" val="1721126616"/>
                    </a:ext>
                  </a:extLst>
                </a:gridCol>
                <a:gridCol w="2170615">
                  <a:extLst>
                    <a:ext uri="{9D8B030D-6E8A-4147-A177-3AD203B41FA5}">
                      <a16:colId xmlns:a16="http://schemas.microsoft.com/office/drawing/2014/main" val="3471929847"/>
                    </a:ext>
                  </a:extLst>
                </a:gridCol>
                <a:gridCol w="2232734">
                  <a:extLst>
                    <a:ext uri="{9D8B030D-6E8A-4147-A177-3AD203B41FA5}">
                      <a16:colId xmlns:a16="http://schemas.microsoft.com/office/drawing/2014/main" val="1410317999"/>
                    </a:ext>
                  </a:extLst>
                </a:gridCol>
                <a:gridCol w="2370115">
                  <a:extLst>
                    <a:ext uri="{9D8B030D-6E8A-4147-A177-3AD203B41FA5}">
                      <a16:colId xmlns:a16="http://schemas.microsoft.com/office/drawing/2014/main" val="3135457630"/>
                    </a:ext>
                  </a:extLst>
                </a:gridCol>
                <a:gridCol w="2371310">
                  <a:extLst>
                    <a:ext uri="{9D8B030D-6E8A-4147-A177-3AD203B41FA5}">
                      <a16:colId xmlns:a16="http://schemas.microsoft.com/office/drawing/2014/main" val="3772540853"/>
                    </a:ext>
                  </a:extLst>
                </a:gridCol>
              </a:tblGrid>
              <a:tr h="496945">
                <a:tc>
                  <a:txBody>
                    <a:bodyPr/>
                    <a:lstStyle/>
                    <a:p>
                      <a:pPr marR="107950">
                        <a:lnSpc>
                          <a:spcPts val="1300"/>
                        </a:lnSpc>
                        <a:spcAft>
                          <a:spcPts val="650"/>
                        </a:spcAft>
                      </a:pPr>
                      <a:r>
                        <a:rPr lang="en-US" sz="1600" kern="600" dirty="0">
                          <a:effectLst/>
                        </a:rPr>
                        <a:t> </a:t>
                      </a:r>
                      <a:endParaRPr lang="de-CH" sz="1800" kern="600" dirty="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tc>
                  <a:txBody>
                    <a:bodyPr/>
                    <a:lstStyle/>
                    <a:p>
                      <a:pPr marR="107950">
                        <a:lnSpc>
                          <a:spcPts val="1300"/>
                        </a:lnSpc>
                        <a:spcAft>
                          <a:spcPts val="650"/>
                        </a:spcAft>
                      </a:pPr>
                      <a:r>
                        <a:rPr lang="de-DE" sz="1400" kern="600" dirty="0">
                          <a:effectLst/>
                        </a:rPr>
                        <a:t>Manufacturing Unit Sub-Supplier</a:t>
                      </a:r>
                      <a:endParaRPr lang="de-CH" sz="1600" kern="600" dirty="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tc>
                  <a:txBody>
                    <a:bodyPr/>
                    <a:lstStyle/>
                    <a:p>
                      <a:pPr marR="107950">
                        <a:lnSpc>
                          <a:spcPts val="1300"/>
                        </a:lnSpc>
                        <a:spcAft>
                          <a:spcPts val="650"/>
                        </a:spcAft>
                      </a:pPr>
                      <a:r>
                        <a:rPr lang="en-US" sz="1400" kern="600" dirty="0">
                          <a:effectLst/>
                        </a:rPr>
                        <a:t>Packaging and Solutions</a:t>
                      </a:r>
                      <a:endParaRPr lang="de-CH" sz="1600" kern="600" dirty="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tc>
                  <a:txBody>
                    <a:bodyPr/>
                    <a:lstStyle/>
                    <a:p>
                      <a:pPr marR="107950">
                        <a:lnSpc>
                          <a:spcPts val="1300"/>
                        </a:lnSpc>
                        <a:spcAft>
                          <a:spcPts val="650"/>
                        </a:spcAft>
                      </a:pPr>
                      <a:r>
                        <a:rPr lang="de-DE" sz="1400" kern="600">
                          <a:effectLst/>
                        </a:rPr>
                        <a:t>LSO Trading/Bundling</a:t>
                      </a:r>
                      <a:endParaRPr lang="de-CH" sz="1600" kern="60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tc>
                  <a:txBody>
                    <a:bodyPr/>
                    <a:lstStyle/>
                    <a:p>
                      <a:pPr marR="107950">
                        <a:lnSpc>
                          <a:spcPts val="1300"/>
                        </a:lnSpc>
                        <a:spcAft>
                          <a:spcPts val="650"/>
                        </a:spcAft>
                      </a:pPr>
                      <a:r>
                        <a:rPr lang="en-US" sz="1400" kern="600" dirty="0">
                          <a:effectLst/>
                        </a:rPr>
                        <a:t>LSO Remuneration</a:t>
                      </a:r>
                      <a:endParaRPr lang="de-CH" sz="1600" kern="600" dirty="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extLst>
                  <a:ext uri="{0D108BD9-81ED-4DB2-BD59-A6C34878D82A}">
                    <a16:rowId xmlns:a16="http://schemas.microsoft.com/office/drawing/2014/main" val="2177570806"/>
                  </a:ext>
                </a:extLst>
              </a:tr>
              <a:tr h="679681">
                <a:tc>
                  <a:txBody>
                    <a:bodyPr/>
                    <a:lstStyle/>
                    <a:p>
                      <a:pPr marR="107950">
                        <a:lnSpc>
                          <a:spcPts val="1300"/>
                        </a:lnSpc>
                        <a:spcAft>
                          <a:spcPts val="650"/>
                        </a:spcAft>
                      </a:pPr>
                      <a:r>
                        <a:rPr lang="de-DE" sz="1600" kern="600" dirty="0" err="1">
                          <a:effectLst/>
                        </a:rPr>
                        <a:t>Typical</a:t>
                      </a:r>
                      <a:r>
                        <a:rPr lang="de-DE" sz="1600" kern="600" dirty="0">
                          <a:effectLst/>
                        </a:rPr>
                        <a:t> </a:t>
                      </a:r>
                      <a:r>
                        <a:rPr lang="de-DE" sz="1600" kern="600" dirty="0" err="1">
                          <a:effectLst/>
                        </a:rPr>
                        <a:t>case</a:t>
                      </a:r>
                      <a:endParaRPr lang="de-CH" sz="1800" kern="600" dirty="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tc>
                  <a:txBody>
                    <a:bodyPr/>
                    <a:lstStyle/>
                    <a:p>
                      <a:pPr marR="107950">
                        <a:lnSpc>
                          <a:spcPts val="1300"/>
                        </a:lnSpc>
                        <a:spcAft>
                          <a:spcPts val="650"/>
                        </a:spcAft>
                      </a:pPr>
                      <a:r>
                        <a:rPr lang="en-US" sz="1200" kern="600" dirty="0">
                          <a:effectLst/>
                        </a:rPr>
                        <a:t>Products delivered to a MU to be used in their production</a:t>
                      </a:r>
                      <a:endParaRPr lang="de-CH" sz="1400" kern="600" dirty="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tc>
                  <a:txBody>
                    <a:bodyPr/>
                    <a:lstStyle/>
                    <a:p>
                      <a:pPr marR="107950">
                        <a:lnSpc>
                          <a:spcPts val="1300"/>
                        </a:lnSpc>
                        <a:spcAft>
                          <a:spcPts val="650"/>
                        </a:spcAft>
                      </a:pPr>
                      <a:r>
                        <a:rPr lang="en-US" sz="1200" kern="600" dirty="0">
                          <a:effectLst/>
                        </a:rPr>
                        <a:t>Switchgear to Packaging and Solutions Business</a:t>
                      </a:r>
                      <a:endParaRPr lang="de-CH" sz="1400" kern="600" dirty="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tc>
                  <a:txBody>
                    <a:bodyPr/>
                    <a:lstStyle/>
                    <a:p>
                      <a:pPr marR="107950">
                        <a:lnSpc>
                          <a:spcPts val="1300"/>
                        </a:lnSpc>
                        <a:spcAft>
                          <a:spcPts val="650"/>
                        </a:spcAft>
                      </a:pPr>
                      <a:r>
                        <a:rPr lang="en-US" sz="1200" kern="600" dirty="0">
                          <a:effectLst/>
                        </a:rPr>
                        <a:t>LSO own billing, one MU, LSO with or without own scope (added value)</a:t>
                      </a:r>
                      <a:endParaRPr lang="de-CH" sz="1400" kern="600" dirty="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tc>
                  <a:txBody>
                    <a:bodyPr/>
                    <a:lstStyle/>
                    <a:p>
                      <a:pPr marR="107950">
                        <a:lnSpc>
                          <a:spcPts val="1300"/>
                        </a:lnSpc>
                        <a:spcAft>
                          <a:spcPts val="650"/>
                        </a:spcAft>
                      </a:pPr>
                      <a:r>
                        <a:rPr lang="en-US" sz="1200" kern="600">
                          <a:effectLst/>
                        </a:rPr>
                        <a:t>LSO no own billing, no own scope</a:t>
                      </a:r>
                      <a:endParaRPr lang="de-CH" sz="1400" kern="60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extLst>
                  <a:ext uri="{0D108BD9-81ED-4DB2-BD59-A6C34878D82A}">
                    <a16:rowId xmlns:a16="http://schemas.microsoft.com/office/drawing/2014/main" val="2112401661"/>
                  </a:ext>
                </a:extLst>
              </a:tr>
              <a:tr h="667062">
                <a:tc>
                  <a:txBody>
                    <a:bodyPr/>
                    <a:lstStyle/>
                    <a:p>
                      <a:pPr marR="107950">
                        <a:lnSpc>
                          <a:spcPts val="1300"/>
                        </a:lnSpc>
                        <a:spcAft>
                          <a:spcPts val="650"/>
                        </a:spcAft>
                      </a:pPr>
                      <a:r>
                        <a:rPr lang="en-US" sz="1600" kern="600" dirty="0">
                          <a:effectLst/>
                        </a:rPr>
                        <a:t>Lead on T&amp;C negotiation with non-ABB customer</a:t>
                      </a:r>
                      <a:endParaRPr lang="de-CH" sz="1800" kern="600" dirty="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tc>
                  <a:txBody>
                    <a:bodyPr/>
                    <a:lstStyle/>
                    <a:p>
                      <a:pPr marR="107950">
                        <a:lnSpc>
                          <a:spcPts val="1300"/>
                        </a:lnSpc>
                        <a:spcAft>
                          <a:spcPts val="650"/>
                        </a:spcAft>
                      </a:pPr>
                      <a:r>
                        <a:rPr lang="en-US" sz="1200" kern="600" dirty="0">
                          <a:effectLst/>
                        </a:rPr>
                        <a:t>Buying MU</a:t>
                      </a:r>
                      <a:endParaRPr lang="de-CH" sz="1400" kern="600" dirty="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tc>
                  <a:txBody>
                    <a:bodyPr/>
                    <a:lstStyle/>
                    <a:p>
                      <a:pPr marR="107950">
                        <a:lnSpc>
                          <a:spcPts val="1300"/>
                        </a:lnSpc>
                        <a:spcAft>
                          <a:spcPts val="650"/>
                        </a:spcAft>
                      </a:pPr>
                      <a:r>
                        <a:rPr lang="en-US" sz="1200" kern="600" dirty="0">
                          <a:effectLst/>
                        </a:rPr>
                        <a:t>Packaging &amp; Solutions unit</a:t>
                      </a:r>
                      <a:endParaRPr lang="de-CH" sz="1400" kern="600" dirty="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tc>
                  <a:txBody>
                    <a:bodyPr/>
                    <a:lstStyle/>
                    <a:p>
                      <a:pPr marR="107950">
                        <a:lnSpc>
                          <a:spcPts val="1300"/>
                        </a:lnSpc>
                        <a:spcAft>
                          <a:spcPts val="650"/>
                        </a:spcAft>
                      </a:pPr>
                      <a:r>
                        <a:rPr lang="en-US" sz="1200" kern="600" dirty="0">
                          <a:effectLst/>
                        </a:rPr>
                        <a:t>LSO</a:t>
                      </a:r>
                      <a:endParaRPr lang="de-CH" sz="1400" kern="600" dirty="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tc>
                  <a:txBody>
                    <a:bodyPr/>
                    <a:lstStyle/>
                    <a:p>
                      <a:pPr marR="107950">
                        <a:lnSpc>
                          <a:spcPts val="1300"/>
                        </a:lnSpc>
                        <a:spcAft>
                          <a:spcPts val="650"/>
                        </a:spcAft>
                      </a:pPr>
                      <a:r>
                        <a:rPr lang="en-US" sz="1200" kern="600">
                          <a:effectLst/>
                        </a:rPr>
                        <a:t>MU (support by LSO if required)</a:t>
                      </a:r>
                      <a:endParaRPr lang="de-CH" sz="1400" kern="60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extLst>
                  <a:ext uri="{0D108BD9-81ED-4DB2-BD59-A6C34878D82A}">
                    <a16:rowId xmlns:a16="http://schemas.microsoft.com/office/drawing/2014/main" val="218407969"/>
                  </a:ext>
                </a:extLst>
              </a:tr>
              <a:tr h="1627507">
                <a:tc>
                  <a:txBody>
                    <a:bodyPr/>
                    <a:lstStyle/>
                    <a:p>
                      <a:pPr marR="107950">
                        <a:lnSpc>
                          <a:spcPts val="1300"/>
                        </a:lnSpc>
                        <a:spcAft>
                          <a:spcPts val="650"/>
                        </a:spcAft>
                      </a:pPr>
                      <a:r>
                        <a:rPr lang="de-DE" sz="1600" kern="600" dirty="0">
                          <a:effectLst/>
                        </a:rPr>
                        <a:t>Internal T&amp;C </a:t>
                      </a:r>
                      <a:endParaRPr lang="de-CH" sz="1800" kern="600" dirty="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tc>
                  <a:txBody>
                    <a:bodyPr/>
                    <a:lstStyle/>
                    <a:p>
                      <a:pPr marR="107950">
                        <a:lnSpc>
                          <a:spcPts val="1300"/>
                        </a:lnSpc>
                        <a:spcAft>
                          <a:spcPts val="650"/>
                        </a:spcAft>
                      </a:pPr>
                      <a:r>
                        <a:rPr lang="en-US" sz="1200" kern="600" dirty="0">
                          <a:effectLst/>
                        </a:rPr>
                        <a:t>EL-internal General Terms and Conditions exceptionally back to back on main terms for project specific orders &gt;1 MUSD if agreed in writing (PO) (in particular Warranty, L/D, Delivery)</a:t>
                      </a:r>
                      <a:endParaRPr lang="de-CH" sz="1400" kern="600" dirty="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tc>
                  <a:txBody>
                    <a:bodyPr/>
                    <a:lstStyle/>
                    <a:p>
                      <a:pPr marR="107950">
                        <a:lnSpc>
                          <a:spcPts val="1300"/>
                        </a:lnSpc>
                        <a:spcAft>
                          <a:spcPts val="650"/>
                        </a:spcAft>
                      </a:pPr>
                      <a:r>
                        <a:rPr lang="en-US" sz="1200" kern="600" dirty="0">
                          <a:effectLst/>
                        </a:rPr>
                        <a:t>EL-internal General Terms and Conditions Standards back to back on main terms if agreed in writing (PO) (in particular Warranty, L/D, Delivery)</a:t>
                      </a:r>
                      <a:endParaRPr lang="de-CH" sz="1400" kern="600" dirty="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tc>
                  <a:txBody>
                    <a:bodyPr/>
                    <a:lstStyle/>
                    <a:p>
                      <a:pPr marR="107950">
                        <a:lnSpc>
                          <a:spcPts val="1300"/>
                        </a:lnSpc>
                        <a:spcAft>
                          <a:spcPts val="650"/>
                        </a:spcAft>
                      </a:pPr>
                      <a:r>
                        <a:rPr lang="en-US" sz="1200" kern="600" dirty="0">
                          <a:effectLst/>
                        </a:rPr>
                        <a:t>EL-internal General Terms and Conditions Full B2B insofar as not in accordance with minimum standards set by Divisions (except credit risk) if agreed in writing (PO) (in particular Warranty, L/D, Delivery)</a:t>
                      </a:r>
                      <a:endParaRPr lang="de-CH" sz="1400" kern="600" dirty="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tc>
                  <a:txBody>
                    <a:bodyPr/>
                    <a:lstStyle/>
                    <a:p>
                      <a:pPr marR="107950">
                        <a:lnSpc>
                          <a:spcPts val="1300"/>
                        </a:lnSpc>
                        <a:spcAft>
                          <a:spcPts val="650"/>
                        </a:spcAft>
                      </a:pPr>
                      <a:r>
                        <a:rPr lang="en-US" sz="1200" kern="600">
                          <a:effectLst/>
                        </a:rPr>
                        <a:t>Not applicable (no internal sales) (in particular Warranty, L/D, Delivery)</a:t>
                      </a:r>
                      <a:endParaRPr lang="de-CH" sz="1400" kern="60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extLst>
                  <a:ext uri="{0D108BD9-81ED-4DB2-BD59-A6C34878D82A}">
                    <a16:rowId xmlns:a16="http://schemas.microsoft.com/office/drawing/2014/main" val="686694322"/>
                  </a:ext>
                </a:extLst>
              </a:tr>
              <a:tr h="1558678">
                <a:tc>
                  <a:txBody>
                    <a:bodyPr/>
                    <a:lstStyle/>
                    <a:p>
                      <a:pPr marR="107950">
                        <a:lnSpc>
                          <a:spcPts val="1300"/>
                        </a:lnSpc>
                        <a:spcAft>
                          <a:spcPts val="650"/>
                        </a:spcAft>
                      </a:pPr>
                      <a:r>
                        <a:rPr lang="en-US" sz="1600" kern="600" dirty="0">
                          <a:effectLst/>
                        </a:rPr>
                        <a:t>Main responsibility for risk provision for customer T&amp;C</a:t>
                      </a:r>
                      <a:endParaRPr lang="de-CH" sz="1800" kern="600" dirty="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tc>
                  <a:txBody>
                    <a:bodyPr/>
                    <a:lstStyle/>
                    <a:p>
                      <a:pPr marR="107950">
                        <a:lnSpc>
                          <a:spcPts val="1300"/>
                        </a:lnSpc>
                        <a:spcAft>
                          <a:spcPts val="650"/>
                        </a:spcAft>
                      </a:pPr>
                      <a:r>
                        <a:rPr lang="en-US" sz="1200" kern="600" dirty="0">
                          <a:effectLst/>
                        </a:rPr>
                        <a:t>Buying MU</a:t>
                      </a:r>
                      <a:endParaRPr lang="de-CH" sz="1400" kern="600" dirty="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tc>
                  <a:txBody>
                    <a:bodyPr/>
                    <a:lstStyle/>
                    <a:p>
                      <a:pPr marR="107950">
                        <a:lnSpc>
                          <a:spcPts val="1300"/>
                        </a:lnSpc>
                        <a:spcAft>
                          <a:spcPts val="650"/>
                        </a:spcAft>
                      </a:pPr>
                      <a:r>
                        <a:rPr lang="en-US" sz="1200" kern="600" dirty="0">
                          <a:effectLst/>
                        </a:rPr>
                        <a:t>Packaging &amp; Solutions unit</a:t>
                      </a:r>
                      <a:endParaRPr lang="de-CH" sz="1400" kern="600" dirty="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tc>
                  <a:txBody>
                    <a:bodyPr/>
                    <a:lstStyle/>
                    <a:p>
                      <a:pPr marR="107950">
                        <a:lnSpc>
                          <a:spcPts val="1300"/>
                        </a:lnSpc>
                        <a:spcAft>
                          <a:spcPts val="650"/>
                        </a:spcAft>
                      </a:pPr>
                      <a:r>
                        <a:rPr lang="en-US" sz="1200" kern="600" dirty="0">
                          <a:effectLst/>
                        </a:rPr>
                        <a:t>MU for their scope (including proportionally L/D for delay/ performance)</a:t>
                      </a:r>
                      <a:endParaRPr lang="de-CH" sz="1400" kern="600" dirty="0">
                        <a:effectLst/>
                      </a:endParaRPr>
                    </a:p>
                    <a:p>
                      <a:pPr marR="107950">
                        <a:lnSpc>
                          <a:spcPts val="1300"/>
                        </a:lnSpc>
                        <a:spcAft>
                          <a:spcPts val="650"/>
                        </a:spcAft>
                      </a:pPr>
                      <a:r>
                        <a:rPr lang="en-US" sz="1200" kern="600" dirty="0">
                          <a:effectLst/>
                        </a:rPr>
                        <a:t>LSO for own scope, credit risk and L/D for delta between MU transfer price and sales price. See special rules below for Bundling</a:t>
                      </a:r>
                      <a:endParaRPr lang="de-CH" sz="1400" kern="600" dirty="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tc>
                  <a:txBody>
                    <a:bodyPr/>
                    <a:lstStyle/>
                    <a:p>
                      <a:pPr marR="107950">
                        <a:lnSpc>
                          <a:spcPts val="1300"/>
                        </a:lnSpc>
                        <a:spcAft>
                          <a:spcPts val="650"/>
                        </a:spcAft>
                      </a:pPr>
                      <a:r>
                        <a:rPr lang="de-DE" sz="1200" kern="600" dirty="0">
                          <a:effectLst/>
                        </a:rPr>
                        <a:t>MU</a:t>
                      </a:r>
                      <a:endParaRPr lang="de-CH" sz="1400" kern="600" dirty="0">
                        <a:effectLst/>
                        <a:latin typeface="ABBvoice" panose="020D0603020503020204" pitchFamily="34" charset="0"/>
                        <a:ea typeface="ABBvoice" panose="020D0603020503020204" pitchFamily="34" charset="0"/>
                        <a:cs typeface="Times New Roman" panose="02020603050405020304" pitchFamily="18" charset="0"/>
                      </a:endParaRPr>
                    </a:p>
                  </a:txBody>
                  <a:tcPr anchor="ctr"/>
                </a:tc>
                <a:extLst>
                  <a:ext uri="{0D108BD9-81ED-4DB2-BD59-A6C34878D82A}">
                    <a16:rowId xmlns:a16="http://schemas.microsoft.com/office/drawing/2014/main" val="240333994"/>
                  </a:ext>
                </a:extLst>
              </a:tr>
            </a:tbl>
          </a:graphicData>
        </a:graphic>
      </p:graphicFrame>
      <p:sp>
        <p:nvSpPr>
          <p:cNvPr id="3" name="TextBox 2">
            <a:extLst>
              <a:ext uri="{FF2B5EF4-FFF2-40B4-BE49-F238E27FC236}">
                <a16:creationId xmlns:a16="http://schemas.microsoft.com/office/drawing/2014/main" id="{D71186E5-3EEB-447A-8B6E-00DC0656B158}"/>
              </a:ext>
            </a:extLst>
          </p:cNvPr>
          <p:cNvSpPr txBox="1"/>
          <p:nvPr/>
        </p:nvSpPr>
        <p:spPr bwMode="gray">
          <a:xfrm>
            <a:off x="2718924" y="6425851"/>
            <a:ext cx="5388745" cy="410899"/>
          </a:xfrm>
          <a:prstGeom prst="rect">
            <a:avLst/>
          </a:prstGeom>
          <a:noFill/>
        </p:spPr>
        <p:txBody>
          <a:bodyPr wrap="square" lIns="72000" tIns="72000" rIns="72000" bIns="72000" rtlCol="0">
            <a:noAutofit/>
          </a:bodyPr>
          <a:lstStyle/>
          <a:p>
            <a:r>
              <a:rPr lang="en-US" dirty="0">
                <a:hlinkClick r:id="rId7"/>
              </a:rPr>
              <a:t>E-Learning - ABB EL Internal Contracting Policy </a:t>
            </a:r>
            <a:endParaRPr lang="de-DE" sz="1400" dirty="0" err="1"/>
          </a:p>
        </p:txBody>
      </p:sp>
    </p:spTree>
    <p:extLst>
      <p:ext uri="{BB962C8B-B14F-4D97-AF65-F5344CB8AC3E}">
        <p14:creationId xmlns:p14="http://schemas.microsoft.com/office/powerpoint/2010/main" val="1593643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9C128BC-8F1D-4961-AE39-9147D88A5925}"/>
              </a:ext>
            </a:extLst>
          </p:cNvPr>
          <p:cNvSpPr>
            <a:spLocks noGrp="1"/>
          </p:cNvSpPr>
          <p:nvPr>
            <p:ph sz="quarter" idx="21"/>
          </p:nvPr>
        </p:nvSpPr>
        <p:spPr/>
        <p:txBody>
          <a:bodyPr/>
          <a:lstStyle/>
          <a:p>
            <a:r>
              <a:rPr lang="en-US" dirty="0"/>
              <a:t>The </a:t>
            </a:r>
            <a:r>
              <a:rPr lang="en-US" b="1" dirty="0"/>
              <a:t>process for variations after contract signature </a:t>
            </a:r>
            <a:r>
              <a:rPr lang="en-US" dirty="0"/>
              <a:t>is in accordance with Clause 3.1 and 3.2 of the EL-internal T&amp;C:</a:t>
            </a:r>
          </a:p>
          <a:p>
            <a:endParaRPr lang="en-US" dirty="0"/>
          </a:p>
          <a:p>
            <a:r>
              <a:rPr lang="en-US" dirty="0"/>
              <a:t>3.1 Within the general scope of the Goods and/or Services purchased, ABB Buyer may place variation orders for such Goods and/or Services, which may include an increase or decrease in the quantity, quality, or character of the Goods and/or Services or parts thereof as well as changes to the schedule. Upon receipt of a variation order, ABB Seller shall latest within seven (7) calendar days submit to ABB Buyer an estimate describing the variation work and expected impacts on price and schedule. ABB Buyer shall accept or reject such estimate in writing; if accepted by ABB Buyer, the Contract is deemed amended accordingly. </a:t>
            </a:r>
            <a:endParaRPr lang="de-CH" dirty="0"/>
          </a:p>
          <a:p>
            <a:r>
              <a:rPr lang="en-US" dirty="0"/>
              <a:t>3.2 If ABB Seller believes a variation is required, ABB Seller shall at the latest within seven (7) calendar days after the occurrence giving reason to such assumption submit to ABB Buyer an estimate describing the variation work and expected impacts on price and schedule. ABB Buyer shall accept or reject such estimate in writing; if accepted by ABB Buyer, the Contract is deemed amended accordingly. </a:t>
            </a:r>
            <a:endParaRPr lang="de-CH" dirty="0"/>
          </a:p>
          <a:p>
            <a:endParaRPr lang="en-US" dirty="0"/>
          </a:p>
          <a:p>
            <a:pPr algn="ctr"/>
            <a:r>
              <a:rPr lang="en-US" b="1" dirty="0"/>
              <a:t>If this process is not followed, the risk of late delivery or additional cost remains with LSO.</a:t>
            </a:r>
            <a:endParaRPr lang="de-CH" b="1" dirty="0"/>
          </a:p>
          <a:p>
            <a:endParaRPr lang="de-CH" dirty="0"/>
          </a:p>
        </p:txBody>
      </p:sp>
      <p:sp>
        <p:nvSpPr>
          <p:cNvPr id="3" name="Title 2">
            <a:extLst>
              <a:ext uri="{FF2B5EF4-FFF2-40B4-BE49-F238E27FC236}">
                <a16:creationId xmlns:a16="http://schemas.microsoft.com/office/drawing/2014/main" id="{8CF63B77-77BA-47FC-B425-0CF7CF9499E4}"/>
              </a:ext>
            </a:extLst>
          </p:cNvPr>
          <p:cNvSpPr>
            <a:spLocks noGrp="1"/>
          </p:cNvSpPr>
          <p:nvPr>
            <p:ph type="title"/>
          </p:nvPr>
        </p:nvSpPr>
        <p:spPr/>
        <p:txBody>
          <a:bodyPr/>
          <a:lstStyle/>
          <a:p>
            <a:r>
              <a:rPr lang="en-US" dirty="0"/>
              <a:t>Change Order Process</a:t>
            </a:r>
            <a:endParaRPr lang="de-CH" dirty="0"/>
          </a:p>
        </p:txBody>
      </p:sp>
      <p:sp>
        <p:nvSpPr>
          <p:cNvPr id="4" name="Date Placeholder 3">
            <a:extLst>
              <a:ext uri="{FF2B5EF4-FFF2-40B4-BE49-F238E27FC236}">
                <a16:creationId xmlns:a16="http://schemas.microsoft.com/office/drawing/2014/main" id="{152E1DD0-AD7B-435C-B71A-4D996B16C474}"/>
              </a:ext>
            </a:extLst>
          </p:cNvPr>
          <p:cNvSpPr>
            <a:spLocks noGrp="1"/>
          </p:cNvSpPr>
          <p:nvPr>
            <p:ph type="dt" sz="half" idx="18"/>
          </p:nvPr>
        </p:nvSpPr>
        <p:spPr/>
        <p:txBody>
          <a:bodyPr/>
          <a:lstStyle/>
          <a:p>
            <a:fld id="{F500FF8D-9A29-4886-B994-5022CAEF82FC}" type="datetime4">
              <a:rPr lang="en-US" smtClean="0"/>
              <a:t>June 13, 2022</a:t>
            </a:fld>
            <a:endParaRPr lang="en-US" dirty="0"/>
          </a:p>
        </p:txBody>
      </p:sp>
      <p:sp>
        <p:nvSpPr>
          <p:cNvPr id="6" name="Slide Number Placeholder 5">
            <a:extLst>
              <a:ext uri="{FF2B5EF4-FFF2-40B4-BE49-F238E27FC236}">
                <a16:creationId xmlns:a16="http://schemas.microsoft.com/office/drawing/2014/main" id="{E58FA333-4BA2-4C31-BD13-529680FCCB6F}"/>
              </a:ext>
            </a:extLst>
          </p:cNvPr>
          <p:cNvSpPr>
            <a:spLocks noGrp="1"/>
          </p:cNvSpPr>
          <p:nvPr>
            <p:ph type="sldNum" sz="quarter" idx="20"/>
          </p:nvPr>
        </p:nvSpPr>
        <p:spPr/>
        <p:txBody>
          <a:bodyPr/>
          <a:lstStyle/>
          <a:p>
            <a:r>
              <a:rPr lang="en-US"/>
              <a:t>Slide </a:t>
            </a:r>
            <a:fld id="{619F89D8-7AE3-494A-97F3-03D680869632}" type="slidenum">
              <a:rPr lang="en-US" smtClean="0"/>
              <a:pPr/>
              <a:t>6</a:t>
            </a:fld>
            <a:endParaRPr lang="en-US" dirty="0"/>
          </a:p>
        </p:txBody>
      </p:sp>
      <p:sp>
        <p:nvSpPr>
          <p:cNvPr id="7" name="Subtitle 6">
            <a:extLst>
              <a:ext uri="{FF2B5EF4-FFF2-40B4-BE49-F238E27FC236}">
                <a16:creationId xmlns:a16="http://schemas.microsoft.com/office/drawing/2014/main" id="{5291BC67-1069-4007-BCC1-2281A0E5B5BA}"/>
              </a:ext>
            </a:extLst>
          </p:cNvPr>
          <p:cNvSpPr>
            <a:spLocks noGrp="1"/>
          </p:cNvSpPr>
          <p:nvPr>
            <p:ph type="subTitle" idx="13"/>
          </p:nvPr>
        </p:nvSpPr>
        <p:spPr/>
        <p:txBody>
          <a:bodyPr/>
          <a:lstStyle/>
          <a:p>
            <a:endParaRPr lang="de-CH" dirty="0"/>
          </a:p>
        </p:txBody>
      </p:sp>
    </p:spTree>
    <p:extLst>
      <p:ext uri="{BB962C8B-B14F-4D97-AF65-F5344CB8AC3E}">
        <p14:creationId xmlns:p14="http://schemas.microsoft.com/office/powerpoint/2010/main" val="3162953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B98469A5-ABCF-4898-8E45-9A185F20C798}"/>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386" name="think-cell Slide" r:id="rId6" imgW="270" imgH="270" progId="TCLayout.ActiveDocument.1">
                  <p:embed/>
                </p:oleObj>
              </mc:Choice>
              <mc:Fallback>
                <p:oleObj name="think-cell Slide" r:id="rId6" imgW="270" imgH="270" progId="TCLayout.ActiveDocument.1">
                  <p:embed/>
                  <p:pic>
                    <p:nvPicPr>
                      <p:cNvPr id="8" name="Object 7" hidden="1">
                        <a:extLst>
                          <a:ext uri="{FF2B5EF4-FFF2-40B4-BE49-F238E27FC236}">
                            <a16:creationId xmlns:a16="http://schemas.microsoft.com/office/drawing/2014/main" id="{B98469A5-ABCF-4898-8E45-9A185F20C798}"/>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5D8A013C-8408-4621-8455-17CBB6923266}"/>
              </a:ext>
            </a:extLst>
          </p:cNvPr>
          <p:cNvSpPr/>
          <p:nvPr>
            <p:custDataLst>
              <p:tags r:id="rId3"/>
            </p:custDataLst>
          </p:nvPr>
        </p:nvSpPr>
        <p:spPr bwMode="gray">
          <a:xfrm>
            <a:off x="0" y="0"/>
            <a:ext cx="158750" cy="1587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de-DE" sz="2600" b="1" dirty="0" err="1">
              <a:latin typeface="ABBvoiceOffice" panose="020D0603020503020204" pitchFamily="34" charset="0"/>
              <a:ea typeface="ABBvoiceOffice" panose="020D0603020503020204" pitchFamily="34" charset="0"/>
              <a:cs typeface="ABBvoiceOffice" panose="020D0603020503020204" pitchFamily="34" charset="0"/>
              <a:sym typeface="ABBvoiceOffice" panose="020D0603020503020204" pitchFamily="34" charset="0"/>
            </a:endParaRPr>
          </a:p>
        </p:txBody>
      </p:sp>
      <p:sp>
        <p:nvSpPr>
          <p:cNvPr id="3" name="Date Placeholder 2">
            <a:extLst>
              <a:ext uri="{FF2B5EF4-FFF2-40B4-BE49-F238E27FC236}">
                <a16:creationId xmlns:a16="http://schemas.microsoft.com/office/drawing/2014/main" id="{8782BDF2-3195-48D5-A511-AA268DC523F7}"/>
              </a:ext>
            </a:extLst>
          </p:cNvPr>
          <p:cNvSpPr>
            <a:spLocks noGrp="1"/>
          </p:cNvSpPr>
          <p:nvPr>
            <p:ph type="dt" sz="half" idx="14"/>
          </p:nvPr>
        </p:nvSpPr>
        <p:spPr/>
        <p:txBody>
          <a:bodyPr/>
          <a:lstStyle/>
          <a:p>
            <a:fld id="{AE728F62-F105-4733-BE46-2A831778B909}" type="datetime4">
              <a:rPr lang="en-US" smtClean="0"/>
              <a:t>June 13, 2022</a:t>
            </a:fld>
            <a:endParaRPr lang="en-US" dirty="0"/>
          </a:p>
        </p:txBody>
      </p:sp>
      <p:sp>
        <p:nvSpPr>
          <p:cNvPr id="5" name="Slide Number Placeholder 4">
            <a:extLst>
              <a:ext uri="{FF2B5EF4-FFF2-40B4-BE49-F238E27FC236}">
                <a16:creationId xmlns:a16="http://schemas.microsoft.com/office/drawing/2014/main" id="{1A757B46-28D8-43FD-A4C2-34914A87DF6E}"/>
              </a:ext>
            </a:extLst>
          </p:cNvPr>
          <p:cNvSpPr>
            <a:spLocks noGrp="1"/>
          </p:cNvSpPr>
          <p:nvPr>
            <p:ph type="sldNum" sz="quarter" idx="16"/>
          </p:nvPr>
        </p:nvSpPr>
        <p:spPr/>
        <p:txBody>
          <a:bodyPr/>
          <a:lstStyle/>
          <a:p>
            <a:r>
              <a:rPr lang="en-US"/>
              <a:t>Slide </a:t>
            </a:r>
            <a:fld id="{619F89D8-7AE3-494A-97F3-03D680869632}" type="slidenum">
              <a:rPr lang="en-US" smtClean="0"/>
              <a:pPr/>
              <a:t>7</a:t>
            </a:fld>
            <a:endParaRPr lang="en-US" dirty="0"/>
          </a:p>
        </p:txBody>
      </p:sp>
      <p:sp>
        <p:nvSpPr>
          <p:cNvPr id="6" name="Title 5">
            <a:extLst>
              <a:ext uri="{FF2B5EF4-FFF2-40B4-BE49-F238E27FC236}">
                <a16:creationId xmlns:a16="http://schemas.microsoft.com/office/drawing/2014/main" id="{F710936E-6E7C-44E1-B957-87AA208291C0}"/>
              </a:ext>
            </a:extLst>
          </p:cNvPr>
          <p:cNvSpPr>
            <a:spLocks noGrp="1"/>
          </p:cNvSpPr>
          <p:nvPr>
            <p:ph type="title"/>
          </p:nvPr>
        </p:nvSpPr>
        <p:spPr>
          <a:xfrm>
            <a:off x="279400" y="534257"/>
            <a:ext cx="11626834" cy="499432"/>
          </a:xfrm>
        </p:spPr>
        <p:txBody>
          <a:bodyPr/>
          <a:lstStyle/>
          <a:p>
            <a:r>
              <a:rPr lang="de-DE" dirty="0"/>
              <a:t>Minimum Commercial Standards ELDS – 1</a:t>
            </a:r>
            <a:endParaRPr lang="de-CH" dirty="0"/>
          </a:p>
        </p:txBody>
      </p:sp>
      <p:sp>
        <p:nvSpPr>
          <p:cNvPr id="7" name="Text Placeholder 1">
            <a:extLst>
              <a:ext uri="{FF2B5EF4-FFF2-40B4-BE49-F238E27FC236}">
                <a16:creationId xmlns:a16="http://schemas.microsoft.com/office/drawing/2014/main" id="{6663CEDA-F3E1-4F93-9570-873D65B8A338}"/>
              </a:ext>
            </a:extLst>
          </p:cNvPr>
          <p:cNvSpPr>
            <a:spLocks noGrp="1"/>
          </p:cNvSpPr>
          <p:nvPr>
            <p:ph type="body" sz="quarter" idx="17"/>
          </p:nvPr>
        </p:nvSpPr>
        <p:spPr>
          <a:xfrm>
            <a:off x="333221" y="924674"/>
            <a:ext cx="11169023" cy="5114351"/>
          </a:xfrm>
        </p:spPr>
        <p:txBody>
          <a:bodyPr/>
          <a:lstStyle/>
          <a:p>
            <a:pPr marL="228577" indent="-228577">
              <a:buFont typeface="+mj-lt"/>
              <a:buAutoNum type="arabicPeriod"/>
            </a:pPr>
            <a:r>
              <a:rPr lang="en-GB" sz="1200" b="1" u="sng" dirty="0"/>
              <a:t>Limitation of Liability</a:t>
            </a:r>
            <a:r>
              <a:rPr lang="en-GB" sz="1200" dirty="0"/>
              <a:t>,  in accordance  with CFLI-CP-11 (</a:t>
            </a:r>
            <a:r>
              <a:rPr lang="en-GB" sz="1200" dirty="0">
                <a:solidFill>
                  <a:schemeClr val="tx1"/>
                </a:solidFill>
              </a:rPr>
              <a:t>Max. 100% of contract value, liability only if ABB is at fault; indirect and consequential damages  excluded )</a:t>
            </a:r>
          </a:p>
          <a:p>
            <a:pPr marL="228577" indent="-228577">
              <a:buFont typeface="+mj-lt"/>
              <a:buAutoNum type="arabicPeriod"/>
            </a:pPr>
            <a:r>
              <a:rPr lang="en-GB" sz="1200" b="1" u="sng" dirty="0"/>
              <a:t>Delivery</a:t>
            </a:r>
            <a:endParaRPr lang="en-GB" sz="1200" b="1" dirty="0"/>
          </a:p>
          <a:p>
            <a:pPr marL="480552" lvl="3" indent="-228577">
              <a:buFont typeface="+mj-lt"/>
              <a:buAutoNum type="alphaLcParenR"/>
            </a:pPr>
            <a:r>
              <a:rPr lang="en-GB" sz="1200" b="1" dirty="0">
                <a:solidFill>
                  <a:schemeClr val="tx1"/>
                </a:solidFill>
              </a:rPr>
              <a:t>Liquidated Damages </a:t>
            </a:r>
            <a:r>
              <a:rPr lang="en-GB" sz="1200" dirty="0">
                <a:solidFill>
                  <a:schemeClr val="tx1"/>
                </a:solidFill>
              </a:rPr>
              <a:t>(L/D) for Delay 0,5% - 1.0% of delayed portion per full week up to 10% of contract price (or alternatively 0.1% of delayed portion per day up to 10% of contract price) only if solely attributable to ABB´s  fault; L/D are sole remedy for delay, except for termination after the max. L/D‘s have been reached. </a:t>
            </a:r>
            <a:r>
              <a:rPr lang="en-US" sz="1200" dirty="0">
                <a:solidFill>
                  <a:schemeClr val="tx1"/>
                </a:solidFill>
                <a:sym typeface="Wingdings" panose="05000000000000000000" pitchFamily="2" charset="2"/>
              </a:rPr>
              <a:t>Exclude (technical) Performance L/D.</a:t>
            </a:r>
            <a:endParaRPr lang="de-DE" sz="1600" dirty="0"/>
          </a:p>
          <a:p>
            <a:pPr marL="480552" lvl="3" indent="-228577">
              <a:buFont typeface="+mj-lt"/>
              <a:buAutoNum type="alphaLcParenR"/>
            </a:pPr>
            <a:r>
              <a:rPr lang="en-GB" sz="1200" b="1" dirty="0">
                <a:solidFill>
                  <a:schemeClr val="tx1"/>
                </a:solidFill>
              </a:rPr>
              <a:t>Delivery time </a:t>
            </a:r>
            <a:r>
              <a:rPr lang="en-GB" sz="1200" dirty="0">
                <a:solidFill>
                  <a:schemeClr val="tx1"/>
                </a:solidFill>
              </a:rPr>
              <a:t>counted from design freeze/approved documentation </a:t>
            </a:r>
            <a:r>
              <a:rPr lang="en-GB" sz="1200" u="sng" dirty="0">
                <a:solidFill>
                  <a:schemeClr val="tx1"/>
                </a:solidFill>
              </a:rPr>
              <a:t>by customer</a:t>
            </a:r>
            <a:r>
              <a:rPr lang="en-GB" sz="1200" dirty="0">
                <a:solidFill>
                  <a:schemeClr val="tx1"/>
                </a:solidFill>
              </a:rPr>
              <a:t> and (in case of need based on credit assessment) receipt of financial security (L/C or advance payment). If design approval is delayed by customer, ABB has a right to postpone delivery accordingly. </a:t>
            </a:r>
          </a:p>
          <a:p>
            <a:pPr marL="480552" lvl="3" indent="-228577">
              <a:buFont typeface="+mj-lt"/>
              <a:buAutoNum type="alphaLcParenR"/>
            </a:pPr>
            <a:r>
              <a:rPr lang="en-GB" sz="1200" b="1" dirty="0">
                <a:solidFill>
                  <a:schemeClr val="tx1"/>
                </a:solidFill>
                <a:sym typeface="Wingdings" panose="05000000000000000000" pitchFamily="2" charset="2"/>
              </a:rPr>
              <a:t>Incoterms: </a:t>
            </a:r>
            <a:r>
              <a:rPr lang="en-GB" sz="1200" dirty="0">
                <a:solidFill>
                  <a:schemeClr val="tx1"/>
                </a:solidFill>
                <a:sym typeface="Wingdings" panose="05000000000000000000" pitchFamily="2" charset="2"/>
              </a:rPr>
              <a:t>to get quicker revenue recognition in entire value chain there needs to be a full back-to-back on the</a:t>
            </a:r>
            <a:r>
              <a:rPr lang="cs-CZ" sz="1200" dirty="0">
                <a:solidFill>
                  <a:schemeClr val="tx1"/>
                </a:solidFill>
                <a:sym typeface="Wingdings" panose="05000000000000000000" pitchFamily="2" charset="2"/>
              </a:rPr>
              <a:t> Incoterms</a:t>
            </a:r>
            <a:r>
              <a:rPr lang="en-US" sz="1200" dirty="0">
                <a:solidFill>
                  <a:schemeClr val="tx1"/>
                </a:solidFill>
                <a:sym typeface="Wingdings" panose="05000000000000000000" pitchFamily="2" charset="2"/>
              </a:rPr>
              <a:t>,</a:t>
            </a:r>
            <a:r>
              <a:rPr lang="cs-CZ" sz="1200" dirty="0">
                <a:solidFill>
                  <a:schemeClr val="tx1"/>
                </a:solidFill>
                <a:sym typeface="Wingdings" panose="05000000000000000000" pitchFamily="2" charset="2"/>
              </a:rPr>
              <a:t> including named place</a:t>
            </a:r>
            <a:r>
              <a:rPr lang="en-US" sz="1200" dirty="0">
                <a:solidFill>
                  <a:schemeClr val="tx1"/>
                </a:solidFill>
                <a:sym typeface="Wingdings" panose="05000000000000000000" pitchFamily="2" charset="2"/>
              </a:rPr>
              <a:t>; recommended Incoterms</a:t>
            </a:r>
            <a:r>
              <a:rPr lang="en-GB" sz="1200" dirty="0">
                <a:solidFill>
                  <a:schemeClr val="tx1"/>
                </a:solidFill>
                <a:sym typeface="Wingdings" panose="05000000000000000000" pitchFamily="2" charset="2"/>
              </a:rPr>
              <a:t> CPT, </a:t>
            </a:r>
            <a:r>
              <a:rPr lang="cs-CZ" sz="1200" dirty="0">
                <a:solidFill>
                  <a:schemeClr val="tx1"/>
                </a:solidFill>
                <a:sym typeface="Wingdings" panose="05000000000000000000" pitchFamily="2" charset="2"/>
              </a:rPr>
              <a:t>CFR, </a:t>
            </a:r>
            <a:r>
              <a:rPr lang="en-GB" sz="1200" dirty="0">
                <a:solidFill>
                  <a:schemeClr val="tx1"/>
                </a:solidFill>
                <a:sym typeface="Wingdings" panose="05000000000000000000" pitchFamily="2" charset="2"/>
              </a:rPr>
              <a:t>FCA</a:t>
            </a:r>
            <a:r>
              <a:rPr lang="cs-CZ" sz="1200" dirty="0">
                <a:solidFill>
                  <a:schemeClr val="tx1"/>
                </a:solidFill>
                <a:sym typeface="Wingdings" panose="05000000000000000000" pitchFamily="2" charset="2"/>
              </a:rPr>
              <a:t> named port. </a:t>
            </a:r>
            <a:endParaRPr lang="en-GB" sz="1200" dirty="0">
              <a:solidFill>
                <a:schemeClr val="tx1"/>
              </a:solidFill>
            </a:endParaRPr>
          </a:p>
          <a:p>
            <a:pPr marL="480552" lvl="3" indent="-228577">
              <a:buFont typeface="+mj-lt"/>
              <a:buAutoNum type="alphaLcParenR"/>
            </a:pPr>
            <a:r>
              <a:rPr lang="en-GB" sz="1200" b="1" dirty="0">
                <a:solidFill>
                  <a:schemeClr val="tx1"/>
                </a:solidFill>
                <a:sym typeface="Wingdings" panose="05000000000000000000" pitchFamily="2" charset="2"/>
              </a:rPr>
              <a:t>Force Majeure </a:t>
            </a:r>
            <a:r>
              <a:rPr lang="en-GB" sz="1200" dirty="0">
                <a:solidFill>
                  <a:schemeClr val="tx1"/>
                </a:solidFill>
                <a:sym typeface="Wingdings" panose="05000000000000000000" pitchFamily="2" charset="2"/>
              </a:rPr>
              <a:t>clause to be included in the contract. </a:t>
            </a:r>
          </a:p>
          <a:p>
            <a:pPr marL="228577" indent="-228577">
              <a:buFont typeface="+mj-lt"/>
              <a:buAutoNum type="arabicPeriod"/>
            </a:pPr>
            <a:r>
              <a:rPr lang="en-GB" sz="1200" b="1" u="sng" dirty="0"/>
              <a:t>Warranty</a:t>
            </a:r>
            <a:endParaRPr lang="en-GB" sz="1200" b="1" dirty="0"/>
          </a:p>
          <a:p>
            <a:pPr marL="480552" lvl="3" indent="-228577">
              <a:buFont typeface="+mj-lt"/>
              <a:buAutoNum type="alphaLcParenR"/>
            </a:pPr>
            <a:r>
              <a:rPr lang="en-GB" sz="1200" dirty="0">
                <a:solidFill>
                  <a:schemeClr val="tx1"/>
                </a:solidFill>
              </a:rPr>
              <a:t>warranty period under control of ABB (warranty start latest clause), including repaired and replaced items; no evergreen warranty .</a:t>
            </a:r>
            <a:r>
              <a:rPr lang="en-GB" sz="1200" dirty="0">
                <a:solidFill>
                  <a:schemeClr val="tx1"/>
                </a:solidFill>
                <a:sym typeface="Wingdings" panose="05000000000000000000" pitchFamily="2" charset="2"/>
              </a:rPr>
              <a:t> Recommended warranty period  12/24 months from </a:t>
            </a:r>
            <a:r>
              <a:rPr lang="cs-CZ" sz="1200" dirty="0">
                <a:solidFill>
                  <a:schemeClr val="tx1"/>
                </a:solidFill>
                <a:sym typeface="Wingdings" panose="05000000000000000000" pitchFamily="2" charset="2"/>
              </a:rPr>
              <a:t>notification of readiness for </a:t>
            </a:r>
            <a:r>
              <a:rPr lang="en-GB" sz="1200" dirty="0">
                <a:solidFill>
                  <a:schemeClr val="tx1"/>
                </a:solidFill>
                <a:sym typeface="Wingdings" panose="05000000000000000000" pitchFamily="2" charset="2"/>
              </a:rPr>
              <a:t>delivery.</a:t>
            </a:r>
            <a:endParaRPr lang="en-GB" sz="1200" dirty="0">
              <a:solidFill>
                <a:schemeClr val="tx1"/>
              </a:solidFill>
            </a:endParaRPr>
          </a:p>
          <a:p>
            <a:pPr marL="480552" lvl="3" indent="-228577">
              <a:buFont typeface="+mj-lt"/>
              <a:buAutoNum type="alphaLcParenR"/>
            </a:pPr>
            <a:r>
              <a:rPr lang="en-GB" sz="1200" dirty="0">
                <a:solidFill>
                  <a:schemeClr val="tx1"/>
                </a:solidFill>
              </a:rPr>
              <a:t>ABB to have the choice  to repair</a:t>
            </a:r>
            <a:r>
              <a:rPr lang="cs-CZ" sz="1200" dirty="0">
                <a:solidFill>
                  <a:schemeClr val="tx1"/>
                </a:solidFill>
              </a:rPr>
              <a:t> or </a:t>
            </a:r>
            <a:r>
              <a:rPr lang="en-GB" sz="1200" dirty="0">
                <a:solidFill>
                  <a:schemeClr val="tx1"/>
                </a:solidFill>
              </a:rPr>
              <a:t>replace; exclude additional claims out of warranty (“sole and exclusive remedy”).</a:t>
            </a:r>
          </a:p>
          <a:p>
            <a:pPr marL="480552" lvl="3" indent="-228577">
              <a:buFont typeface="+mj-lt"/>
              <a:buAutoNum type="alphaLcParenR"/>
            </a:pPr>
            <a:r>
              <a:rPr lang="en-GB" sz="1200" dirty="0">
                <a:solidFill>
                  <a:schemeClr val="tx1"/>
                </a:solidFill>
                <a:sym typeface="Wingdings" panose="05000000000000000000" pitchFamily="2" charset="2"/>
              </a:rPr>
              <a:t>Specify content of warranty, limit to errors caused by faulty </a:t>
            </a:r>
            <a:r>
              <a:rPr lang="cs-CZ" sz="1200" dirty="0">
                <a:solidFill>
                  <a:schemeClr val="tx1"/>
                </a:solidFill>
                <a:sym typeface="Wingdings" panose="05000000000000000000" pitchFamily="2" charset="2"/>
              </a:rPr>
              <a:t>design</a:t>
            </a:r>
            <a:r>
              <a:rPr lang="en-GB" sz="1200" dirty="0">
                <a:solidFill>
                  <a:schemeClr val="tx1"/>
                </a:solidFill>
                <a:sym typeface="Wingdings" panose="05000000000000000000" pitchFamily="2" charset="2"/>
              </a:rPr>
              <a:t>, material and </a:t>
            </a:r>
            <a:r>
              <a:rPr lang="cs-CZ" sz="1200" dirty="0">
                <a:solidFill>
                  <a:schemeClr val="tx1"/>
                </a:solidFill>
                <a:sym typeface="Wingdings" panose="05000000000000000000" pitchFamily="2" charset="2"/>
              </a:rPr>
              <a:t>workmanship</a:t>
            </a:r>
            <a:r>
              <a:rPr lang="en-US" sz="1200" dirty="0">
                <a:solidFill>
                  <a:schemeClr val="tx1"/>
                </a:solidFill>
                <a:sym typeface="Wingdings" panose="05000000000000000000" pitchFamily="2" charset="2"/>
              </a:rPr>
              <a:t>.</a:t>
            </a:r>
          </a:p>
          <a:p>
            <a:pPr marL="228600" indent="-228600">
              <a:buFont typeface="+mj-lt"/>
              <a:buAutoNum type="arabicPeriod"/>
            </a:pPr>
            <a:r>
              <a:rPr lang="en-GB" sz="1200" b="1" u="sng" dirty="0"/>
              <a:t>IPR</a:t>
            </a:r>
            <a:r>
              <a:rPr lang="en-GB" sz="1200" b="1" dirty="0"/>
              <a:t>: </a:t>
            </a:r>
            <a:r>
              <a:rPr lang="en-GB" sz="1200" dirty="0"/>
              <a:t>protection of </a:t>
            </a:r>
            <a:r>
              <a:rPr lang="en-US" sz="1200" dirty="0"/>
              <a:t>intellectual property and knowhow </a:t>
            </a:r>
            <a:r>
              <a:rPr lang="en-GB" sz="1200" dirty="0"/>
              <a:t>of ABB</a:t>
            </a:r>
            <a:r>
              <a:rPr lang="cs-CZ" sz="1200" dirty="0"/>
              <a:t>. No transfer of</a:t>
            </a:r>
            <a:r>
              <a:rPr lang="en-US" sz="1200" dirty="0"/>
              <a:t> any IPR, including specifically developed IPR for customer</a:t>
            </a:r>
            <a:r>
              <a:rPr lang="cs-CZ" sz="1200" dirty="0"/>
              <a:t>. </a:t>
            </a:r>
            <a:endParaRPr lang="en-GB" sz="1200" dirty="0"/>
          </a:p>
          <a:p>
            <a:pPr marL="228600" indent="-228600">
              <a:buAutoNum type="arabicPeriod" startAt="5"/>
            </a:pPr>
            <a:r>
              <a:rPr lang="en-GB" sz="1200" b="1" u="sng" dirty="0">
                <a:solidFill>
                  <a:schemeClr val="tx1"/>
                </a:solidFill>
              </a:rPr>
              <a:t>Variation Clause</a:t>
            </a:r>
            <a:r>
              <a:rPr lang="cs-CZ" sz="1200" dirty="0">
                <a:solidFill>
                  <a:schemeClr val="tx1"/>
                </a:solidFill>
              </a:rPr>
              <a:t>:</a:t>
            </a:r>
            <a:r>
              <a:rPr lang="en-GB" sz="1200" dirty="0">
                <a:solidFill>
                  <a:schemeClr val="tx1"/>
                </a:solidFill>
              </a:rPr>
              <a:t> </a:t>
            </a:r>
            <a:r>
              <a:rPr lang="en-US" sz="1200" dirty="0">
                <a:solidFill>
                  <a:schemeClr val="tx1"/>
                </a:solidFill>
              </a:rPr>
              <a:t>Customer variations </a:t>
            </a:r>
            <a:r>
              <a:rPr lang="en-GB" sz="1200" dirty="0">
                <a:solidFill>
                  <a:schemeClr val="tx1"/>
                </a:solidFill>
              </a:rPr>
              <a:t>only upon mutual agreement and with price</a:t>
            </a:r>
            <a:r>
              <a:rPr lang="cs-CZ" sz="1200" dirty="0">
                <a:solidFill>
                  <a:schemeClr val="tx1"/>
                </a:solidFill>
              </a:rPr>
              <a:t> adjustment</a:t>
            </a:r>
            <a:r>
              <a:rPr lang="en-GB" sz="1200" dirty="0">
                <a:solidFill>
                  <a:schemeClr val="tx1"/>
                </a:solidFill>
              </a:rPr>
              <a:t> / time </a:t>
            </a:r>
            <a:r>
              <a:rPr lang="cs-CZ" sz="1200" dirty="0">
                <a:solidFill>
                  <a:schemeClr val="tx1"/>
                </a:solidFill>
              </a:rPr>
              <a:t>extension </a:t>
            </a:r>
            <a:r>
              <a:rPr lang="en-US" sz="1200" dirty="0">
                <a:solidFill>
                  <a:schemeClr val="tx1"/>
                </a:solidFill>
              </a:rPr>
              <a:t>(</a:t>
            </a:r>
            <a:r>
              <a:rPr lang="cs-CZ" sz="1200" dirty="0">
                <a:solidFill>
                  <a:schemeClr val="tx1"/>
                </a:solidFill>
              </a:rPr>
              <a:t>considering </a:t>
            </a:r>
            <a:r>
              <a:rPr lang="en-GB" sz="1200" dirty="0">
                <a:solidFill>
                  <a:schemeClr val="tx1"/>
                </a:solidFill>
              </a:rPr>
              <a:t>availability of engineering &amp; production slot </a:t>
            </a:r>
            <a:r>
              <a:rPr lang="cs-CZ" sz="1200" dirty="0">
                <a:solidFill>
                  <a:schemeClr val="tx1"/>
                </a:solidFill>
              </a:rPr>
              <a:t>in</a:t>
            </a:r>
            <a:r>
              <a:rPr lang="en-GB" sz="1200" dirty="0">
                <a:solidFill>
                  <a:schemeClr val="tx1"/>
                </a:solidFill>
              </a:rPr>
              <a:t> </a:t>
            </a:r>
            <a:r>
              <a:rPr lang="cs-CZ" sz="1200" dirty="0">
                <a:solidFill>
                  <a:schemeClr val="tx1"/>
                </a:solidFill>
              </a:rPr>
              <a:t>factories</a:t>
            </a:r>
            <a:r>
              <a:rPr lang="en-GB" sz="1200" dirty="0">
                <a:solidFill>
                  <a:schemeClr val="tx1"/>
                </a:solidFill>
              </a:rPr>
              <a:t>). </a:t>
            </a:r>
          </a:p>
          <a:p>
            <a:pPr marL="228600" indent="-228600">
              <a:buFont typeface="Arial" panose="020B0604020202020204" pitchFamily="34" charset="0"/>
              <a:buAutoNum type="arabicPeriod" startAt="5"/>
            </a:pPr>
            <a:r>
              <a:rPr lang="cs-CZ" sz="1200" b="1" u="sng" dirty="0">
                <a:solidFill>
                  <a:schemeClr val="tx1"/>
                </a:solidFill>
              </a:rPr>
              <a:t>Bid validity </a:t>
            </a:r>
            <a:r>
              <a:rPr lang="cs-CZ" sz="1200" dirty="0">
                <a:solidFill>
                  <a:schemeClr val="tx1"/>
                </a:solidFill>
              </a:rPr>
              <a:t>as short as possible</a:t>
            </a:r>
            <a:r>
              <a:rPr lang="en-GB" sz="1200" dirty="0">
                <a:solidFill>
                  <a:schemeClr val="tx1"/>
                </a:solidFill>
              </a:rPr>
              <a:t> (max. 3</a:t>
            </a:r>
            <a:r>
              <a:rPr lang="en-US" sz="1200" dirty="0"/>
              <a:t>0 days).</a:t>
            </a:r>
            <a:r>
              <a:rPr lang="cs-CZ" sz="1200" dirty="0">
                <a:solidFill>
                  <a:schemeClr val="tx1"/>
                </a:solidFill>
              </a:rPr>
              <a:t> </a:t>
            </a:r>
          </a:p>
          <a:p>
            <a:pPr marL="228600" indent="-228600">
              <a:buAutoNum type="arabicPeriod" startAt="5"/>
            </a:pPr>
            <a:endParaRPr lang="en-GB" sz="1200" dirty="0">
              <a:solidFill>
                <a:schemeClr val="tx1"/>
              </a:solidFill>
            </a:endParaRPr>
          </a:p>
          <a:p>
            <a:pPr marL="480552" lvl="3" indent="-228577">
              <a:buFont typeface="+mj-lt"/>
              <a:buAutoNum type="alphaLcParenR"/>
            </a:pPr>
            <a:endParaRPr lang="en-US" sz="1200" dirty="0">
              <a:solidFill>
                <a:schemeClr val="tx1"/>
              </a:solidFill>
              <a:sym typeface="Wingdings" panose="05000000000000000000" pitchFamily="2" charset="2"/>
            </a:endParaRPr>
          </a:p>
        </p:txBody>
      </p:sp>
    </p:spTree>
    <p:extLst>
      <p:ext uri="{BB962C8B-B14F-4D97-AF65-F5344CB8AC3E}">
        <p14:creationId xmlns:p14="http://schemas.microsoft.com/office/powerpoint/2010/main" val="3335860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hidden="1">
            <a:extLst>
              <a:ext uri="{FF2B5EF4-FFF2-40B4-BE49-F238E27FC236}">
                <a16:creationId xmlns:a16="http://schemas.microsoft.com/office/drawing/2014/main" id="{EC6EA090-2146-4D19-A7D1-DB214B8AB94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10" name="think-cell Slide" r:id="rId5" imgW="270" imgH="270" progId="TCLayout.ActiveDocument.1">
                  <p:embed/>
                </p:oleObj>
              </mc:Choice>
              <mc:Fallback>
                <p:oleObj name="think-cell Slide" r:id="rId5" imgW="270" imgH="270" progId="TCLayout.ActiveDocument.1">
                  <p:embed/>
                  <p:pic>
                    <p:nvPicPr>
                      <p:cNvPr id="10" name="Object 9" hidden="1">
                        <a:extLst>
                          <a:ext uri="{FF2B5EF4-FFF2-40B4-BE49-F238E27FC236}">
                            <a16:creationId xmlns:a16="http://schemas.microsoft.com/office/drawing/2014/main" id="{EC6EA090-2146-4D19-A7D1-DB214B8AB94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9" name="Rectangle 8" hidden="1">
            <a:extLst>
              <a:ext uri="{FF2B5EF4-FFF2-40B4-BE49-F238E27FC236}">
                <a16:creationId xmlns:a16="http://schemas.microsoft.com/office/drawing/2014/main" id="{47558BD6-E5F0-4C85-A56E-02FCFE66A461}"/>
              </a:ext>
            </a:extLst>
          </p:cNvPr>
          <p:cNvSpPr/>
          <p:nvPr>
            <p:custDataLst>
              <p:tags r:id="rId3"/>
            </p:custDataLst>
          </p:nvPr>
        </p:nvSpPr>
        <p:spPr bwMode="gray">
          <a:xfrm>
            <a:off x="0" y="0"/>
            <a:ext cx="158750" cy="1587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de-DE" sz="2600" b="1" dirty="0" err="1">
              <a:latin typeface="ABBvoiceOffice" panose="020D0603020503020204" pitchFamily="34" charset="0"/>
              <a:ea typeface="ABBvoiceOffice" panose="020D0603020503020204" pitchFamily="34" charset="0"/>
              <a:cs typeface="ABBvoiceOffice" panose="020D0603020503020204" pitchFamily="34" charset="0"/>
              <a:sym typeface="ABBvoiceOffice" panose="020D0603020503020204" pitchFamily="34" charset="0"/>
            </a:endParaRPr>
          </a:p>
        </p:txBody>
      </p:sp>
      <p:sp>
        <p:nvSpPr>
          <p:cNvPr id="3" name="Date Placeholder 2">
            <a:extLst>
              <a:ext uri="{FF2B5EF4-FFF2-40B4-BE49-F238E27FC236}">
                <a16:creationId xmlns:a16="http://schemas.microsoft.com/office/drawing/2014/main" id="{9A527AFE-B8F9-4CCD-9324-7E926770B250}"/>
              </a:ext>
            </a:extLst>
          </p:cNvPr>
          <p:cNvSpPr>
            <a:spLocks noGrp="1"/>
          </p:cNvSpPr>
          <p:nvPr>
            <p:ph type="dt" sz="half" idx="14"/>
          </p:nvPr>
        </p:nvSpPr>
        <p:spPr/>
        <p:txBody>
          <a:bodyPr/>
          <a:lstStyle/>
          <a:p>
            <a:fld id="{C91EEC2F-C70B-44BF-8908-F9A6FF370885}" type="datetime4">
              <a:rPr lang="en-US" smtClean="0"/>
              <a:t>June 13, 2022</a:t>
            </a:fld>
            <a:endParaRPr lang="en-US" dirty="0"/>
          </a:p>
        </p:txBody>
      </p:sp>
      <p:sp>
        <p:nvSpPr>
          <p:cNvPr id="5" name="Slide Number Placeholder 4">
            <a:extLst>
              <a:ext uri="{FF2B5EF4-FFF2-40B4-BE49-F238E27FC236}">
                <a16:creationId xmlns:a16="http://schemas.microsoft.com/office/drawing/2014/main" id="{C170E795-55F9-4CDC-9C08-3A3A0B1CE7FD}"/>
              </a:ext>
            </a:extLst>
          </p:cNvPr>
          <p:cNvSpPr>
            <a:spLocks noGrp="1"/>
          </p:cNvSpPr>
          <p:nvPr>
            <p:ph type="sldNum" sz="quarter" idx="16"/>
          </p:nvPr>
        </p:nvSpPr>
        <p:spPr/>
        <p:txBody>
          <a:bodyPr/>
          <a:lstStyle/>
          <a:p>
            <a:r>
              <a:rPr lang="en-US"/>
              <a:t>Slide </a:t>
            </a:r>
            <a:fld id="{619F89D8-7AE3-494A-97F3-03D680869632}" type="slidenum">
              <a:rPr lang="en-US" smtClean="0"/>
              <a:pPr/>
              <a:t>8</a:t>
            </a:fld>
            <a:endParaRPr lang="en-US" dirty="0"/>
          </a:p>
        </p:txBody>
      </p:sp>
      <p:sp>
        <p:nvSpPr>
          <p:cNvPr id="6" name="Title 5">
            <a:extLst>
              <a:ext uri="{FF2B5EF4-FFF2-40B4-BE49-F238E27FC236}">
                <a16:creationId xmlns:a16="http://schemas.microsoft.com/office/drawing/2014/main" id="{119DDA03-85A2-4859-93F1-724E094758D1}"/>
              </a:ext>
            </a:extLst>
          </p:cNvPr>
          <p:cNvSpPr>
            <a:spLocks noGrp="1"/>
          </p:cNvSpPr>
          <p:nvPr>
            <p:ph type="title"/>
          </p:nvPr>
        </p:nvSpPr>
        <p:spPr>
          <a:xfrm>
            <a:off x="279400" y="534257"/>
            <a:ext cx="11626834" cy="499432"/>
          </a:xfrm>
        </p:spPr>
        <p:txBody>
          <a:bodyPr/>
          <a:lstStyle/>
          <a:p>
            <a:r>
              <a:rPr lang="de-DE" dirty="0"/>
              <a:t>Minimum Commercial Standards ELDS – 2</a:t>
            </a:r>
            <a:endParaRPr lang="de-CH" dirty="0"/>
          </a:p>
        </p:txBody>
      </p:sp>
      <p:sp>
        <p:nvSpPr>
          <p:cNvPr id="7" name="Text Placeholder 1">
            <a:extLst>
              <a:ext uri="{FF2B5EF4-FFF2-40B4-BE49-F238E27FC236}">
                <a16:creationId xmlns:a16="http://schemas.microsoft.com/office/drawing/2014/main" id="{A4B715F8-A916-4A8F-94EA-936B5AE845A5}"/>
              </a:ext>
            </a:extLst>
          </p:cNvPr>
          <p:cNvSpPr>
            <a:spLocks noGrp="1"/>
          </p:cNvSpPr>
          <p:nvPr>
            <p:ph type="body" sz="quarter" idx="17"/>
          </p:nvPr>
        </p:nvSpPr>
        <p:spPr>
          <a:xfrm>
            <a:off x="332324" y="945223"/>
            <a:ext cx="11140427" cy="5034338"/>
          </a:xfrm>
        </p:spPr>
        <p:txBody>
          <a:bodyPr/>
          <a:lstStyle/>
          <a:p>
            <a:pPr marL="266700" indent="-266700">
              <a:buFont typeface="+mj-lt"/>
              <a:buAutoNum type="arabicPeriod" startAt="7"/>
            </a:pPr>
            <a:r>
              <a:rPr lang="en-GB" sz="1200" b="1" u="sng" dirty="0"/>
              <a:t>Payment conditions max. 90 days, milestones and latest clause</a:t>
            </a:r>
            <a:r>
              <a:rPr lang="en-GB" sz="1200" b="1" dirty="0"/>
              <a:t>:</a:t>
            </a:r>
            <a:r>
              <a:rPr lang="en-GB" sz="1200" dirty="0"/>
              <a:t> a) </a:t>
            </a:r>
            <a:r>
              <a:rPr lang="en-GB" sz="1200" dirty="0">
                <a:solidFill>
                  <a:schemeClr val="tx1"/>
                </a:solidFill>
              </a:rPr>
              <a:t>10 – 30 % advance payment after contract signature. b) 70</a:t>
            </a:r>
            <a:r>
              <a:rPr lang="en-GB" sz="1200" dirty="0">
                <a:solidFill>
                  <a:schemeClr val="tx1"/>
                </a:solidFill>
                <a:sym typeface="Wingdings" panose="05000000000000000000" pitchFamily="2" charset="2"/>
              </a:rPr>
              <a:t> – </a:t>
            </a:r>
            <a:r>
              <a:rPr lang="en-GB" sz="1200" dirty="0">
                <a:solidFill>
                  <a:schemeClr val="tx1"/>
                </a:solidFill>
              </a:rPr>
              <a:t>90% payment pro-rata delivery of each Lot but latest </a:t>
            </a:r>
            <a:r>
              <a:rPr lang="en-GB" sz="1200" dirty="0" err="1">
                <a:solidFill>
                  <a:schemeClr val="tx1"/>
                </a:solidFill>
              </a:rPr>
              <a:t>xy</a:t>
            </a:r>
            <a:r>
              <a:rPr lang="en-GB" sz="1200" dirty="0">
                <a:solidFill>
                  <a:schemeClr val="tx1"/>
                </a:solidFill>
              </a:rPr>
              <a:t> days after FAT/notification readiness for </a:t>
            </a:r>
            <a:r>
              <a:rPr lang="cs-CZ" sz="1200" dirty="0">
                <a:solidFill>
                  <a:schemeClr val="tx1"/>
                </a:solidFill>
              </a:rPr>
              <a:t>delivery</a:t>
            </a:r>
            <a:r>
              <a:rPr lang="en-US" sz="1200" dirty="0">
                <a:solidFill>
                  <a:schemeClr val="tx1"/>
                </a:solidFill>
              </a:rPr>
              <a:t>. c) </a:t>
            </a:r>
            <a:r>
              <a:rPr lang="en-GB" sz="1200" dirty="0">
                <a:solidFill>
                  <a:schemeClr val="tx1"/>
                </a:solidFill>
                <a:sym typeface="Wingdings" panose="05000000000000000000" pitchFamily="2" charset="2"/>
              </a:rPr>
              <a:t>0 – 10% after delivery on site. d)</a:t>
            </a:r>
            <a:r>
              <a:rPr lang="en-US" sz="1200" dirty="0">
                <a:solidFill>
                  <a:schemeClr val="tx1"/>
                </a:solidFill>
                <a:sym typeface="Wingdings" panose="05000000000000000000" pitchFamily="2" charset="2"/>
              </a:rPr>
              <a:t> Partial invoicing and corresponding revenue recognition based on delivery of each lot (instead of complete delivery).</a:t>
            </a:r>
            <a:endParaRPr lang="en-GB" sz="1200" dirty="0">
              <a:sym typeface="Wingdings" panose="05000000000000000000" pitchFamily="2" charset="2"/>
            </a:endParaRPr>
          </a:p>
          <a:p>
            <a:pPr marL="266700" indent="-266700">
              <a:buFont typeface="+mj-lt"/>
              <a:buAutoNum type="arabicPeriod" startAt="7"/>
            </a:pPr>
            <a:r>
              <a:rPr lang="de-DE" sz="1200" b="1" u="sng" dirty="0">
                <a:solidFill>
                  <a:schemeClr val="tx1"/>
                </a:solidFill>
              </a:rPr>
              <a:t>Price Escalation &amp; Inflation Clause </a:t>
            </a:r>
            <a:r>
              <a:rPr lang="en-US" sz="1200" dirty="0">
                <a:solidFill>
                  <a:schemeClr val="tx1"/>
                </a:solidFill>
              </a:rPr>
              <a:t> or other means must be included to mitigate inflation risk. For long-term frame agreements (&gt;1 year), detailed escalation formula in the contract with the right to revise the price based on the escalation formula at least every 3 months.</a:t>
            </a:r>
          </a:p>
          <a:p>
            <a:pPr marL="266700" indent="-266700">
              <a:buFont typeface="+mj-lt"/>
              <a:buAutoNum type="arabicPeriod" startAt="7"/>
            </a:pPr>
            <a:r>
              <a:rPr lang="en-US" sz="1200" b="1" u="sng" dirty="0">
                <a:solidFill>
                  <a:schemeClr val="tx1"/>
                </a:solidFill>
              </a:rPr>
              <a:t>Material Shortage Clause</a:t>
            </a:r>
            <a:r>
              <a:rPr lang="en-US" sz="1200" b="1" dirty="0">
                <a:solidFill>
                  <a:schemeClr val="tx1"/>
                </a:solidFill>
              </a:rPr>
              <a:t>. </a:t>
            </a:r>
            <a:r>
              <a:rPr lang="en-US" sz="1200" dirty="0">
                <a:solidFill>
                  <a:schemeClr val="tx1"/>
                </a:solidFill>
              </a:rPr>
              <a:t>For proper risk mitigation, a material shortage clause should be used due to the shortage of raw material, electronic components and transportation capabilities worldwide likely to last for the foreseeable future.</a:t>
            </a:r>
          </a:p>
          <a:p>
            <a:pPr marL="266700" indent="-266700">
              <a:buFont typeface="+mj-lt"/>
              <a:buAutoNum type="arabicPeriod" startAt="7"/>
            </a:pPr>
            <a:r>
              <a:rPr lang="en-GB" sz="1200" b="1" u="sng" dirty="0">
                <a:solidFill>
                  <a:schemeClr val="tx1"/>
                </a:solidFill>
                <a:sym typeface="Wingdings" panose="05000000000000000000" pitchFamily="2" charset="2"/>
              </a:rPr>
              <a:t>Credit assessment</a:t>
            </a:r>
            <a:r>
              <a:rPr lang="en-GB" sz="1200" b="1" dirty="0">
                <a:solidFill>
                  <a:schemeClr val="tx1"/>
                </a:solidFill>
                <a:sym typeface="Wingdings" panose="05000000000000000000" pitchFamily="2" charset="2"/>
              </a:rPr>
              <a:t> </a:t>
            </a:r>
            <a:r>
              <a:rPr lang="en-GB" sz="1200" dirty="0">
                <a:solidFill>
                  <a:schemeClr val="tx1"/>
                </a:solidFill>
                <a:sym typeface="Wingdings" panose="05000000000000000000" pitchFamily="2" charset="2"/>
              </a:rPr>
              <a:t>is the responsibility of FES; risk of non-payment and bonds excluded from back-to-back with FF for non-CIT-FES units; FF need to be be involved in payment security settings during bidding/contract preparation</a:t>
            </a:r>
          </a:p>
          <a:p>
            <a:pPr marL="266700" indent="-266700">
              <a:buFont typeface="+mj-lt"/>
              <a:buAutoNum type="arabicPeriod" startAt="7"/>
            </a:pPr>
            <a:r>
              <a:rPr lang="en-US" sz="1200" b="1" u="sng" dirty="0">
                <a:solidFill>
                  <a:schemeClr val="tx1"/>
                </a:solidFill>
                <a:sym typeface="Wingdings" panose="05000000000000000000" pitchFamily="2" charset="2"/>
              </a:rPr>
              <a:t>Suspension</a:t>
            </a:r>
            <a:r>
              <a:rPr lang="en-US" sz="1200" b="1" dirty="0">
                <a:solidFill>
                  <a:schemeClr val="tx1"/>
                </a:solidFill>
                <a:sym typeface="Wingdings" panose="05000000000000000000" pitchFamily="2" charset="2"/>
              </a:rPr>
              <a:t>-</a:t>
            </a:r>
            <a:r>
              <a:rPr lang="en-US" sz="1200" dirty="0">
                <a:solidFill>
                  <a:schemeClr val="tx1"/>
                </a:solidFill>
                <a:sym typeface="Wingdings" panose="05000000000000000000" pitchFamily="2" charset="2"/>
              </a:rPr>
              <a:t>Period limited to max. 90 days, after which all costs to be paid by customer. </a:t>
            </a:r>
          </a:p>
          <a:p>
            <a:pPr marL="266700" indent="-266700">
              <a:buFont typeface="+mj-lt"/>
              <a:buAutoNum type="arabicPeriod" startAt="7"/>
            </a:pPr>
            <a:r>
              <a:rPr lang="de-DE" sz="1200" b="1" u="sng" dirty="0">
                <a:solidFill>
                  <a:schemeClr val="tx1"/>
                </a:solidFill>
              </a:rPr>
              <a:t>Termination </a:t>
            </a:r>
            <a:r>
              <a:rPr lang="en-US" sz="1200" dirty="0">
                <a:solidFill>
                  <a:schemeClr val="tx1"/>
                </a:solidFill>
              </a:rPr>
              <a:t>for larger and more complex projects: in case of termination for convenience, ABB must have the the right to claim cost, overheads and margin. Consider cost curve for contract cancellation or reduction in scope.</a:t>
            </a:r>
          </a:p>
          <a:p>
            <a:pPr marL="266700" indent="-266700">
              <a:buFont typeface="+mj-lt"/>
              <a:buAutoNum type="arabicPeriod" startAt="7"/>
            </a:pPr>
            <a:r>
              <a:rPr lang="en-GB" sz="1200" b="1" u="sng" dirty="0">
                <a:sym typeface="Wingdings" panose="05000000000000000000" pitchFamily="2" charset="2"/>
              </a:rPr>
              <a:t>For contracts including services on site:</a:t>
            </a:r>
            <a:r>
              <a:rPr lang="en-GB" sz="1200" dirty="0">
                <a:sym typeface="Wingdings" panose="05000000000000000000" pitchFamily="2" charset="2"/>
              </a:rPr>
              <a:t> </a:t>
            </a:r>
            <a:r>
              <a:rPr lang="en-GB" sz="1200" dirty="0"/>
              <a:t>Separate contracts for delivery and services (installation/commissioning) to speed up revenue recognition and limit tax exposure.</a:t>
            </a:r>
          </a:p>
          <a:p>
            <a:pPr marL="266700" indent="-266700">
              <a:buFont typeface="+mj-lt"/>
              <a:buAutoNum type="arabicPeriod" startAt="7"/>
            </a:pPr>
            <a:r>
              <a:rPr lang="en-US" sz="1200" b="1" u="sng" dirty="0">
                <a:solidFill>
                  <a:schemeClr val="tx1"/>
                </a:solidFill>
              </a:rPr>
              <a:t>Arbitration and applicable law: </a:t>
            </a:r>
            <a:r>
              <a:rPr lang="en-US" sz="1200" dirty="0">
                <a:solidFill>
                  <a:schemeClr val="tx1"/>
                </a:solidFill>
              </a:rPr>
              <a:t>Neutral Dispute resolution; Swiss Law preferred for international Contracts. National law acceptable in national contracts. Exceptions require approval by local legal counsel.</a:t>
            </a:r>
          </a:p>
          <a:p>
            <a:endParaRPr lang="en-US" sz="1200" dirty="0">
              <a:solidFill>
                <a:schemeClr val="tx1"/>
              </a:solidFill>
            </a:endParaRPr>
          </a:p>
          <a:p>
            <a:pPr marL="266700" lvl="1" indent="-266700" algn="ctr"/>
            <a:r>
              <a:rPr lang="en-US" sz="1200" b="1" i="1" dirty="0">
                <a:solidFill>
                  <a:schemeClr val="tx1"/>
                </a:solidFill>
              </a:rPr>
              <a:t>Consider separate rules for technology, nuclear (CFLI-CP-10), military applications, Trade Compliance and ABB‘s Sensitive Country Policy (CFLI-CP-05)</a:t>
            </a:r>
          </a:p>
          <a:p>
            <a:pPr lvl="1"/>
            <a:endParaRPr lang="de-DE" sz="1200" dirty="0">
              <a:solidFill>
                <a:schemeClr val="tx1"/>
              </a:solidFill>
              <a:highlight>
                <a:srgbClr val="FFFF00"/>
              </a:highlight>
            </a:endParaRPr>
          </a:p>
        </p:txBody>
      </p:sp>
      <p:sp>
        <p:nvSpPr>
          <p:cNvPr id="11" name="TextBox 10">
            <a:extLst>
              <a:ext uri="{FF2B5EF4-FFF2-40B4-BE49-F238E27FC236}">
                <a16:creationId xmlns:a16="http://schemas.microsoft.com/office/drawing/2014/main" id="{BE2CAE26-1C13-4E8F-AEBD-BC5139D1823F}"/>
              </a:ext>
            </a:extLst>
          </p:cNvPr>
          <p:cNvSpPr txBox="1"/>
          <p:nvPr/>
        </p:nvSpPr>
        <p:spPr bwMode="gray">
          <a:xfrm>
            <a:off x="782670" y="5547244"/>
            <a:ext cx="914400" cy="914400"/>
          </a:xfrm>
          <a:prstGeom prst="rect">
            <a:avLst/>
          </a:prstGeom>
          <a:noFill/>
        </p:spPr>
        <p:txBody>
          <a:bodyPr wrap="none" lIns="72000" tIns="72000" rIns="72000" bIns="72000" rtlCol="0">
            <a:noAutofit/>
          </a:bodyPr>
          <a:lstStyle/>
          <a:p>
            <a:r>
              <a:rPr lang="en-US" sz="1200" dirty="0">
                <a:solidFill>
                  <a:srgbClr val="FF0000"/>
                </a:solidFill>
              </a:rPr>
              <a:t>Note: RRs for projects &lt;5MUSD fulfilling the Min. Commercial Standards will only require a Lean RR (Project Information Tab only, desktop review)</a:t>
            </a:r>
            <a:endParaRPr lang="de-CH" sz="1200" dirty="0" err="1">
              <a:solidFill>
                <a:srgbClr val="FF0000"/>
              </a:solidFill>
            </a:endParaRPr>
          </a:p>
        </p:txBody>
      </p:sp>
    </p:spTree>
    <p:extLst>
      <p:ext uri="{BB962C8B-B14F-4D97-AF65-F5344CB8AC3E}">
        <p14:creationId xmlns:p14="http://schemas.microsoft.com/office/powerpoint/2010/main" val="3963044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67B91CFC-9C90-439F-A01C-7A2FC7815ADE}"/>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34" name="think-cell Slide" r:id="rId4" imgW="592" imgH="595" progId="TCLayout.ActiveDocument.1">
                  <p:embed/>
                </p:oleObj>
              </mc:Choice>
              <mc:Fallback>
                <p:oleObj name="think-cell Slide" r:id="rId4" imgW="592" imgH="595" progId="TCLayout.ActiveDocument.1">
                  <p:embed/>
                  <p:pic>
                    <p:nvPicPr>
                      <p:cNvPr id="9" name="Object 8" hidden="1">
                        <a:extLst>
                          <a:ext uri="{FF2B5EF4-FFF2-40B4-BE49-F238E27FC236}">
                            <a16:creationId xmlns:a16="http://schemas.microsoft.com/office/drawing/2014/main" id="{67B91CFC-9C90-439F-A01C-7A2FC7815AD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 Placeholder 1">
            <a:extLst>
              <a:ext uri="{FF2B5EF4-FFF2-40B4-BE49-F238E27FC236}">
                <a16:creationId xmlns:a16="http://schemas.microsoft.com/office/drawing/2014/main" id="{20671FAB-C0B9-4F47-91B7-11E443AA55EF}"/>
              </a:ext>
            </a:extLst>
          </p:cNvPr>
          <p:cNvSpPr>
            <a:spLocks noGrp="1"/>
          </p:cNvSpPr>
          <p:nvPr>
            <p:ph type="body" sz="quarter" idx="17"/>
          </p:nvPr>
        </p:nvSpPr>
        <p:spPr>
          <a:xfrm>
            <a:off x="273808" y="1697882"/>
            <a:ext cx="11629215" cy="4361711"/>
          </a:xfrm>
        </p:spPr>
        <p:txBody>
          <a:bodyPr/>
          <a:lstStyle/>
          <a:p>
            <a:r>
              <a:rPr lang="en-US" sz="1350" dirty="0"/>
              <a:t>There is no one single clause that will protect ABB against price volatility – we need to negotiate contracts with built-in flexibility: </a:t>
            </a:r>
          </a:p>
          <a:p>
            <a:endParaRPr lang="en-US" sz="1350" dirty="0"/>
          </a:p>
          <a:p>
            <a:pPr marL="342900" indent="-342900">
              <a:buFont typeface="+mj-lt"/>
              <a:buAutoNum type="arabicPeriod"/>
            </a:pPr>
            <a:r>
              <a:rPr lang="en-US" sz="1350" b="1" dirty="0"/>
              <a:t>Price Escalation or Inflation Clauses </a:t>
            </a:r>
            <a:r>
              <a:rPr lang="en-US" sz="1350" dirty="0"/>
              <a:t>- Include Price Escalation Clause to all offers (mandatory) and contracts (where possible, especially for long-term contracts)</a:t>
            </a:r>
          </a:p>
          <a:p>
            <a:pPr marL="342900" indent="-342900">
              <a:buFont typeface="+mj-lt"/>
              <a:buAutoNum type="arabicPeriod"/>
            </a:pPr>
            <a:r>
              <a:rPr lang="en-US" sz="1350" b="1" dirty="0"/>
              <a:t>Raw Material Procurement </a:t>
            </a:r>
            <a:r>
              <a:rPr lang="en-US" sz="1350" dirty="0"/>
              <a:t>- Do we know which are the most critical raw materials we procure? Which ones have the longest lead time? Ensure this is reflected in the milestone payment schedule or advance payment arrangement. Contact ELDS Category Team Leader.  </a:t>
            </a:r>
          </a:p>
          <a:p>
            <a:pPr marL="342900" indent="-342900">
              <a:buFont typeface="+mj-lt"/>
              <a:buAutoNum type="arabicPeriod"/>
            </a:pPr>
            <a:r>
              <a:rPr lang="en-US" sz="1350" b="1" dirty="0"/>
              <a:t>Milestone Control </a:t>
            </a:r>
            <a:r>
              <a:rPr lang="en-US" sz="1350" dirty="0"/>
              <a:t>– are we in control over the requirements for milestone completions? If not, what are our mitigations?</a:t>
            </a:r>
          </a:p>
          <a:p>
            <a:pPr marL="342900" indent="-342900">
              <a:buFont typeface="+mj-lt"/>
              <a:buAutoNum type="arabicPeriod"/>
            </a:pPr>
            <a:r>
              <a:rPr lang="en-US" sz="1350" b="1" dirty="0"/>
              <a:t>Material Shortage &amp; Transport Cost Clause </a:t>
            </a:r>
            <a:r>
              <a:rPr lang="en-US" sz="1350" dirty="0"/>
              <a:t>– these clause serve to ease discussions with the customer. Do we have them included? </a:t>
            </a:r>
            <a:endParaRPr lang="en-US" sz="1350" b="1" dirty="0"/>
          </a:p>
          <a:p>
            <a:pPr marL="342900" indent="-342900">
              <a:buFont typeface="+mj-lt"/>
              <a:buAutoNum type="arabicPeriod"/>
            </a:pPr>
            <a:r>
              <a:rPr lang="en-US" sz="1350" b="1" dirty="0"/>
              <a:t>Liquidated damages </a:t>
            </a:r>
            <a:r>
              <a:rPr lang="en-US" sz="1350" dirty="0"/>
              <a:t>– do we have the option to impose liquidated damages or increase pricing if the customer delays its obligations after signature of the contract? </a:t>
            </a:r>
            <a:endParaRPr lang="en-US" sz="1350" b="1" dirty="0"/>
          </a:p>
          <a:p>
            <a:pPr marL="342900" indent="-342900">
              <a:buFont typeface="+mj-lt"/>
              <a:buAutoNum type="arabicPeriod"/>
            </a:pPr>
            <a:r>
              <a:rPr lang="en-US" sz="1350" b="1" dirty="0"/>
              <a:t>Suspension </a:t>
            </a:r>
            <a:r>
              <a:rPr lang="en-US" sz="1350" dirty="0"/>
              <a:t>– Under what circumstances can we and customer suspend, and will the effect be on our pricing? </a:t>
            </a:r>
          </a:p>
          <a:p>
            <a:pPr marL="342900" indent="-342900">
              <a:buFont typeface="+mj-lt"/>
              <a:buAutoNum type="arabicPeriod"/>
            </a:pPr>
            <a:r>
              <a:rPr lang="en-US" sz="1350" b="1" dirty="0"/>
              <a:t>Restart after Force Majeure of Suspension</a:t>
            </a:r>
            <a:r>
              <a:rPr lang="en-US" sz="1350" dirty="0"/>
              <a:t> – Do we have/use the option to assess the situation and agree to new pricing before restart? </a:t>
            </a:r>
          </a:p>
          <a:p>
            <a:pPr marL="342900" indent="-342900">
              <a:buFont typeface="+mj-lt"/>
              <a:buAutoNum type="arabicPeriod"/>
            </a:pPr>
            <a:r>
              <a:rPr lang="en-US" sz="1350" b="1" dirty="0"/>
              <a:t>Change Orders</a:t>
            </a:r>
            <a:r>
              <a:rPr lang="en-US" sz="1350" dirty="0"/>
              <a:t> – do we optimize the change order requests to assess before acceptance without pricing consideration? </a:t>
            </a:r>
          </a:p>
          <a:p>
            <a:pPr marL="342900" indent="-342900">
              <a:buFont typeface="+mj-lt"/>
              <a:buAutoNum type="arabicPeriod"/>
            </a:pPr>
            <a:r>
              <a:rPr lang="en-US" sz="1350" b="1" dirty="0"/>
              <a:t>Delivery to storage </a:t>
            </a:r>
            <a:r>
              <a:rPr lang="en-US" sz="1350" dirty="0"/>
              <a:t>– do we have a delivery to storage option? </a:t>
            </a:r>
          </a:p>
        </p:txBody>
      </p:sp>
      <p:sp>
        <p:nvSpPr>
          <p:cNvPr id="3" name="Subtitle 2">
            <a:extLst>
              <a:ext uri="{FF2B5EF4-FFF2-40B4-BE49-F238E27FC236}">
                <a16:creationId xmlns:a16="http://schemas.microsoft.com/office/drawing/2014/main" id="{BB39790B-D671-4F9A-8132-0317D6A062EB}"/>
              </a:ext>
            </a:extLst>
          </p:cNvPr>
          <p:cNvSpPr>
            <a:spLocks noGrp="1"/>
          </p:cNvSpPr>
          <p:nvPr>
            <p:ph type="subTitle" idx="13"/>
          </p:nvPr>
        </p:nvSpPr>
        <p:spPr/>
        <p:txBody>
          <a:bodyPr/>
          <a:lstStyle/>
          <a:p>
            <a:r>
              <a:rPr lang="de-DE" dirty="0"/>
              <a:t>Checklist</a:t>
            </a:r>
          </a:p>
        </p:txBody>
      </p:sp>
      <p:sp>
        <p:nvSpPr>
          <p:cNvPr id="4" name="Date Placeholder 3">
            <a:extLst>
              <a:ext uri="{FF2B5EF4-FFF2-40B4-BE49-F238E27FC236}">
                <a16:creationId xmlns:a16="http://schemas.microsoft.com/office/drawing/2014/main" id="{472FB2BD-17CE-44AE-9134-49AEF04D738D}"/>
              </a:ext>
            </a:extLst>
          </p:cNvPr>
          <p:cNvSpPr>
            <a:spLocks noGrp="1"/>
          </p:cNvSpPr>
          <p:nvPr>
            <p:ph type="dt" sz="half" idx="14"/>
          </p:nvPr>
        </p:nvSpPr>
        <p:spPr/>
        <p:txBody>
          <a:bodyPr/>
          <a:lstStyle/>
          <a:p>
            <a:fld id="{498F4F30-4326-4BB6-9762-152B22126890}" type="datetime4">
              <a:rPr lang="en-US" smtClean="0">
                <a:solidFill>
                  <a:srgbClr val="A0A0A0"/>
                </a:solidFill>
              </a:rPr>
              <a:t>June 13, 2022</a:t>
            </a:fld>
            <a:endParaRPr lang="en-US" dirty="0">
              <a:solidFill>
                <a:srgbClr val="A0A0A0"/>
              </a:solidFill>
            </a:endParaRPr>
          </a:p>
        </p:txBody>
      </p:sp>
      <p:sp>
        <p:nvSpPr>
          <p:cNvPr id="6" name="Slide Number Placeholder 5">
            <a:extLst>
              <a:ext uri="{FF2B5EF4-FFF2-40B4-BE49-F238E27FC236}">
                <a16:creationId xmlns:a16="http://schemas.microsoft.com/office/drawing/2014/main" id="{5BCD9092-3629-484F-A82B-99AA361998EF}"/>
              </a:ext>
            </a:extLst>
          </p:cNvPr>
          <p:cNvSpPr>
            <a:spLocks noGrp="1"/>
          </p:cNvSpPr>
          <p:nvPr>
            <p:ph type="sldNum" sz="quarter" idx="16"/>
          </p:nvPr>
        </p:nvSpPr>
        <p:spPr/>
        <p:txBody>
          <a:bodyPr/>
          <a:lstStyle/>
          <a:p>
            <a:r>
              <a:rPr lang="en-US">
                <a:solidFill>
                  <a:srgbClr val="A0A0A0"/>
                </a:solidFill>
              </a:rPr>
              <a:t>Slide </a:t>
            </a:r>
            <a:fld id="{619F89D8-7AE3-494A-97F3-03D680869632}" type="slidenum">
              <a:rPr lang="en-US" smtClean="0">
                <a:solidFill>
                  <a:srgbClr val="A0A0A0"/>
                </a:solidFill>
              </a:rPr>
              <a:pPr/>
              <a:t>9</a:t>
            </a:fld>
            <a:endParaRPr lang="en-US" dirty="0">
              <a:solidFill>
                <a:srgbClr val="A0A0A0"/>
              </a:solidFill>
            </a:endParaRPr>
          </a:p>
        </p:txBody>
      </p:sp>
      <p:sp>
        <p:nvSpPr>
          <p:cNvPr id="7" name="Title 6">
            <a:extLst>
              <a:ext uri="{FF2B5EF4-FFF2-40B4-BE49-F238E27FC236}">
                <a16:creationId xmlns:a16="http://schemas.microsoft.com/office/drawing/2014/main" id="{12DA2796-8CC5-4D7D-BBFC-31289EDEACA6}"/>
              </a:ext>
            </a:extLst>
          </p:cNvPr>
          <p:cNvSpPr>
            <a:spLocks noGrp="1"/>
          </p:cNvSpPr>
          <p:nvPr>
            <p:ph type="title"/>
          </p:nvPr>
        </p:nvSpPr>
        <p:spPr/>
        <p:txBody>
          <a:bodyPr vert="horz"/>
          <a:lstStyle/>
          <a:p>
            <a:r>
              <a:rPr lang="en-US" dirty="0"/>
              <a:t>Covering Price Volatility Risk in Contracts</a:t>
            </a:r>
            <a:endParaRPr lang="de-DE" dirty="0"/>
          </a:p>
        </p:txBody>
      </p:sp>
    </p:spTree>
    <p:extLst>
      <p:ext uri="{BB962C8B-B14F-4D97-AF65-F5344CB8AC3E}">
        <p14:creationId xmlns:p14="http://schemas.microsoft.com/office/powerpoint/2010/main" val="3166300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R9pV_hrWw1o5KzZTvZS7K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NluZWoAIhpNIKEIRIYHLP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yGNu_PdCuYjbtyVxjzE_A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0kJuuzMq5YROh9as9CRg0Q"/>
</p:tagLst>
</file>

<file path=ppt/theme/theme1.xml><?xml version="1.0" encoding="utf-8"?>
<a:theme xmlns:a="http://schemas.openxmlformats.org/drawingml/2006/main" name="1_ABB Master">
  <a:themeElements>
    <a:clrScheme name="ABB">
      <a:dk1>
        <a:srgbClr val="000000"/>
      </a:dk1>
      <a:lt1>
        <a:srgbClr val="FFFFFF"/>
      </a:lt1>
      <a:dk2>
        <a:srgbClr val="D90000"/>
      </a:dk2>
      <a:lt2>
        <a:srgbClr val="FF000F"/>
      </a:lt2>
      <a:accent1>
        <a:srgbClr val="3C3C3C"/>
      </a:accent1>
      <a:accent2>
        <a:srgbClr val="505050"/>
      </a:accent2>
      <a:accent3>
        <a:srgbClr val="6E6E6E"/>
      </a:accent3>
      <a:accent4>
        <a:srgbClr val="A0A0A0"/>
      </a:accent4>
      <a:accent5>
        <a:srgbClr val="D2D2D2"/>
      </a:accent5>
      <a:accent6>
        <a:srgbClr val="F0F0F0"/>
      </a:accent6>
      <a:hlink>
        <a:srgbClr val="D90000"/>
      </a:hlink>
      <a:folHlink>
        <a:srgbClr val="FF000F"/>
      </a:folHlink>
    </a:clrScheme>
    <a:fontScheme name="ABBvoiceOffice">
      <a:majorFont>
        <a:latin typeface="ABBvoiceOffice"/>
        <a:ea typeface="ABBvoiceOffice"/>
        <a:cs typeface="ABBvoiceOffice"/>
      </a:majorFont>
      <a:minorFont>
        <a:latin typeface="ABBvoiceOffice"/>
        <a:ea typeface="ABBvoiceOffice"/>
        <a:cs typeface="ABBvoiceOffi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tx2"/>
        </a:solidFill>
        <a:ln>
          <a:noFill/>
        </a:ln>
      </a:spPr>
      <a:bodyPr lIns="72000" tIns="72000" rIns="72000" bIns="72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72000" tIns="72000" rIns="72000" bIns="72000" rtlCol="0">
        <a:noAutofit/>
      </a:bodyPr>
      <a:lstStyle>
        <a:defPPr>
          <a:defRPr sz="1400" dirty="0" err="1" smtClean="0"/>
        </a:defPPr>
      </a:lstStyle>
    </a:txDef>
  </a:objectDefaults>
  <a:extraClrSchemeLst/>
</a:theme>
</file>

<file path=ppt/theme/theme2.xml><?xml version="1.0" encoding="utf-8"?>
<a:theme xmlns:a="http://schemas.openxmlformats.org/drawingml/2006/main" name="Office Theme">
  <a:themeElements>
    <a:clrScheme name="ABB">
      <a:dk1>
        <a:srgbClr val="000000"/>
      </a:dk1>
      <a:lt1>
        <a:srgbClr val="FFFFFF"/>
      </a:lt1>
      <a:dk2>
        <a:srgbClr val="D90000"/>
      </a:dk2>
      <a:lt2>
        <a:srgbClr val="FF000F"/>
      </a:lt2>
      <a:accent1>
        <a:srgbClr val="1E1E1E"/>
      </a:accent1>
      <a:accent2>
        <a:srgbClr val="3C3C3C"/>
      </a:accent2>
      <a:accent3>
        <a:srgbClr val="6E6E6E"/>
      </a:accent3>
      <a:accent4>
        <a:srgbClr val="A0A0A0"/>
      </a:accent4>
      <a:accent5>
        <a:srgbClr val="D2D2D2"/>
      </a:accent5>
      <a:accent6>
        <a:srgbClr val="F0F0F0"/>
      </a:accent6>
      <a:hlink>
        <a:srgbClr val="D90000"/>
      </a:hlink>
      <a:folHlink>
        <a:srgbClr val="FF000F"/>
      </a:folHlink>
    </a:clrScheme>
    <a:fontScheme name="ABBvoiceOffice">
      <a:majorFont>
        <a:latin typeface="ABBvoiceOffice"/>
        <a:ea typeface="ABBvoiceOffice"/>
        <a:cs typeface="ABBvoiceOffice"/>
      </a:majorFont>
      <a:minorFont>
        <a:latin typeface="ABBvoiceOffice"/>
        <a:ea typeface="ABBvoiceOffice"/>
        <a:cs typeface="ABBvoiceOffi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ABB">
      <a:dk1>
        <a:srgbClr val="000000"/>
      </a:dk1>
      <a:lt1>
        <a:srgbClr val="FFFFFF"/>
      </a:lt1>
      <a:dk2>
        <a:srgbClr val="D90000"/>
      </a:dk2>
      <a:lt2>
        <a:srgbClr val="FF000F"/>
      </a:lt2>
      <a:accent1>
        <a:srgbClr val="1E1E1E"/>
      </a:accent1>
      <a:accent2>
        <a:srgbClr val="3C3C3C"/>
      </a:accent2>
      <a:accent3>
        <a:srgbClr val="6E6E6E"/>
      </a:accent3>
      <a:accent4>
        <a:srgbClr val="A0A0A0"/>
      </a:accent4>
      <a:accent5>
        <a:srgbClr val="D2D2D2"/>
      </a:accent5>
      <a:accent6>
        <a:srgbClr val="F0F0F0"/>
      </a:accent6>
      <a:hlink>
        <a:srgbClr val="D90000"/>
      </a:hlink>
      <a:folHlink>
        <a:srgbClr val="FF000F"/>
      </a:folHlink>
    </a:clrScheme>
    <a:fontScheme name="ABBvoiceOffice">
      <a:majorFont>
        <a:latin typeface="ABBvoiceOffice"/>
        <a:ea typeface="ABBvoiceOffice"/>
        <a:cs typeface="ABBvoiceOffice"/>
      </a:majorFont>
      <a:minorFont>
        <a:latin typeface="ABBvoiceOffice"/>
        <a:ea typeface="ABBvoiceOffice"/>
        <a:cs typeface="ABBvoiceOffi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Application xmlns="http://www.sap.com/cof/powerpoint/application">
  <Version>2</Version>
  <Revision>2.4.4.72368</Revision>
</Application>
</file>

<file path=customXml/item2.xml><?xml version="1.0" encoding="utf-8"?>
<Application xmlns="http://www.sap.com/cof/ao/powerpoint/application">
  <com.sap.ip.bi.pioneer>
    <Version>4</Version>
    <AAO_Revision>2.4.4.72368</AAO_Revision>
    <RefreshOnOpen>False</RefreshOnOpen>
    <PlanningModeSetToChangeMode>True</PlanningModeSetToChangeMode>
    <Cleaned>False</Cleaned>
    <ForcePromptOnInitialRefresh>False</ForcePromptOnInitialRefresh>
    <StorePromptsInDocument>True</StorePromptsInDocument>
    <MergeVariables>False</MergeVariables>
    <WorkingMode>Local</WorkingMode>
    <RefreshPlanningObjectsOnRefreshAll>True</RefreshPlanningObjectsOnRefreshAll>
    <Items/>
  </com.sap.ip.bi.pioneer>
</Application>
</file>

<file path=customXml/itemProps1.xml><?xml version="1.0" encoding="utf-8"?>
<ds:datastoreItem xmlns:ds="http://schemas.openxmlformats.org/officeDocument/2006/customXml" ds:itemID="{603547DB-F5C0-4570-842B-71DD7882E057}">
  <ds:schemaRefs>
    <ds:schemaRef ds:uri="http://www.sap.com/cof/powerpoint/application"/>
  </ds:schemaRefs>
</ds:datastoreItem>
</file>

<file path=customXml/itemProps2.xml><?xml version="1.0" encoding="utf-8"?>
<ds:datastoreItem xmlns:ds="http://schemas.openxmlformats.org/officeDocument/2006/customXml" ds:itemID="{B93C95B3-D04D-406D-A9F9-939FBA232DA7}">
  <ds:schemaRefs>
    <ds:schemaRef ds:uri="http://www.sap.com/cof/ao/powerpoint/application"/>
  </ds:schemaRefs>
</ds:datastoreItem>
</file>

<file path=docProps/app.xml><?xml version="1.0" encoding="utf-8"?>
<Properties xmlns="http://schemas.openxmlformats.org/officeDocument/2006/extended-properties" xmlns:vt="http://schemas.openxmlformats.org/officeDocument/2006/docPropsVTypes">
  <Template>Default Theme</Template>
  <TotalTime>0</TotalTime>
  <Words>4035</Words>
  <Application>Microsoft Office PowerPoint</Application>
  <PresentationFormat>Custom</PresentationFormat>
  <Paragraphs>288</Paragraphs>
  <Slides>16</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ABBvoiceOffice</vt:lpstr>
      <vt:lpstr>Arial</vt:lpstr>
      <vt:lpstr>ABBvoice</vt:lpstr>
      <vt:lpstr>Wingdings</vt:lpstr>
      <vt:lpstr>Symbol</vt:lpstr>
      <vt:lpstr>1_ABB Master</vt:lpstr>
      <vt:lpstr>think-cell Slide</vt:lpstr>
      <vt:lpstr>Contract Management ELDS</vt:lpstr>
      <vt:lpstr>Contracting Process</vt:lpstr>
      <vt:lpstr>Contract Management in ELDS</vt:lpstr>
      <vt:lpstr>Contract Management in ELDS</vt:lpstr>
      <vt:lpstr>Internal Contracting in EL</vt:lpstr>
      <vt:lpstr>Change Order Process</vt:lpstr>
      <vt:lpstr>Minimum Commercial Standards ELDS – 1</vt:lpstr>
      <vt:lpstr>Minimum Commercial Standards ELDS – 2</vt:lpstr>
      <vt:lpstr>Covering Price Volatility Risk in Contracts</vt:lpstr>
      <vt:lpstr>Instruments of protections </vt:lpstr>
      <vt:lpstr>ELDS 2022 model (contingency as % of revenue) </vt:lpstr>
      <vt:lpstr>Price Escalation &amp; Inflation Clause</vt:lpstr>
      <vt:lpstr>ELDS Frontend Sales Operational Handbook </vt:lpstr>
      <vt:lpstr>Material shortage and transportation cost clauses</vt:lpstr>
      <vt:lpstr>ELDS Margin Triggers for Risk Review (RR)</vt:lpstr>
      <vt:lpstr>Cross References /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EPMV Remuneration Scheme</dc:title>
  <dc:creator>Petr X. Valenta</dc:creator>
  <cp:lastModifiedBy>Daniel Tonnby</cp:lastModifiedBy>
  <cp:revision>832</cp:revision>
  <cp:lastPrinted>2020-07-15T14:51:49Z</cp:lastPrinted>
  <dcterms:created xsi:type="dcterms:W3CDTF">2017-03-19T06:57:22Z</dcterms:created>
  <dcterms:modified xsi:type="dcterms:W3CDTF">2022-06-13T07:47:18Z</dcterms:modified>
</cp:coreProperties>
</file>