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267" r:id="rId5"/>
    <p:sldId id="8051" r:id="rId6"/>
    <p:sldId id="2142532579" r:id="rId7"/>
    <p:sldId id="7960" r:id="rId8"/>
    <p:sldId id="8053" r:id="rId9"/>
    <p:sldId id="2142532578" r:id="rId10"/>
    <p:sldId id="7959" r:id="rId11"/>
    <p:sldId id="2142532577" r:id="rId12"/>
    <p:sldId id="8009" r:id="rId13"/>
    <p:sldId id="7988" r:id="rId14"/>
    <p:sldId id="8045" r:id="rId15"/>
    <p:sldId id="2142532574" r:id="rId16"/>
    <p:sldId id="2142532576" r:id="rId17"/>
    <p:sldId id="289" r:id="rId18"/>
    <p:sldId id="8046" r:id="rId19"/>
    <p:sldId id="8047" r:id="rId20"/>
    <p:sldId id="691" r:id="rId21"/>
    <p:sldId id="692" r:id="rId22"/>
    <p:sldId id="696" r:id="rId23"/>
    <p:sldId id="693" r:id="rId24"/>
    <p:sldId id="695" r:id="rId25"/>
    <p:sldId id="700" r:id="rId26"/>
    <p:sldId id="343" r:id="rId27"/>
    <p:sldId id="709" r:id="rId28"/>
    <p:sldId id="710" r:id="rId29"/>
    <p:sldId id="721" r:id="rId30"/>
    <p:sldId id="718"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katerina Podnebesnikova" initials="EP" lastIdx="3" clrIdx="0">
    <p:extLst>
      <p:ext uri="{19B8F6BF-5375-455C-9EA6-DF929625EA0E}">
        <p15:presenceInfo xmlns:p15="http://schemas.microsoft.com/office/powerpoint/2012/main" userId="S::ekaterina.podnebesnikova@fi.abb.com::b5e4d77e-4521-41a1-ac44-d6834c79a9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Styl jasny 3 — Ak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ittlere Formatvorlage 1 - Akz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Helle Formatvorlage 3 - Akz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73F8A54-F971-430D-9108-034FE38666EA}" styleName="ABB Default Table">
    <a:wholeTbl>
      <a:tcTxStyle>
        <a:fontRef idx="minor">
          <a:prstClr val="black"/>
        </a:fontRef>
        <a:schemeClr val="dk1"/>
      </a:tcTxStyle>
      <a:tcStyle>
        <a:tcBdr>
          <a:left>
            <a:ln>
              <a:noFill/>
            </a:ln>
          </a:left>
          <a:right>
            <a:ln>
              <a:noFill/>
            </a:ln>
          </a:right>
          <a:top>
            <a:ln>
              <a:noFill/>
            </a:ln>
          </a:top>
          <a:bottom>
            <a:ln w="0" cmpd="sng">
              <a:solidFill>
                <a:schemeClr val="dk1"/>
              </a:solidFill>
            </a:ln>
          </a:bottom>
          <a:insideH>
            <a:ln w="7500" cmpd="sng">
              <a:solidFill>
                <a:schemeClr val="dk1"/>
              </a:solidFill>
            </a:ln>
          </a:insideH>
          <a:insideV>
            <a:ln>
              <a:no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lt1"/>
          </a:solidFill>
        </a:fill>
      </a:tcStyle>
    </a:band1V>
    <a:band2V>
      <a:tcStyle>
        <a:tcBdr/>
      </a:tcStyle>
    </a:band2V>
    <a:lastCol>
      <a:tcTxStyle b="off">
        <a:fontRef idx="minor">
          <a:schemeClr val="dk1"/>
        </a:fontRef>
        <a:schemeClr val="dk1"/>
      </a:tcTxStyle>
      <a:tcStyle>
        <a:tcBdr/>
        <a:fill>
          <a:solidFill>
            <a:schemeClr val="accent5"/>
          </a:solidFill>
        </a:fill>
      </a:tcStyle>
    </a:lastCol>
    <a:firstCol>
      <a:tcTxStyle b="on">
        <a:fontRef idx="minor">
          <a:schemeClr val="dk1"/>
        </a:fontRef>
        <a:schemeClr val="dk1"/>
      </a:tcTxStyle>
      <a:tcStyle>
        <a:tcBdr/>
        <a:fill>
          <a:solidFill>
            <a:schemeClr val="lt1"/>
          </a:solidFill>
        </a:fill>
      </a:tcStyle>
    </a:firstCol>
    <a:lastRow>
      <a:tcTxStyle b="off">
        <a:fontRef idx="minor">
          <a:prstClr val="black"/>
        </a:fontRef>
        <a:schemeClr val="lt1"/>
      </a:tcTxStyle>
      <a:tcStyle>
        <a:tcBdr/>
        <a:fill>
          <a:solidFill>
            <a:schemeClr val="accent5"/>
          </a:solidFill>
        </a:fill>
      </a:tcStyle>
    </a:lastRow>
    <a:firstRow>
      <a:tcTxStyle b="on">
        <a:fontRef idx="minor">
          <a:prstClr val="black"/>
        </a:fontRef>
        <a:schemeClr val="tx2"/>
      </a:tcTxStyle>
      <a:tcStyle>
        <a:tcBdr>
          <a:bottom>
            <a:ln w="15000" cmpd="sng">
              <a:solidFill>
                <a:schemeClr val="dk1"/>
              </a:solidFill>
            </a:ln>
          </a:bottom>
        </a:tcBdr>
        <a:fill>
          <a:solidFill>
            <a:schemeClr val="l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0113" autoAdjust="0"/>
  </p:normalViewPr>
  <p:slideViewPr>
    <p:cSldViewPr snapToGrid="0">
      <p:cViewPr varScale="1">
        <p:scale>
          <a:sx n="103" d="100"/>
          <a:sy n="103" d="100"/>
        </p:scale>
        <p:origin x="918" y="9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3" name="Date Placeholder 2"/>
          <p:cNvSpPr>
            <a:spLocks noGrp="1"/>
          </p:cNvSpPr>
          <p:nvPr>
            <p:ph type="dt" sz="quarter" idx="1"/>
          </p:nvPr>
        </p:nvSpPr>
        <p:spPr bwMode="gray">
          <a:xfrm>
            <a:off x="3884613" y="0"/>
            <a:ext cx="2971800" cy="457200"/>
          </a:xfrm>
          <a:prstGeom prst="rect">
            <a:avLst/>
          </a:prstGeom>
        </p:spPr>
        <p:txBody>
          <a:bodyPr vert="horz" lIns="91440" tIns="45720" rIns="91440" bIns="45720" rtlCol="0"/>
          <a:lstStyle>
            <a:lvl1pPr algn="r">
              <a:defRPr sz="1200"/>
            </a:lvl1pPr>
          </a:lstStyle>
          <a:p>
            <a:fld id="{696490A3-8906-4C15-BA06-29841194A30F}" type="datetimeFigureOut">
              <a:rPr lang="en-US" smtClean="0">
                <a:latin typeface="ABBvoice" panose="020D0603020503020204" pitchFamily="34" charset="0"/>
                <a:ea typeface="ABBvoice" panose="020D0603020503020204" pitchFamily="34" charset="0"/>
                <a:cs typeface="ABBvoice" panose="020D0603020503020204" pitchFamily="34" charset="0"/>
              </a:rPr>
              <a:t>5/2/2022</a:t>
            </a:fld>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4" name="Footer Placeholder 3"/>
          <p:cNvSpPr>
            <a:spLocks noGrp="1"/>
          </p:cNvSpPr>
          <p:nvPr>
            <p:ph type="ftr" sz="quarter" idx="2"/>
          </p:nvPr>
        </p:nvSpPr>
        <p:spPr bwMode="gray">
          <a:xfrm>
            <a:off x="0" y="8685213"/>
            <a:ext cx="2971800" cy="457200"/>
          </a:xfrm>
          <a:prstGeom prst="rect">
            <a:avLst/>
          </a:prstGeom>
        </p:spPr>
        <p:txBody>
          <a:bodyPr vert="horz" lIns="91440" tIns="45720" rIns="91440" bIns="45720" rtlCol="0" anchor="b"/>
          <a:lstStyle>
            <a:lvl1pPr algn="l">
              <a:defRPr sz="1200"/>
            </a:lvl1pPr>
          </a:lstStyle>
          <a:p>
            <a:endParaRPr lang="en-US">
              <a:latin typeface="ABBvoice" panose="020D0603020503020204" pitchFamily="34" charset="0"/>
              <a:ea typeface="ABBvoice" panose="020D0603020503020204" pitchFamily="34" charset="0"/>
              <a:cs typeface="ABBvoice" panose="020D0603020503020204" pitchFamily="34" charset="0"/>
            </a:endParaRPr>
          </a:p>
        </p:txBody>
      </p:sp>
      <p:sp>
        <p:nvSpPr>
          <p:cNvPr id="5" name="Slide Number Placeholder 4"/>
          <p:cNvSpPr>
            <a:spLocks noGrp="1"/>
          </p:cNvSpPr>
          <p:nvPr>
            <p:ph type="sldNum" sz="quarter" idx="3"/>
          </p:nvPr>
        </p:nvSpPr>
        <p:spPr bwMode="gray">
          <a:xfrm>
            <a:off x="3884613" y="8685213"/>
            <a:ext cx="2971800" cy="457200"/>
          </a:xfrm>
          <a:prstGeom prst="rect">
            <a:avLst/>
          </a:prstGeom>
        </p:spPr>
        <p:txBody>
          <a:bodyPr vert="horz" lIns="91440" tIns="45720" rIns="91440" bIns="45720" rtlCol="0" anchor="b"/>
          <a:lstStyle>
            <a:lvl1pPr algn="r">
              <a:defRPr sz="1200"/>
            </a:lvl1pPr>
          </a:lstStyle>
          <a:p>
            <a:fld id="{CDABD733-F72C-4484-8056-9C6167F848BC}" type="slidenum">
              <a:rPr lang="en-US" smtClean="0">
                <a:latin typeface="ABBvoice" panose="020D0603020503020204" pitchFamily="34" charset="0"/>
                <a:ea typeface="ABBvoice" panose="020D0603020503020204" pitchFamily="34" charset="0"/>
                <a:cs typeface="ABBvoice" panose="020D0603020503020204" pitchFamily="34" charset="0"/>
              </a:rPr>
              <a:t>‹#›</a:t>
            </a:fld>
            <a:endParaRPr lang="en-US">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356561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gray">
          <a:xfrm>
            <a:off x="0" y="0"/>
            <a:ext cx="2971800" cy="457200"/>
          </a:xfrm>
          <a:prstGeom prst="rect">
            <a:avLst/>
          </a:prstGeom>
        </p:spPr>
        <p:txBody>
          <a:bodyPr vert="horz" lIns="91440" tIns="45720" rIns="91440" bIns="45720" rtlCol="0"/>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3" name="Date Placeholder 2"/>
          <p:cNvSpPr>
            <a:spLocks noGrp="1"/>
          </p:cNvSpPr>
          <p:nvPr>
            <p:ph type="dt" idx="1"/>
          </p:nvPr>
        </p:nvSpPr>
        <p:spPr bwMode="gray">
          <a:xfrm>
            <a:off x="3884613" y="0"/>
            <a:ext cx="2971800" cy="457200"/>
          </a:xfrm>
          <a:prstGeom prst="rect">
            <a:avLst/>
          </a:prstGeom>
        </p:spPr>
        <p:txBody>
          <a:bodyPr vert="horz" lIns="91440" tIns="45720" rIns="91440" bIns="45720" rtlCol="0"/>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7B9B1A6A-6BBE-4409-8C9E-DA0703379151}" type="datetimeFigureOut">
              <a:rPr lang="en-US" smtClean="0"/>
              <a:pPr/>
              <a:t>5/2/2022</a:t>
            </a:fld>
            <a:endParaRPr lang="en-US"/>
          </a:p>
        </p:txBody>
      </p:sp>
      <p:sp>
        <p:nvSpPr>
          <p:cNvPr id="4" name="Slide Image Placeholder 3"/>
          <p:cNvSpPr>
            <a:spLocks noGrp="1" noRot="1" noChangeAspect="1"/>
          </p:cNvSpPr>
          <p:nvPr>
            <p:ph type="sldImg" idx="2"/>
          </p:nvPr>
        </p:nvSpPr>
        <p:spPr bwMode="gray">
          <a:xfrm>
            <a:off x="383822" y="685800"/>
            <a:ext cx="6096000" cy="3429000"/>
          </a:xfrm>
          <a:prstGeom prst="rect">
            <a:avLst/>
          </a:prstGeom>
          <a:noFill/>
          <a:ln w="12700">
            <a:solidFill>
              <a:schemeClr val="accent5"/>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bwMode="gray">
          <a:xfrm>
            <a:off x="383822" y="4343400"/>
            <a:ext cx="6090356" cy="411480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bwMode="gray">
          <a:xfrm>
            <a:off x="0" y="8685213"/>
            <a:ext cx="2971800" cy="457200"/>
          </a:xfrm>
          <a:prstGeom prst="rect">
            <a:avLst/>
          </a:prstGeom>
        </p:spPr>
        <p:txBody>
          <a:bodyPr vert="horz" lIns="91440" tIns="45720" rIns="91440" bIns="45720" rtlCol="0" anchor="b"/>
          <a:lstStyle>
            <a:lvl1pPr algn="l">
              <a:defRPr sz="1200">
                <a:latin typeface="ABBvoice" panose="020D0603020503020204" pitchFamily="34" charset="0"/>
                <a:ea typeface="ABBvoice" panose="020D0603020503020204" pitchFamily="34" charset="0"/>
                <a:cs typeface="ABBvoice" panose="020D0603020503020204" pitchFamily="34" charset="0"/>
              </a:defRPr>
            </a:lvl1pPr>
          </a:lstStyle>
          <a:p>
            <a:endParaRPr lang="en-US"/>
          </a:p>
        </p:txBody>
      </p:sp>
      <p:sp>
        <p:nvSpPr>
          <p:cNvPr id="7" name="Slide Number Placeholder 6"/>
          <p:cNvSpPr>
            <a:spLocks noGrp="1"/>
          </p:cNvSpPr>
          <p:nvPr>
            <p:ph type="sldNum" sz="quarter" idx="5"/>
          </p:nvPr>
        </p:nvSpPr>
        <p:spPr bwMode="gray">
          <a:xfrm>
            <a:off x="3884613" y="8685213"/>
            <a:ext cx="2971800" cy="457200"/>
          </a:xfrm>
          <a:prstGeom prst="rect">
            <a:avLst/>
          </a:prstGeom>
        </p:spPr>
        <p:txBody>
          <a:bodyPr vert="horz" lIns="91440" tIns="45720" rIns="91440" bIns="45720" rtlCol="0" anchor="b"/>
          <a:lstStyle>
            <a:lvl1pPr algn="r">
              <a:defRPr sz="1200">
                <a:latin typeface="ABBvoice" panose="020D0603020503020204" pitchFamily="34" charset="0"/>
                <a:ea typeface="ABBvoice" panose="020D0603020503020204" pitchFamily="34" charset="0"/>
                <a:cs typeface="ABBvoice" panose="020D0603020503020204" pitchFamily="34" charset="0"/>
              </a:defRPr>
            </a:lvl1pPr>
          </a:lstStyle>
          <a:p>
            <a:fld id="{3A94E69C-C28A-4BE6-BE89-71D8FB2035FD}" type="slidenum">
              <a:rPr lang="en-US" smtClean="0"/>
              <a:pPr/>
              <a:t>‹#›</a:t>
            </a:fld>
            <a:endParaRPr lang="en-US"/>
          </a:p>
        </p:txBody>
      </p:sp>
    </p:spTree>
    <p:extLst>
      <p:ext uri="{BB962C8B-B14F-4D97-AF65-F5344CB8AC3E}">
        <p14:creationId xmlns:p14="http://schemas.microsoft.com/office/powerpoint/2010/main" val="4290885645"/>
      </p:ext>
    </p:extLst>
  </p:cSld>
  <p:clrMap bg1="lt1" tx1="dk1" bg2="lt2" tx2="dk2" accent1="accent1" accent2="accent2" accent3="accent3" accent4="accent4" accent5="accent5" accent6="accent6" hlink="hlink" folHlink="folHlink"/>
  <p:notesStyle>
    <a:lvl1pPr marL="0" indent="0" algn="l" defTabSz="914400" rtl="0" eaLnBrk="1" latinLnBrk="0" hangingPunct="1">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1pPr>
    <a:lvl2pPr marL="180000" indent="-180000" algn="l" defTabSz="914400" rtl="0" eaLnBrk="1" latinLnBrk="0" hangingPunct="1">
      <a:buFont typeface="ABBvoiceOffice" panose="020D0603020503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2pPr>
    <a:lvl3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3pPr>
    <a:lvl4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4pPr>
    <a:lvl5pPr marL="360000" indent="-180000" algn="l" defTabSz="914400" rtl="0" eaLnBrk="1" latinLnBrk="0" hangingPunct="1">
      <a:buFont typeface="Arial" panose="020B0604020202020204" pitchFamily="34" charset="0"/>
      <a:buChar char="•"/>
      <a:defRPr sz="1200" kern="1200">
        <a:solidFill>
          <a:schemeClr val="tx1"/>
        </a:solidFill>
        <a:latin typeface="ABBvoice" panose="020D0603020503020204" pitchFamily="34" charset="0"/>
        <a:ea typeface="ABBvoice" panose="020D0603020503020204" pitchFamily="34" charset="0"/>
        <a:cs typeface="ABBvoice" panose="020D0603020503020204" pitchFamily="34" charset="0"/>
      </a:defRPr>
    </a:lvl5pPr>
    <a:lvl6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6pPr>
    <a:lvl7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7pPr>
    <a:lvl8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8pPr>
    <a:lvl9pPr marL="360000" indent="-180000" algn="l" defTabSz="914400" rtl="0" eaLnBrk="1" latinLnBrk="0" hangingPunct="1">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1</a:t>
            </a:fld>
            <a:endParaRPr lang="en-US"/>
          </a:p>
        </p:txBody>
      </p:sp>
    </p:spTree>
    <p:extLst>
      <p:ext uri="{BB962C8B-B14F-4D97-AF65-F5344CB8AC3E}">
        <p14:creationId xmlns:p14="http://schemas.microsoft.com/office/powerpoint/2010/main" val="3457782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6</a:t>
            </a:fld>
            <a:endParaRPr lang="en-US"/>
          </a:p>
        </p:txBody>
      </p:sp>
    </p:spTree>
    <p:extLst>
      <p:ext uri="{BB962C8B-B14F-4D97-AF65-F5344CB8AC3E}">
        <p14:creationId xmlns:p14="http://schemas.microsoft.com/office/powerpoint/2010/main" val="39309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8</a:t>
            </a:fld>
            <a:endParaRPr lang="en-US"/>
          </a:p>
        </p:txBody>
      </p:sp>
    </p:spTree>
    <p:extLst>
      <p:ext uri="{BB962C8B-B14F-4D97-AF65-F5344CB8AC3E}">
        <p14:creationId xmlns:p14="http://schemas.microsoft.com/office/powerpoint/2010/main" val="427322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9</a:t>
            </a:fld>
            <a:endParaRPr lang="en-US"/>
          </a:p>
        </p:txBody>
      </p:sp>
    </p:spTree>
    <p:extLst>
      <p:ext uri="{BB962C8B-B14F-4D97-AF65-F5344CB8AC3E}">
        <p14:creationId xmlns:p14="http://schemas.microsoft.com/office/powerpoint/2010/main" val="247105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r>
              <a:rPr lang="fi-FI" dirty="0"/>
              <a:t>Position of ATV600 </a:t>
            </a:r>
            <a:r>
              <a:rPr lang="fi-FI" dirty="0" err="1"/>
              <a:t>series</a:t>
            </a:r>
            <a:r>
              <a:rPr lang="fi-FI" dirty="0"/>
              <a:t> </a:t>
            </a:r>
            <a:r>
              <a:rPr lang="fi-FI" dirty="0" err="1"/>
              <a:t>which</a:t>
            </a:r>
            <a:r>
              <a:rPr lang="fi-FI" dirty="0"/>
              <a:t> is </a:t>
            </a:r>
            <a:r>
              <a:rPr lang="fi-FI" dirty="0" err="1"/>
              <a:t>competing</a:t>
            </a:r>
            <a:r>
              <a:rPr lang="fi-FI" dirty="0"/>
              <a:t> </a:t>
            </a:r>
            <a:r>
              <a:rPr lang="fi-FI" dirty="0" err="1"/>
              <a:t>with</a:t>
            </a:r>
            <a:r>
              <a:rPr lang="fi-FI" dirty="0"/>
              <a:t> ACS580-07 and ATV900 </a:t>
            </a:r>
            <a:r>
              <a:rPr lang="fi-FI" dirty="0" err="1"/>
              <a:t>competing</a:t>
            </a:r>
            <a:r>
              <a:rPr lang="fi-FI" dirty="0"/>
              <a:t> </a:t>
            </a:r>
            <a:r>
              <a:rPr lang="fi-FI" dirty="0" err="1"/>
              <a:t>with</a:t>
            </a:r>
            <a:r>
              <a:rPr lang="fi-FI" dirty="0"/>
              <a:t> ACS880. </a:t>
            </a:r>
            <a:r>
              <a:rPr lang="fi-FI" dirty="0" err="1"/>
              <a:t>The</a:t>
            </a:r>
            <a:r>
              <a:rPr lang="fi-FI" dirty="0"/>
              <a:t> main </a:t>
            </a:r>
            <a:r>
              <a:rPr lang="fi-FI" dirty="0" err="1"/>
              <a:t>message</a:t>
            </a:r>
            <a:r>
              <a:rPr lang="fi-FI" dirty="0"/>
              <a:t> of ATV600 is </a:t>
            </a:r>
            <a:r>
              <a:rPr lang="fi-FI" dirty="0" err="1"/>
              <a:t>the</a:t>
            </a:r>
            <a:r>
              <a:rPr lang="fi-FI" dirty="0"/>
              <a:t> </a:t>
            </a:r>
            <a:r>
              <a:rPr lang="fi-FI" dirty="0" err="1"/>
              <a:t>energy</a:t>
            </a:r>
            <a:r>
              <a:rPr lang="fi-FI" dirty="0"/>
              <a:t> </a:t>
            </a:r>
            <a:r>
              <a:rPr lang="fi-FI" dirty="0" err="1"/>
              <a:t>efficiency</a:t>
            </a:r>
            <a:r>
              <a:rPr lang="fi-FI" dirty="0"/>
              <a:t> </a:t>
            </a:r>
            <a:r>
              <a:rPr lang="fi-FI" dirty="0" err="1"/>
              <a:t>where</a:t>
            </a:r>
            <a:r>
              <a:rPr lang="fi-FI" dirty="0"/>
              <a:t> as ATV900 is </a:t>
            </a:r>
            <a:r>
              <a:rPr lang="fi-FI" dirty="0" err="1"/>
              <a:t>about</a:t>
            </a:r>
            <a:r>
              <a:rPr lang="fi-FI" dirty="0"/>
              <a:t> </a:t>
            </a:r>
            <a:r>
              <a:rPr lang="fi-FI" dirty="0" err="1"/>
              <a:t>the</a:t>
            </a:r>
            <a:r>
              <a:rPr lang="fi-FI" dirty="0"/>
              <a:t> </a:t>
            </a:r>
            <a:r>
              <a:rPr lang="fi-FI" dirty="0" err="1"/>
              <a:t>performance</a:t>
            </a:r>
            <a:r>
              <a:rPr lang="fi-FI" dirty="0"/>
              <a:t>.</a:t>
            </a:r>
          </a:p>
          <a:p>
            <a:r>
              <a:rPr lang="fi-FI" dirty="0"/>
              <a:t>Price-Performance </a:t>
            </a:r>
            <a:r>
              <a:rPr lang="fi-FI" dirty="0" err="1"/>
              <a:t>positioning</a:t>
            </a:r>
            <a:r>
              <a:rPr lang="fi-FI" dirty="0"/>
              <a:t>.</a:t>
            </a:r>
          </a:p>
          <a:p>
            <a:r>
              <a:rPr lang="en-US" dirty="0"/>
              <a:t>ATV61,71 are the legacy products with more power rating options. However, they are discontinuing those legacy products.</a:t>
            </a:r>
          </a:p>
        </p:txBody>
      </p:sp>
      <p:sp>
        <p:nvSpPr>
          <p:cNvPr id="4" name="Slide Number Placeholder 3"/>
          <p:cNvSpPr>
            <a:spLocks noGrp="1"/>
          </p:cNvSpPr>
          <p:nvPr>
            <p:ph type="sldNum" sz="quarter" idx="5"/>
          </p:nvPr>
        </p:nvSpPr>
        <p:spPr/>
        <p:txBody>
          <a:bodyPr/>
          <a:lstStyle/>
          <a:p>
            <a:fld id="{3A94E69C-C28A-4BE6-BE89-71D8FB2035FD}" type="slidenum">
              <a:rPr lang="en-US" smtClean="0"/>
              <a:pPr/>
              <a:t>12</a:t>
            </a:fld>
            <a:endParaRPr lang="en-US"/>
          </a:p>
        </p:txBody>
      </p:sp>
    </p:spTree>
    <p:extLst>
      <p:ext uri="{BB962C8B-B14F-4D97-AF65-F5344CB8AC3E}">
        <p14:creationId xmlns:p14="http://schemas.microsoft.com/office/powerpoint/2010/main" val="391286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14</a:t>
            </a:fld>
            <a:endParaRPr lang="en-US"/>
          </a:p>
        </p:txBody>
      </p:sp>
    </p:spTree>
    <p:extLst>
      <p:ext uri="{BB962C8B-B14F-4D97-AF65-F5344CB8AC3E}">
        <p14:creationId xmlns:p14="http://schemas.microsoft.com/office/powerpoint/2010/main" val="1841218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15</a:t>
            </a:fld>
            <a:endParaRPr lang="en-US"/>
          </a:p>
        </p:txBody>
      </p:sp>
    </p:spTree>
    <p:extLst>
      <p:ext uri="{BB962C8B-B14F-4D97-AF65-F5344CB8AC3E}">
        <p14:creationId xmlns:p14="http://schemas.microsoft.com/office/powerpoint/2010/main" val="140656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96000" cy="3429000"/>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3A94E69C-C28A-4BE6-BE89-71D8FB2035FD}" type="slidenum">
              <a:rPr lang="en-US" smtClean="0"/>
              <a:pPr/>
              <a:t>16</a:t>
            </a:fld>
            <a:endParaRPr lang="en-US"/>
          </a:p>
        </p:txBody>
      </p:sp>
    </p:spTree>
    <p:extLst>
      <p:ext uri="{BB962C8B-B14F-4D97-AF65-F5344CB8AC3E}">
        <p14:creationId xmlns:p14="http://schemas.microsoft.com/office/powerpoint/2010/main" val="1761772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5" name="Picture 4" descr="A picture containing water&#10;&#10;Description automatically generated">
            <a:extLst>
              <a:ext uri="{FF2B5EF4-FFF2-40B4-BE49-F238E27FC236}">
                <a16:creationId xmlns:a16="http://schemas.microsoft.com/office/drawing/2014/main" id="{1A80DE43-7896-4B00-8C4B-4125023CE5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a:t>INTERNAL</a:t>
            </a:r>
            <a:endParaRPr lang="en-US"/>
          </a:p>
        </p:txBody>
      </p:sp>
      <p:sp>
        <p:nvSpPr>
          <p:cNvPr id="18"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ctrTitle"/>
          </p:nvPr>
        </p:nvSpPr>
        <p:spPr bwMode="gray">
          <a:xfrm>
            <a:off x="340519" y="5205567"/>
            <a:ext cx="10112148" cy="504000"/>
          </a:xfrm>
        </p:spPr>
        <p:txBody>
          <a:bodyPr lIns="0" tIns="0" rIns="0" bIns="0" anchor="b"/>
          <a:lstStyle>
            <a:lvl1pPr>
              <a:defRPr sz="3200"/>
            </a:lvl1pPr>
          </a:lstStyle>
          <a:p>
            <a:r>
              <a:rPr lang="en-US"/>
              <a:t>Click to edit Master title style</a:t>
            </a:r>
          </a:p>
        </p:txBody>
      </p:sp>
      <p:sp>
        <p:nvSpPr>
          <p:cNvPr id="3" name="Subtitle 2"/>
          <p:cNvSpPr>
            <a:spLocks noGrp="1"/>
          </p:cNvSpPr>
          <p:nvPr>
            <p:ph type="subTitle" idx="1"/>
          </p:nvPr>
        </p:nvSpPr>
        <p:spPr bwMode="gray">
          <a:xfrm>
            <a:off x="340520"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0"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0"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33B6B362-346D-4201-81F0-C3A51CCD5D19}"/>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 Copyright </a:t>
            </a:r>
          </a:p>
        </p:txBody>
      </p:sp>
      <p:sp>
        <p:nvSpPr>
          <p:cNvPr id="39" name="TextBox 38">
            <a:extLst>
              <a:ext uri="{FF2B5EF4-FFF2-40B4-BE49-F238E27FC236}">
                <a16:creationId xmlns:a16="http://schemas.microsoft.com/office/drawing/2014/main" id="{6D093410-AD03-444D-8064-1C394CB99D77}"/>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a:ln>
                  <a:noFill/>
                </a:ln>
                <a:solidFill>
                  <a:schemeClr val="accent2"/>
                </a:solidFill>
                <a:effectLst/>
                <a:uLnTx/>
                <a:uFillTx/>
                <a:latin typeface="+mn-lt"/>
                <a:ea typeface="+mn-ea"/>
                <a:cs typeface="+mn-cs"/>
              </a:rPr>
              <a:t>.</a:t>
            </a:r>
            <a:endParaRPr kumimoji="0" lang="en-US" sz="800" b="0" i="0" u="none" strike="noStrike" kern="1200" cap="none" spc="0" normalizeH="0" baseline="0" noProof="0">
              <a:ln>
                <a:noFill/>
              </a:ln>
              <a:solidFill>
                <a:schemeClr val="accent2"/>
              </a:solidFill>
              <a:effectLst/>
              <a:uLnTx/>
              <a:uFillTx/>
              <a:latin typeface="+mn-lt"/>
              <a:ea typeface="+mn-ea"/>
              <a:cs typeface="+mn-cs"/>
            </a:endParaRPr>
          </a:p>
        </p:txBody>
      </p:sp>
      <p:sp>
        <p:nvSpPr>
          <p:cNvPr id="40" name="Text Placeholder 35">
            <a:extLst>
              <a:ext uri="{FF2B5EF4-FFF2-40B4-BE49-F238E27FC236}">
                <a16:creationId xmlns:a16="http://schemas.microsoft.com/office/drawing/2014/main" id="{24C0936B-D380-471D-8D36-F8A423B37B43}"/>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a:t>[</a:t>
            </a:r>
            <a:r>
              <a:rPr lang="pl-PL" err="1"/>
              <a:t>Year</a:t>
            </a:r>
            <a:r>
              <a:rPr lang="pl-PL"/>
              <a:t>]</a:t>
            </a:r>
          </a:p>
        </p:txBody>
      </p:sp>
      <p:sp>
        <p:nvSpPr>
          <p:cNvPr id="41" name="Text Placeholder 13">
            <a:extLst>
              <a:ext uri="{FF2B5EF4-FFF2-40B4-BE49-F238E27FC236}">
                <a16:creationId xmlns:a16="http://schemas.microsoft.com/office/drawing/2014/main" id="{9D3DBFFC-5993-437B-97F4-35696134B0BB}"/>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a:t>1ABC123456</a:t>
            </a:r>
            <a:endParaRPr lang="pl-PL"/>
          </a:p>
        </p:txBody>
      </p:sp>
      <p:sp>
        <p:nvSpPr>
          <p:cNvPr id="42" name="TextBox 41">
            <a:extLst>
              <a:ext uri="{FF2B5EF4-FFF2-40B4-BE49-F238E27FC236}">
                <a16:creationId xmlns:a16="http://schemas.microsoft.com/office/drawing/2014/main" id="{921218C2-53F4-4224-9A1B-B0C1511E2EB8}"/>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a:solidFill>
                  <a:schemeClr val="accent2"/>
                </a:solidFill>
              </a:rPr>
              <a:t>Rev.:</a:t>
            </a:r>
          </a:p>
        </p:txBody>
      </p:sp>
      <p:sp>
        <p:nvSpPr>
          <p:cNvPr id="43" name="TextBox 42">
            <a:extLst>
              <a:ext uri="{FF2B5EF4-FFF2-40B4-BE49-F238E27FC236}">
                <a16:creationId xmlns:a16="http://schemas.microsoft.com/office/drawing/2014/main" id="{3CF4647E-05B7-4294-90C2-A31E6E7933B8}"/>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a:solidFill>
                  <a:schemeClr val="accent2"/>
                </a:solidFill>
              </a:rPr>
              <a:t>Document</a:t>
            </a:r>
            <a:r>
              <a:rPr lang="pl-PL" sz="800">
                <a:solidFill>
                  <a:schemeClr val="accent2"/>
                </a:solidFill>
              </a:rPr>
              <a:t> ID.:</a:t>
            </a:r>
          </a:p>
        </p:txBody>
      </p:sp>
      <p:sp>
        <p:nvSpPr>
          <p:cNvPr id="44" name="Text Placeholder 13">
            <a:extLst>
              <a:ext uri="{FF2B5EF4-FFF2-40B4-BE49-F238E27FC236}">
                <a16:creationId xmlns:a16="http://schemas.microsoft.com/office/drawing/2014/main" id="{4C711901-B580-4C2F-B08E-8D31C00B004A}"/>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a:t>A</a:t>
            </a:r>
            <a:endParaRPr lang="pl-PL"/>
          </a:p>
        </p:txBody>
      </p:sp>
    </p:spTree>
    <p:extLst>
      <p:ext uri="{BB962C8B-B14F-4D97-AF65-F5344CB8AC3E}">
        <p14:creationId xmlns:p14="http://schemas.microsoft.com/office/powerpoint/2010/main" val="329681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 Title &amp;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DA21142-3DFF-44D4-84BF-0A5A958541AB}"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6" name="Subtitle 2"/>
          <p:cNvSpPr>
            <a:spLocks noGrp="1"/>
          </p:cNvSpPr>
          <p:nvPr>
            <p:ph type="subTitle" idx="13"/>
          </p:nvPr>
        </p:nvSpPr>
        <p:spPr bwMode="gray">
          <a:xfrm>
            <a:off x="334139"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Text Placeholder 11"/>
          <p:cNvSpPr>
            <a:spLocks noGrp="1"/>
          </p:cNvSpPr>
          <p:nvPr>
            <p:ph type="body" sz="quarter" idx="16"/>
          </p:nvPr>
        </p:nvSpPr>
        <p:spPr bwMode="gray">
          <a:xfrm>
            <a:off x="332368" y="1931192"/>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p:cNvSpPr>
            <a:spLocks noGrp="1"/>
          </p:cNvSpPr>
          <p:nvPr>
            <p:ph sz="quarter" idx="19"/>
          </p:nvPr>
        </p:nvSpPr>
        <p:spPr bwMode="gray">
          <a:xfrm>
            <a:off x="332367" y="2317637"/>
            <a:ext cx="11520000" cy="3594212"/>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616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 Title (5)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71C58588-E38B-4E5B-A744-F7E43052847A}"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9" name="Straight Connector 8"/>
          <p:cNvCxnSpPr/>
          <p:nvPr userDrawn="1"/>
        </p:nvCxnSpPr>
        <p:spPr bwMode="gray">
          <a:xfrm>
            <a:off x="42716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0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6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0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6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0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6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0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3" y="1931195"/>
            <a:ext cx="3643200" cy="180926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6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0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3"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6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0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15930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Title (6) &amp; Content (6)">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3B884523-397D-4A98-97E4-67EDDFF5C0AD}"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0" name="Straight Connector 9"/>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17"/>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1"/>
          <p:cNvSpPr>
            <a:spLocks noGrp="1"/>
          </p:cNvSpPr>
          <p:nvPr>
            <p:ph type="body" sz="quarter" idx="18"/>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p:cNvSpPr>
            <a:spLocks noGrp="1"/>
          </p:cNvSpPr>
          <p:nvPr>
            <p:ph type="body" sz="quarter" idx="19"/>
          </p:nvPr>
        </p:nvSpPr>
        <p:spPr bwMode="gray">
          <a:xfrm>
            <a:off x="333264"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333264"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1" name="Straight Connector 20"/>
          <p:cNvCxnSpPr/>
          <p:nvPr userDrawn="1"/>
        </p:nvCxnSpPr>
        <p:spPr bwMode="gray">
          <a:xfrm>
            <a:off x="4271795"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2" name="Straight Connector 21"/>
          <p:cNvCxnSpPr/>
          <p:nvPr userDrawn="1"/>
        </p:nvCxnSpPr>
        <p:spPr bwMode="gray">
          <a:xfrm>
            <a:off x="8210327" y="4410680"/>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Text Placeholder 11"/>
          <p:cNvSpPr>
            <a:spLocks noGrp="1"/>
          </p:cNvSpPr>
          <p:nvPr>
            <p:ph type="body" sz="quarter" idx="20"/>
          </p:nvPr>
        </p:nvSpPr>
        <p:spPr bwMode="gray">
          <a:xfrm>
            <a:off x="4271796"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p:cNvSpPr>
            <a:spLocks noGrp="1"/>
          </p:cNvSpPr>
          <p:nvPr>
            <p:ph type="body" sz="quarter" idx="21"/>
          </p:nvPr>
        </p:nvSpPr>
        <p:spPr bwMode="gray">
          <a:xfrm>
            <a:off x="8210327" y="4103378"/>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3"/>
          </p:nvPr>
        </p:nvSpPr>
        <p:spPr bwMode="gray">
          <a:xfrm>
            <a:off x="333264"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4"/>
          </p:nvPr>
        </p:nvSpPr>
        <p:spPr bwMode="gray">
          <a:xfrm>
            <a:off x="4271795"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25"/>
          </p:nvPr>
        </p:nvSpPr>
        <p:spPr bwMode="gray">
          <a:xfrm>
            <a:off x="8210327" y="2317641"/>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3"/>
          <p:cNvSpPr>
            <a:spLocks noGrp="1"/>
          </p:cNvSpPr>
          <p:nvPr>
            <p:ph sz="quarter" idx="26"/>
          </p:nvPr>
        </p:nvSpPr>
        <p:spPr bwMode="gray">
          <a:xfrm>
            <a:off x="333264"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7"/>
          </p:nvPr>
        </p:nvSpPr>
        <p:spPr bwMode="gray">
          <a:xfrm>
            <a:off x="4271796"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28"/>
          </p:nvPr>
        </p:nvSpPr>
        <p:spPr bwMode="gray">
          <a:xfrm>
            <a:off x="8210327" y="4489826"/>
            <a:ext cx="3643200" cy="14228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899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 Title &amp; Content (8)">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94581CEE-BA5E-4285-B2D8-B34FEF03B01F}"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1492"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3264"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3264"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7"/>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4202644"/>
            <a:ext cx="1739026" cy="17100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59472" y="2317637"/>
            <a:ext cx="3757689"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59472" y="4202644"/>
            <a:ext cx="3757689"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2" y="2317637"/>
            <a:ext cx="3759312" cy="17100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2" y="4202644"/>
            <a:ext cx="3759312" cy="17100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5" name="Straight Connector 24"/>
          <p:cNvCxnSpPr/>
          <p:nvPr userDrawn="1"/>
        </p:nvCxnSpPr>
        <p:spPr bwMode="gray">
          <a:xfrm>
            <a:off x="332368" y="4115141"/>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492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 Title &amp; Content (8) &amp; Box">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1B33712E-3CF2-482F-B9E5-13517B7C97C5}"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11520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2"/>
          <p:cNvSpPr>
            <a:spLocks noGrp="1"/>
          </p:cNvSpPr>
          <p:nvPr>
            <p:ph sz="quarter" idx="25"/>
          </p:nvPr>
        </p:nvSpPr>
        <p:spPr bwMode="gray">
          <a:xfrm>
            <a:off x="332367" y="2317637"/>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2"/>
          <p:cNvSpPr>
            <a:spLocks noGrp="1"/>
          </p:cNvSpPr>
          <p:nvPr>
            <p:ph sz="quarter" idx="26"/>
          </p:nvPr>
        </p:nvSpPr>
        <p:spPr bwMode="gray">
          <a:xfrm>
            <a:off x="332367"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2"/>
          <p:cNvSpPr>
            <a:spLocks noGrp="1"/>
          </p:cNvSpPr>
          <p:nvPr>
            <p:ph sz="quarter" idx="27"/>
          </p:nvPr>
        </p:nvSpPr>
        <p:spPr bwMode="gray">
          <a:xfrm>
            <a:off x="6163300" y="2317636"/>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2"/>
          <p:cNvSpPr>
            <a:spLocks noGrp="1"/>
          </p:cNvSpPr>
          <p:nvPr>
            <p:ph sz="quarter" idx="28"/>
          </p:nvPr>
        </p:nvSpPr>
        <p:spPr bwMode="gray">
          <a:xfrm>
            <a:off x="6163300" y="3925788"/>
            <a:ext cx="1739026" cy="14364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18"/>
          </p:nvPr>
        </p:nvSpPr>
        <p:spPr bwMode="gray">
          <a:xfrm>
            <a:off x="2260482" y="2317636"/>
            <a:ext cx="3757436"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19"/>
          </p:nvPr>
        </p:nvSpPr>
        <p:spPr bwMode="gray">
          <a:xfrm>
            <a:off x="2260482" y="3925788"/>
            <a:ext cx="3757436"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0"/>
          </p:nvPr>
        </p:nvSpPr>
        <p:spPr bwMode="gray">
          <a:xfrm>
            <a:off x="8093953" y="2317636"/>
            <a:ext cx="3759312" cy="14364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1"/>
          </p:nvPr>
        </p:nvSpPr>
        <p:spPr bwMode="gray">
          <a:xfrm>
            <a:off x="8093953" y="3925788"/>
            <a:ext cx="3759312" cy="1436400"/>
          </a:xfrm>
        </p:spPr>
        <p:txBody>
          <a:bodyPr lIns="0" tIns="0" rIns="0" bIns="0"/>
          <a:lstStyle>
            <a:lvl1pPr rtl="0">
              <a:defRPr/>
            </a:lvl1pPr>
            <a:lvl2pPr rtl="0">
              <a:defRPr/>
            </a:lvl2pPr>
            <a:lvl3pPr rtl="0">
              <a:defRPr/>
            </a:lvl3pPr>
            <a:lvl4pPr rtl="0">
              <a:defRPr/>
            </a:lvl4pPr>
            <a:lvl5pPr rtl="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7"/>
          <p:cNvSpPr>
            <a:spLocks noGrp="1"/>
          </p:cNvSpPr>
          <p:nvPr>
            <p:ph type="body" sz="quarter" idx="29"/>
          </p:nvPr>
        </p:nvSpPr>
        <p:spPr bwMode="gray">
          <a:xfrm>
            <a:off x="333264"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332368" y="223849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332368" y="3839912"/>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2332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F4064434-E0DB-45C0-856F-3A928AC17331}"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6"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6903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861EEA8-6ED7-4FD9-AC5E-399274543367}"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343099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4309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43099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3" name="Text Placeholder 7"/>
          <p:cNvSpPr>
            <a:spLocks noGrp="1"/>
          </p:cNvSpPr>
          <p:nvPr>
            <p:ph type="body" sz="quarter" idx="29"/>
          </p:nvPr>
        </p:nvSpPr>
        <p:spPr bwMode="gray">
          <a:xfrm>
            <a:off x="332368" y="5453066"/>
            <a:ext cx="11520896"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373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 Title (2)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B7A8DB10-9BF6-4473-AAA1-9EA8F472E094}"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43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43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9107" y="2317638"/>
            <a:ext cx="560442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2317638"/>
            <a:ext cx="5603434"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38536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 Title (2) &amp; Content (2)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1AFBA867-7789-4C43-8AB0-0B2878D8DE6F}"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36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2365"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8327"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327"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327" y="2317638"/>
            <a:ext cx="5605200" cy="295097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5" y="2317638"/>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Text Placeholder 7"/>
          <p:cNvSpPr>
            <a:spLocks noGrp="1"/>
          </p:cNvSpPr>
          <p:nvPr>
            <p:ph type="body" sz="quarter" idx="29"/>
          </p:nvPr>
        </p:nvSpPr>
        <p:spPr bwMode="gray">
          <a:xfrm>
            <a:off x="332583" y="5453066"/>
            <a:ext cx="11520682"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75517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 Title (2) &amp; Content (2)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C3C10F5-0F58-49EA-BF89-B55155636AF1}"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4" y="2317638"/>
            <a:ext cx="5605200" cy="3594474"/>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38"/>
            <a:ext cx="56052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Gleichschenkliges Dreieck 46"/>
          <p:cNvSpPr/>
          <p:nvPr userDrawn="1"/>
        </p:nvSpPr>
        <p:spPr bwMode="gray">
          <a:xfrm rot="5400000">
            <a:off x="4334900" y="4088006"/>
            <a:ext cx="3523271" cy="124946"/>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6" name="Subtitle 2"/>
          <p:cNvSpPr>
            <a:spLocks noGrp="1"/>
          </p:cNvSpPr>
          <p:nvPr>
            <p:ph type="subTitle" idx="13"/>
          </p:nvPr>
        </p:nvSpPr>
        <p:spPr bwMode="gray">
          <a:xfrm>
            <a:off x="332367" y="1085213"/>
            <a:ext cx="1152087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560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 Title Slide 3">
    <p:spTree>
      <p:nvGrpSpPr>
        <p:cNvPr id="1" name=""/>
        <p:cNvGrpSpPr/>
        <p:nvPr/>
      </p:nvGrpSpPr>
      <p:grpSpPr>
        <a:xfrm>
          <a:off x="0" y="0"/>
          <a:ext cx="0" cy="0"/>
          <a:chOff x="0" y="0"/>
          <a:chExt cx="0" cy="0"/>
        </a:xfrm>
      </p:grpSpPr>
      <p:pic>
        <p:nvPicPr>
          <p:cNvPr id="41" name="Picture Placeholder 10"/>
          <p:cNvPicPr>
            <a:picLocks noChangeAspect="1"/>
          </p:cNvPicPr>
          <p:nvPr userDrawn="1"/>
        </p:nvPicPr>
        <p:blipFill rotWithShape="1">
          <a:blip r:embed="rId2"/>
          <a:srcRect t="21637" b="21637"/>
          <a:stretch/>
        </p:blipFill>
        <p:spPr bwMode="gray">
          <a:xfrm>
            <a:off x="2" y="0"/>
            <a:ext cx="12192000" cy="4610100"/>
          </a:xfrm>
          <a:prstGeom prst="rect">
            <a:avLst/>
          </a:prstGeom>
        </p:spPr>
      </p:pic>
      <p:sp>
        <p:nvSpPr>
          <p:cNvPr id="22" name="Text Placeholder 5"/>
          <p:cNvSpPr>
            <a:spLocks noGrp="1"/>
          </p:cNvSpPr>
          <p:nvPr>
            <p:ph type="body" sz="quarter" idx="16" hasCustomPrompt="1"/>
          </p:nvPr>
        </p:nvSpPr>
        <p:spPr bwMode="gray">
          <a:xfrm>
            <a:off x="335757"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a:t>INTERNAL</a:t>
            </a:r>
            <a:endParaRPr lang="en-US"/>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8324A6-994A-4A01-AA2C-4140A44BA8F5}"/>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 Copyright </a:t>
            </a:r>
          </a:p>
        </p:txBody>
      </p:sp>
      <p:sp>
        <p:nvSpPr>
          <p:cNvPr id="24" name="TextBox 23">
            <a:extLst>
              <a:ext uri="{FF2B5EF4-FFF2-40B4-BE49-F238E27FC236}">
                <a16:creationId xmlns:a16="http://schemas.microsoft.com/office/drawing/2014/main" id="{7477D8AF-5555-44B3-9851-60A4C0B7AAF6}"/>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a:ln>
                  <a:noFill/>
                </a:ln>
                <a:solidFill>
                  <a:schemeClr val="accent2"/>
                </a:solidFill>
                <a:effectLst/>
                <a:uLnTx/>
                <a:uFillTx/>
                <a:latin typeface="+mn-lt"/>
                <a:ea typeface="+mn-ea"/>
                <a:cs typeface="+mn-cs"/>
              </a:rPr>
              <a:t>.</a:t>
            </a:r>
            <a:endParaRPr kumimoji="0" lang="en-US" sz="800" b="0" i="0" u="none" strike="noStrike" kern="1200" cap="none" spc="0" normalizeH="0" baseline="0" noProof="0">
              <a:ln>
                <a:noFill/>
              </a:ln>
              <a:solidFill>
                <a:schemeClr val="accent2"/>
              </a:solidFill>
              <a:effectLst/>
              <a:uLnTx/>
              <a:uFillTx/>
              <a:latin typeface="+mn-lt"/>
              <a:ea typeface="+mn-ea"/>
              <a:cs typeface="+mn-cs"/>
            </a:endParaRPr>
          </a:p>
        </p:txBody>
      </p:sp>
      <p:sp>
        <p:nvSpPr>
          <p:cNvPr id="25" name="Text Placeholder 35">
            <a:extLst>
              <a:ext uri="{FF2B5EF4-FFF2-40B4-BE49-F238E27FC236}">
                <a16:creationId xmlns:a16="http://schemas.microsoft.com/office/drawing/2014/main" id="{E43FED5E-62CF-4EC2-A38F-E5FD8864BE25}"/>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a:t>[</a:t>
            </a:r>
            <a:r>
              <a:rPr lang="pl-PL" err="1"/>
              <a:t>Year</a:t>
            </a:r>
            <a:r>
              <a:rPr lang="pl-PL"/>
              <a:t>]</a:t>
            </a:r>
          </a:p>
        </p:txBody>
      </p:sp>
      <p:sp>
        <p:nvSpPr>
          <p:cNvPr id="17" name="Text Placeholder 13">
            <a:extLst>
              <a:ext uri="{FF2B5EF4-FFF2-40B4-BE49-F238E27FC236}">
                <a16:creationId xmlns:a16="http://schemas.microsoft.com/office/drawing/2014/main" id="{8938570C-92A4-4A0F-9251-273D91089004}"/>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a:t>1ABC123456</a:t>
            </a:r>
            <a:endParaRPr lang="pl-PL"/>
          </a:p>
        </p:txBody>
      </p:sp>
      <p:sp>
        <p:nvSpPr>
          <p:cNvPr id="18" name="TextBox 17">
            <a:extLst>
              <a:ext uri="{FF2B5EF4-FFF2-40B4-BE49-F238E27FC236}">
                <a16:creationId xmlns:a16="http://schemas.microsoft.com/office/drawing/2014/main" id="{5DA0631E-DC45-46EB-9681-B9EEA27FFD43}"/>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a:solidFill>
                  <a:schemeClr val="accent2"/>
                </a:solidFill>
              </a:rPr>
              <a:t>Rev.:</a:t>
            </a:r>
          </a:p>
        </p:txBody>
      </p:sp>
      <p:sp>
        <p:nvSpPr>
          <p:cNvPr id="20" name="TextBox 19">
            <a:extLst>
              <a:ext uri="{FF2B5EF4-FFF2-40B4-BE49-F238E27FC236}">
                <a16:creationId xmlns:a16="http://schemas.microsoft.com/office/drawing/2014/main" id="{6FC31A07-FD0C-4955-A605-DB63A5524ED6}"/>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a:solidFill>
                  <a:schemeClr val="accent2"/>
                </a:solidFill>
              </a:rPr>
              <a:t>Document</a:t>
            </a:r>
            <a:r>
              <a:rPr lang="pl-PL" sz="800">
                <a:solidFill>
                  <a:schemeClr val="accent2"/>
                </a:solidFill>
              </a:rPr>
              <a:t> ID.:</a:t>
            </a:r>
          </a:p>
        </p:txBody>
      </p:sp>
      <p:sp>
        <p:nvSpPr>
          <p:cNvPr id="21" name="Text Placeholder 13">
            <a:extLst>
              <a:ext uri="{FF2B5EF4-FFF2-40B4-BE49-F238E27FC236}">
                <a16:creationId xmlns:a16="http://schemas.microsoft.com/office/drawing/2014/main" id="{4AD9844D-3B5B-43A2-9087-1E22AFDD4C8F}"/>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a:t>A</a:t>
            </a:r>
            <a:endParaRPr lang="pl-PL"/>
          </a:p>
        </p:txBody>
      </p:sp>
    </p:spTree>
    <p:extLst>
      <p:ext uri="{BB962C8B-B14F-4D97-AF65-F5344CB8AC3E}">
        <p14:creationId xmlns:p14="http://schemas.microsoft.com/office/powerpoint/2010/main" val="384244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 Title (2) &amp; Content (2) &amp; Box / Arrow">
    <p:spTree>
      <p:nvGrpSpPr>
        <p:cNvPr id="1" name=""/>
        <p:cNvGrpSpPr/>
        <p:nvPr/>
      </p:nvGrpSpPr>
      <p:grpSpPr>
        <a:xfrm>
          <a:off x="0" y="0"/>
          <a:ext cx="0" cy="0"/>
          <a:chOff x="0" y="0"/>
          <a:chExt cx="0" cy="0"/>
        </a:xfrm>
      </p:grpSpPr>
      <p:sp>
        <p:nvSpPr>
          <p:cNvPr id="16" name="Gleichschenkliges Dreieck 46"/>
          <p:cNvSpPr/>
          <p:nvPr userDrawn="1"/>
        </p:nvSpPr>
        <p:spPr bwMode="gray">
          <a:xfrm rot="5400000">
            <a:off x="4656514" y="3766499"/>
            <a:ext cx="2879662" cy="124579"/>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42DB7EC9-912A-4DC2-A6BA-BF3A4FC776E0}"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9" name="Straight Connector 8"/>
          <p:cNvCxnSpPr/>
          <p:nvPr userDrawn="1"/>
        </p:nvCxnSpPr>
        <p:spPr bwMode="gray">
          <a:xfrm>
            <a:off x="6243754" y="2238606"/>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0"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6248045" y="2317751"/>
            <a:ext cx="5605200" cy="2950867"/>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751"/>
            <a:ext cx="56052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p:cNvSpPr>
            <a:spLocks noGrp="1"/>
          </p:cNvSpPr>
          <p:nvPr>
            <p:ph type="body" sz="quarter" idx="29"/>
          </p:nvPr>
        </p:nvSpPr>
        <p:spPr bwMode="gray">
          <a:xfrm>
            <a:off x="332367" y="5453066"/>
            <a:ext cx="1152116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ubtitle 2"/>
          <p:cNvSpPr>
            <a:spLocks noGrp="1"/>
          </p:cNvSpPr>
          <p:nvPr>
            <p:ph type="subTitle" idx="13"/>
          </p:nvPr>
        </p:nvSpPr>
        <p:spPr bwMode="gray">
          <a:xfrm>
            <a:off x="332367" y="1085213"/>
            <a:ext cx="1152116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56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 Title &amp; Content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B0EFA936-28E9-42DC-A924-CB516818427B}"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0"/>
          </p:nvPr>
        </p:nvSpPr>
        <p:spPr bwMode="gray">
          <a:xfrm>
            <a:off x="6248045" y="1931195"/>
            <a:ext cx="56052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2317640"/>
            <a:ext cx="5605200"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4" name="Straight Connector 23"/>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486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BF92F29D-EA39-49E1-8C36-4F99E173F1C6}"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49107" y="1931194"/>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67" y="1931194"/>
            <a:ext cx="5603434" cy="398091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6249107" y="3989616"/>
            <a:ext cx="5604420"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66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 Title (3) &amp; Content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5" y="2318321"/>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40"/>
            <a:ext cx="5605200" cy="359512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66B8F505-684D-4A1B-8221-D6522F8976E6}" type="datetime4">
              <a:rPr lang="en-US" smtClean="0"/>
              <a:t>May 2, 2022</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4432235"/>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0395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 Title (3) &amp; Content (3) &amp; Box">
    <p:spTree>
      <p:nvGrpSpPr>
        <p:cNvPr id="1" name=""/>
        <p:cNvGrpSpPr/>
        <p:nvPr/>
      </p:nvGrpSpPr>
      <p:grpSpPr>
        <a:xfrm>
          <a:off x="0" y="0"/>
          <a:ext cx="0" cy="0"/>
          <a:chOff x="0" y="0"/>
          <a:chExt cx="0" cy="0"/>
        </a:xfrm>
      </p:grpSpPr>
      <p:sp>
        <p:nvSpPr>
          <p:cNvPr id="27" name="Text Placeholder 11"/>
          <p:cNvSpPr>
            <a:spLocks noGrp="1"/>
          </p:cNvSpPr>
          <p:nvPr>
            <p:ph type="body" sz="quarter" idx="22"/>
          </p:nvPr>
        </p:nvSpPr>
        <p:spPr bwMode="gray">
          <a:xfrm>
            <a:off x="332366" y="5452639"/>
            <a:ext cx="11520877"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6248043" y="2317641"/>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7"/>
            <a:ext cx="5605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6248043"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3" y="383124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AFEB7575-D3D0-4652-BA3A-0CCCCCFCBFB4}" type="datetime4">
              <a:rPr lang="en-US" smtClean="0"/>
              <a:t>May 2, 2022</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6248043" y="223849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3" y="4135561"/>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3" y="4214707"/>
            <a:ext cx="5605200"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19"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6095999"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7390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 Title &amp; Content (2)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316BD20-B884-4AFE-AD41-0CFDA4A22B89}"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2582" y="1931195"/>
            <a:ext cx="206420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2700027" y="1931195"/>
            <a:ext cx="9153500"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582" y="2317640"/>
            <a:ext cx="2064201"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983" y="2238495"/>
            <a:ext cx="2062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2548405"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5788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 Title &amp; Content (2)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56E15E2C-8566-4D33-8B8A-F0E4E6EF657A}"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7" name="Text Placeholder 11"/>
          <p:cNvSpPr>
            <a:spLocks noGrp="1"/>
          </p:cNvSpPr>
          <p:nvPr>
            <p:ph type="body" sz="quarter" idx="16"/>
          </p:nvPr>
        </p:nvSpPr>
        <p:spPr bwMode="gray">
          <a:xfrm>
            <a:off x="333264" y="1931195"/>
            <a:ext cx="4093766"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0"/>
          </p:nvPr>
        </p:nvSpPr>
        <p:spPr bwMode="gray">
          <a:xfrm>
            <a:off x="4724929" y="1931195"/>
            <a:ext cx="7128598"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3" y="2317640"/>
            <a:ext cx="4093767" cy="359447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6" name="Straight Connector 25"/>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888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 Title (3) &amp; Content (3) 3">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409376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453" y="1931194"/>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453" y="4042705"/>
            <a:ext cx="7128811"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453" y="2317638"/>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5"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DAF52ABA-CCDF-416F-BC1D-949357AD8904}" type="datetime4">
              <a:rPr lang="en-US" smtClean="0"/>
              <a:t>May 2, 2022</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11" name="Straight Connector 9"/>
          <p:cNvCxnSpPr/>
          <p:nvPr userDrawn="1"/>
        </p:nvCxnSpPr>
        <p:spPr bwMode="gray">
          <a:xfrm>
            <a:off x="4725264"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4725264" y="4349421"/>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4724453" y="4428564"/>
            <a:ext cx="7128811" cy="148354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7" name="Straight Connector 36"/>
          <p:cNvCxnSpPr/>
          <p:nvPr userDrawn="1"/>
        </p:nvCxnSpPr>
        <p:spPr bwMode="gray">
          <a:xfrm>
            <a:off x="4575980"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1" name="Straight Connector 40"/>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836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9: Title (3) &amp; Content (3) &amp; Box 3">
    <p:spTree>
      <p:nvGrpSpPr>
        <p:cNvPr id="1" name=""/>
        <p:cNvGrpSpPr/>
        <p:nvPr/>
      </p:nvGrpSpPr>
      <p:grpSpPr>
        <a:xfrm>
          <a:off x="0" y="0"/>
          <a:ext cx="0" cy="0"/>
          <a:chOff x="0" y="0"/>
          <a:chExt cx="0" cy="0"/>
        </a:xfrm>
      </p:grpSpPr>
      <p:cxnSp>
        <p:nvCxnSpPr>
          <p:cNvPr id="42" name="Straight Connector 41"/>
          <p:cNvCxnSpPr/>
          <p:nvPr userDrawn="1"/>
        </p:nvCxnSpPr>
        <p:spPr bwMode="gray">
          <a:xfrm>
            <a:off x="457598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7" name="Text Placeholder 11"/>
          <p:cNvSpPr>
            <a:spLocks noGrp="1"/>
          </p:cNvSpPr>
          <p:nvPr>
            <p:ph type="body" sz="quarter" idx="22"/>
          </p:nvPr>
        </p:nvSpPr>
        <p:spPr bwMode="gray">
          <a:xfrm>
            <a:off x="332366" y="5452639"/>
            <a:ext cx="11521161"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4724930" y="2317641"/>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4094664" cy="295097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6"/>
          </p:nvPr>
        </p:nvSpPr>
        <p:spPr bwMode="gray">
          <a:xfrm>
            <a:off x="332367" y="1931193"/>
            <a:ext cx="409466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4724930" y="1931193"/>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4724930" y="3831247"/>
            <a:ext cx="7129297"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EB90D3A7-6A39-47F0-89AD-C5552FB72721}" type="datetime4">
              <a:rPr lang="en-US" smtClean="0"/>
              <a:t>May 2, 2022</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28" name="Content Placeholder 15"/>
          <p:cNvSpPr>
            <a:spLocks noGrp="1"/>
          </p:cNvSpPr>
          <p:nvPr>
            <p:ph sz="quarter" idx="21"/>
          </p:nvPr>
        </p:nvSpPr>
        <p:spPr bwMode="gray">
          <a:xfrm>
            <a:off x="4724930" y="4214707"/>
            <a:ext cx="7128597" cy="105391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9"/>
          <p:cNvCxnSpPr/>
          <p:nvPr userDrawn="1"/>
        </p:nvCxnSpPr>
        <p:spPr bwMode="gray">
          <a:xfrm>
            <a:off x="4724930" y="2238495"/>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4727528" y="4136597"/>
            <a:ext cx="712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20"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5" name="Straight Connector 44"/>
          <p:cNvCxnSpPr/>
          <p:nvPr userDrawn="1"/>
        </p:nvCxnSpPr>
        <p:spPr bwMode="gray">
          <a:xfrm>
            <a:off x="333264" y="2238495"/>
            <a:ext cx="4093769"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063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 Title (3) &amp;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6DA2D124-73B0-4741-87DD-F31F2F07034A}"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5"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184"/>
            <a:ext cx="3643200" cy="3594931"/>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5" name="Straight Connector 34"/>
          <p:cNvCxnSpPr/>
          <p:nvPr userDrawn="1"/>
        </p:nvCxnSpPr>
        <p:spPr bwMode="gray">
          <a:xfrm>
            <a:off x="4124130"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062662" y="2388386"/>
            <a:ext cx="0" cy="352664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9706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4">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bwMode="gray">
          <a:xfrm>
            <a:off x="2" y="0"/>
            <a:ext cx="12192000" cy="4610100"/>
          </a:xfrm>
        </p:spPr>
        <p:txBody>
          <a:bodyPr/>
          <a:lstStyle/>
          <a:p>
            <a:r>
              <a:rPr lang="en-US"/>
              <a:t>Click icon to add picture</a:t>
            </a:r>
          </a:p>
        </p:txBody>
      </p:sp>
      <p:sp>
        <p:nvSpPr>
          <p:cNvPr id="22" name="Text Placeholder 5"/>
          <p:cNvSpPr>
            <a:spLocks noGrp="1"/>
          </p:cNvSpPr>
          <p:nvPr>
            <p:ph type="body" sz="quarter" idx="16" hasCustomPrompt="1"/>
          </p:nvPr>
        </p:nvSpPr>
        <p:spPr bwMode="gray">
          <a:xfrm>
            <a:off x="334963" y="365752"/>
            <a:ext cx="1528942" cy="230400"/>
          </a:xfrm>
          <a:prstGeom prst="roundRect">
            <a:avLst>
              <a:gd name="adj" fmla="val 50000"/>
            </a:avLst>
          </a:prstGeom>
          <a:solidFill>
            <a:schemeClr val="accent2"/>
          </a:solidFill>
        </p:spPr>
        <p:txBody>
          <a:bodyPr anchor="ctr"/>
          <a:lstStyle>
            <a:lvl1pPr marL="0" indent="0" algn="ctr">
              <a:spcBef>
                <a:spcPts val="0"/>
              </a:spcBef>
              <a:buFont typeface="Arial" panose="020B0604020202020204" pitchFamily="34" charset="0"/>
              <a:buNone/>
              <a:defRPr sz="900" cap="all" baseline="0">
                <a:solidFill>
                  <a:schemeClr val="bg1"/>
                </a:solidFill>
              </a:defRPr>
            </a:lvl1pPr>
            <a:lvl2pPr marL="0" indent="0" algn="ctr">
              <a:spcBef>
                <a:spcPts val="0"/>
              </a:spcBef>
              <a:buNone/>
              <a:defRPr sz="900" cap="all" baseline="0">
                <a:solidFill>
                  <a:schemeClr val="bg1"/>
                </a:solidFill>
              </a:defRPr>
            </a:lvl2pPr>
            <a:lvl3pPr marL="0" indent="0" algn="ctr">
              <a:spcBef>
                <a:spcPts val="0"/>
              </a:spcBef>
              <a:buNone/>
              <a:defRPr sz="900" cap="all" baseline="0">
                <a:solidFill>
                  <a:schemeClr val="bg1"/>
                </a:solidFill>
              </a:defRPr>
            </a:lvl3pPr>
            <a:lvl4pPr marL="0" indent="0" algn="ctr">
              <a:spcBef>
                <a:spcPts val="0"/>
              </a:spcBef>
              <a:buNone/>
              <a:defRPr sz="900" cap="all" baseline="0">
                <a:solidFill>
                  <a:schemeClr val="bg1"/>
                </a:solidFill>
              </a:defRPr>
            </a:lvl4pPr>
            <a:lvl5pPr marL="0" indent="0" algn="ctr">
              <a:spcBef>
                <a:spcPts val="0"/>
              </a:spcBef>
              <a:buNone/>
              <a:defRPr sz="900" cap="all" baseline="0">
                <a:solidFill>
                  <a:schemeClr val="bg1"/>
                </a:solidFill>
              </a:defRPr>
            </a:lvl5pPr>
            <a:lvl6pPr marL="0" indent="0" algn="ctr">
              <a:spcBef>
                <a:spcPts val="0"/>
              </a:spcBef>
              <a:buNone/>
              <a:defRPr sz="900" cap="all" baseline="0">
                <a:solidFill>
                  <a:schemeClr val="bg1"/>
                </a:solidFill>
              </a:defRPr>
            </a:lvl6pPr>
            <a:lvl7pPr marL="0" indent="0" algn="ctr">
              <a:spcBef>
                <a:spcPts val="0"/>
              </a:spcBef>
              <a:buNone/>
              <a:defRPr sz="900" cap="all" baseline="0">
                <a:solidFill>
                  <a:schemeClr val="bg1"/>
                </a:solidFill>
              </a:defRPr>
            </a:lvl7pPr>
            <a:lvl8pPr marL="0" indent="0" algn="ctr">
              <a:spcBef>
                <a:spcPts val="0"/>
              </a:spcBef>
              <a:buNone/>
              <a:defRPr sz="900" cap="all" baseline="0">
                <a:solidFill>
                  <a:schemeClr val="bg1"/>
                </a:solidFill>
              </a:defRPr>
            </a:lvl8pPr>
            <a:lvl9pPr marL="0" indent="0" algn="ctr">
              <a:spcBef>
                <a:spcPts val="0"/>
              </a:spcBef>
              <a:buNone/>
              <a:defRPr sz="900" cap="all" baseline="0">
                <a:solidFill>
                  <a:schemeClr val="bg1"/>
                </a:solidFill>
              </a:defRPr>
            </a:lvl9pPr>
          </a:lstStyle>
          <a:p>
            <a:pPr lvl="0"/>
            <a:r>
              <a:rPr lang="pl-PL"/>
              <a:t>INTERNAL</a:t>
            </a:r>
            <a:endParaRPr lang="en-US"/>
          </a:p>
        </p:txBody>
      </p:sp>
      <p:sp>
        <p:nvSpPr>
          <p:cNvPr id="10" name="Text Placeholder 17"/>
          <p:cNvSpPr>
            <a:spLocks noGrp="1"/>
          </p:cNvSpPr>
          <p:nvPr>
            <p:ph type="body" sz="quarter" idx="13"/>
          </p:nvPr>
        </p:nvSpPr>
        <p:spPr bwMode="gray">
          <a:xfrm>
            <a:off x="340519" y="5000633"/>
            <a:ext cx="10112937" cy="224432"/>
          </a:xfrm>
        </p:spPr>
        <p:txBody>
          <a:bodyPr lIns="0" tIns="0" rIns="0" bIns="0" anchor="b"/>
          <a:lstStyle>
            <a:lvl1pPr marL="1588" indent="0">
              <a:buFont typeface="Arial" panose="020B0604020202020204" pitchFamily="34" charset="0"/>
              <a:buNone/>
              <a:defRPr sz="1000" cap="all" baseline="0"/>
            </a:lvl1pPr>
            <a:lvl2pPr marL="1588" indent="0">
              <a:buNone/>
              <a:defRPr sz="1000" cap="all" baseline="0"/>
            </a:lvl2pPr>
            <a:lvl3pPr marL="1588" indent="0">
              <a:buNone/>
              <a:defRPr sz="1000" cap="all" baseline="0"/>
            </a:lvl3pPr>
            <a:lvl4pPr marL="1588" indent="0">
              <a:buNone/>
              <a:defRPr sz="1000" cap="all" baseline="0"/>
            </a:lvl4pPr>
            <a:lvl5pPr marL="1588" indent="0">
              <a:buNone/>
              <a:defRPr sz="1000" cap="all" baseline="0"/>
            </a:lvl5pPr>
            <a:lvl6pPr marL="1588" indent="0">
              <a:buNone/>
              <a:defRPr sz="1000" cap="all" baseline="0"/>
            </a:lvl6pPr>
            <a:lvl7pPr marL="1588" indent="0">
              <a:buNone/>
              <a:defRPr sz="1000" cap="all" baseline="0"/>
            </a:lvl7pPr>
            <a:lvl8pPr marL="1588" indent="0">
              <a:buNone/>
              <a:defRPr sz="1000" cap="all" baseline="0"/>
            </a:lvl8pPr>
            <a:lvl9pPr marL="1588" indent="0">
              <a:buNone/>
              <a:defRPr sz="1000" cap="all"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bwMode="gray">
          <a:xfrm>
            <a:off x="340519" y="5205566"/>
            <a:ext cx="10112148" cy="504001"/>
          </a:xfrm>
        </p:spPr>
        <p:txBody>
          <a:bodyPr lIns="0" tIns="0" rIns="0" bIns="0" anchor="b"/>
          <a:lstStyle>
            <a:lvl1pPr>
              <a:defRPr sz="3200"/>
            </a:lvl1pPr>
          </a:lstStyle>
          <a:p>
            <a:r>
              <a:rPr lang="en-US"/>
              <a:t>Click to edit Master title style</a:t>
            </a:r>
          </a:p>
        </p:txBody>
      </p:sp>
      <p:sp>
        <p:nvSpPr>
          <p:cNvPr id="12" name="Subtitle 2"/>
          <p:cNvSpPr>
            <a:spLocks noGrp="1"/>
          </p:cNvSpPr>
          <p:nvPr>
            <p:ph type="subTitle" idx="1"/>
          </p:nvPr>
        </p:nvSpPr>
        <p:spPr bwMode="gray">
          <a:xfrm>
            <a:off x="340519" y="5751514"/>
            <a:ext cx="10112147"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3" name="Text Placeholder 19"/>
          <p:cNvSpPr>
            <a:spLocks noGrp="1"/>
          </p:cNvSpPr>
          <p:nvPr>
            <p:ph type="body" sz="quarter" idx="14"/>
          </p:nvPr>
        </p:nvSpPr>
        <p:spPr bwMode="gray">
          <a:xfrm>
            <a:off x="340519" y="6109996"/>
            <a:ext cx="10112937" cy="280092"/>
          </a:xfrm>
        </p:spPr>
        <p:txBody>
          <a:bodyPr lIns="0" tIns="0" rIns="0" bIns="0"/>
          <a:lstStyle>
            <a:lvl1pPr marL="0" indent="0">
              <a:buFont typeface="Arial" panose="020B0604020202020204" pitchFamily="34" charset="0"/>
              <a:buNone/>
              <a:defRPr/>
            </a:lvl1pPr>
            <a:lvl2pPr marL="0" indent="0">
              <a:buNone/>
              <a:defRPr/>
            </a:lvl2pPr>
            <a:lvl3pPr marL="0" indent="0">
              <a:buNone/>
              <a:defRPr/>
            </a:lvl3pPr>
            <a:lvl4pPr marL="0" indent="0">
              <a:buNone/>
              <a:defRPr/>
            </a:lvl4pPr>
            <a:lvl5pPr marL="0" indent="0">
              <a:buNone/>
              <a:defRPr/>
            </a:lvl5pPr>
            <a:lvl6pPr marL="0" indent="0">
              <a:buNone/>
              <a:defRPr/>
            </a:lvl6pPr>
            <a:lvl7pPr marL="0" indent="0">
              <a:buNone/>
              <a:defRPr/>
            </a:lvl7pPr>
            <a:lvl8pPr marL="0" indent="0">
              <a:buNone/>
              <a:defRPr/>
            </a:lvl8pPr>
            <a:lvl9pPr marL="0" indent="0">
              <a:buNone/>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p:cNvSpPr/>
          <p:nvPr userDrawn="1"/>
        </p:nvSpPr>
        <p:spPr bwMode="gray">
          <a:xfrm>
            <a:off x="249357" y="4828013"/>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pic>
        <p:nvPicPr>
          <p:cNvPr id="14"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79643" y="6160150"/>
            <a:ext cx="873621" cy="3349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B1F5A5F-1F57-4A24-B5DE-60B2ED9BC8C7}"/>
              </a:ext>
            </a:extLst>
          </p:cNvPr>
          <p:cNvSpPr txBox="1"/>
          <p:nvPr userDrawn="1"/>
        </p:nvSpPr>
        <p:spPr bwMode="gray">
          <a:xfrm>
            <a:off x="334963" y="6495112"/>
            <a:ext cx="600869"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 Copyright </a:t>
            </a:r>
          </a:p>
        </p:txBody>
      </p:sp>
      <p:sp>
        <p:nvSpPr>
          <p:cNvPr id="27" name="TextBox 26">
            <a:extLst>
              <a:ext uri="{FF2B5EF4-FFF2-40B4-BE49-F238E27FC236}">
                <a16:creationId xmlns:a16="http://schemas.microsoft.com/office/drawing/2014/main" id="{34C8EE1D-097B-4560-995B-E8866DC2AFCA}"/>
              </a:ext>
            </a:extLst>
          </p:cNvPr>
          <p:cNvSpPr txBox="1"/>
          <p:nvPr userDrawn="1"/>
        </p:nvSpPr>
        <p:spPr bwMode="gray">
          <a:xfrm>
            <a:off x="1246984" y="6494463"/>
            <a:ext cx="1321004" cy="224432"/>
          </a:xfrm>
          <a:prstGeom prst="rect">
            <a:avLst/>
          </a:prstGeom>
          <a:noFill/>
        </p:spPr>
        <p:txBody>
          <a:bodyPr wrap="square" lIns="0" tIns="0" rIns="0" bIns="0" rtlCol="0" anchor="ctr">
            <a:noAutofit/>
          </a:bodyPr>
          <a:lstStyle/>
          <a:p>
            <a:pPr marL="0" marR="0" lvl="0" indent="0" algn="l" defTabSz="914491"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chemeClr val="accent2"/>
                </a:solidFill>
                <a:effectLst/>
                <a:uLnTx/>
                <a:uFillTx/>
                <a:latin typeface="+mn-lt"/>
                <a:ea typeface="+mn-ea"/>
                <a:cs typeface="+mn-cs"/>
              </a:rPr>
              <a:t>ABB. All rights reserved</a:t>
            </a:r>
            <a:r>
              <a:rPr kumimoji="0" lang="pl-PL" sz="800" b="0" i="0" u="none" strike="noStrike" kern="1200" cap="none" spc="0" normalizeH="0" baseline="0" noProof="0">
                <a:ln>
                  <a:noFill/>
                </a:ln>
                <a:solidFill>
                  <a:schemeClr val="accent2"/>
                </a:solidFill>
                <a:effectLst/>
                <a:uLnTx/>
                <a:uFillTx/>
                <a:latin typeface="+mn-lt"/>
                <a:ea typeface="+mn-ea"/>
                <a:cs typeface="+mn-cs"/>
              </a:rPr>
              <a:t>.</a:t>
            </a:r>
            <a:endParaRPr kumimoji="0" lang="en-US" sz="800" b="0" i="0" u="none" strike="noStrike" kern="1200" cap="none" spc="0" normalizeH="0" baseline="0" noProof="0">
              <a:ln>
                <a:noFill/>
              </a:ln>
              <a:solidFill>
                <a:schemeClr val="accent2"/>
              </a:solidFill>
              <a:effectLst/>
              <a:uLnTx/>
              <a:uFillTx/>
              <a:latin typeface="+mn-lt"/>
              <a:ea typeface="+mn-ea"/>
              <a:cs typeface="+mn-cs"/>
            </a:endParaRPr>
          </a:p>
        </p:txBody>
      </p:sp>
      <p:sp>
        <p:nvSpPr>
          <p:cNvPr id="28" name="Text Placeholder 35">
            <a:extLst>
              <a:ext uri="{FF2B5EF4-FFF2-40B4-BE49-F238E27FC236}">
                <a16:creationId xmlns:a16="http://schemas.microsoft.com/office/drawing/2014/main" id="{7850C270-D3D8-4018-B4D3-75B91A82B490}"/>
              </a:ext>
            </a:extLst>
          </p:cNvPr>
          <p:cNvSpPr>
            <a:spLocks noGrp="1"/>
          </p:cNvSpPr>
          <p:nvPr>
            <p:ph type="body" sz="quarter" idx="20" hasCustomPrompt="1"/>
          </p:nvPr>
        </p:nvSpPr>
        <p:spPr>
          <a:xfrm>
            <a:off x="935832" y="6494463"/>
            <a:ext cx="309561" cy="223200"/>
          </a:xfrm>
        </p:spPr>
        <p:txBody>
          <a:bodyPr anchor="ctr"/>
          <a:lstStyle>
            <a:lvl1pPr algn="ctr">
              <a:defRPr sz="800">
                <a:solidFill>
                  <a:schemeClr val="accent2"/>
                </a:solidFill>
              </a:defRPr>
            </a:lvl1pPr>
          </a:lstStyle>
          <a:p>
            <a:pPr lvl="0"/>
            <a:r>
              <a:rPr lang="pl-PL"/>
              <a:t>[</a:t>
            </a:r>
            <a:r>
              <a:rPr lang="pl-PL" err="1"/>
              <a:t>Year</a:t>
            </a:r>
            <a:r>
              <a:rPr lang="pl-PL"/>
              <a:t>]</a:t>
            </a:r>
          </a:p>
        </p:txBody>
      </p:sp>
      <p:sp>
        <p:nvSpPr>
          <p:cNvPr id="17" name="Text Placeholder 13">
            <a:extLst>
              <a:ext uri="{FF2B5EF4-FFF2-40B4-BE49-F238E27FC236}">
                <a16:creationId xmlns:a16="http://schemas.microsoft.com/office/drawing/2014/main" id="{9C44AE55-3941-422E-85FF-14F5BFD14F51}"/>
              </a:ext>
            </a:extLst>
          </p:cNvPr>
          <p:cNvSpPr>
            <a:spLocks noGrp="1"/>
          </p:cNvSpPr>
          <p:nvPr>
            <p:ph type="body" sz="quarter" idx="21" hasCustomPrompt="1"/>
          </p:nvPr>
        </p:nvSpPr>
        <p:spPr>
          <a:xfrm>
            <a:off x="3713836" y="6528588"/>
            <a:ext cx="1280439" cy="154949"/>
          </a:xfrm>
        </p:spPr>
        <p:txBody>
          <a:bodyPr anchor="ctr"/>
          <a:lstStyle>
            <a:lvl1pPr>
              <a:defRPr sz="800">
                <a:solidFill>
                  <a:schemeClr val="accent2"/>
                </a:solidFill>
              </a:defRPr>
            </a:lvl1pPr>
          </a:lstStyle>
          <a:p>
            <a:pPr lvl="0"/>
            <a:r>
              <a:rPr lang="en-US"/>
              <a:t>1ABC123456</a:t>
            </a:r>
            <a:endParaRPr lang="pl-PL"/>
          </a:p>
        </p:txBody>
      </p:sp>
      <p:sp>
        <p:nvSpPr>
          <p:cNvPr id="19" name="TextBox 18">
            <a:extLst>
              <a:ext uri="{FF2B5EF4-FFF2-40B4-BE49-F238E27FC236}">
                <a16:creationId xmlns:a16="http://schemas.microsoft.com/office/drawing/2014/main" id="{74A39B20-CD03-4FAF-A765-7ADA2916F0A1}"/>
              </a:ext>
            </a:extLst>
          </p:cNvPr>
          <p:cNvSpPr txBox="1"/>
          <p:nvPr userDrawn="1"/>
        </p:nvSpPr>
        <p:spPr bwMode="gray">
          <a:xfrm>
            <a:off x="4941095" y="6529205"/>
            <a:ext cx="341476" cy="154949"/>
          </a:xfrm>
          <a:prstGeom prst="rect">
            <a:avLst/>
          </a:prstGeom>
          <a:noFill/>
        </p:spPr>
        <p:txBody>
          <a:bodyPr wrap="square" lIns="0" tIns="0" rIns="0" bIns="0" rtlCol="0" anchor="ctr">
            <a:noAutofit/>
          </a:bodyPr>
          <a:lstStyle/>
          <a:p>
            <a:pPr algn="r"/>
            <a:r>
              <a:rPr lang="pl-PL" sz="800">
                <a:solidFill>
                  <a:schemeClr val="accent2"/>
                </a:solidFill>
              </a:rPr>
              <a:t>Rev.:</a:t>
            </a:r>
          </a:p>
        </p:txBody>
      </p:sp>
      <p:sp>
        <p:nvSpPr>
          <p:cNvPr id="20" name="TextBox 19">
            <a:extLst>
              <a:ext uri="{FF2B5EF4-FFF2-40B4-BE49-F238E27FC236}">
                <a16:creationId xmlns:a16="http://schemas.microsoft.com/office/drawing/2014/main" id="{F5A625F0-4AB2-418A-8947-04A81D8514A6}"/>
              </a:ext>
            </a:extLst>
          </p:cNvPr>
          <p:cNvSpPr txBox="1"/>
          <p:nvPr userDrawn="1"/>
        </p:nvSpPr>
        <p:spPr bwMode="gray">
          <a:xfrm>
            <a:off x="2926759" y="6529205"/>
            <a:ext cx="761677" cy="154949"/>
          </a:xfrm>
          <a:prstGeom prst="rect">
            <a:avLst/>
          </a:prstGeom>
          <a:noFill/>
        </p:spPr>
        <p:txBody>
          <a:bodyPr wrap="square" lIns="0" tIns="0" rIns="0" bIns="0" rtlCol="0" anchor="ctr">
            <a:noAutofit/>
          </a:bodyPr>
          <a:lstStyle/>
          <a:p>
            <a:pPr algn="r"/>
            <a:r>
              <a:rPr lang="en-US" sz="800" noProof="0">
                <a:solidFill>
                  <a:schemeClr val="accent2"/>
                </a:solidFill>
              </a:rPr>
              <a:t>Document</a:t>
            </a:r>
            <a:r>
              <a:rPr lang="pl-PL" sz="800">
                <a:solidFill>
                  <a:schemeClr val="accent2"/>
                </a:solidFill>
              </a:rPr>
              <a:t> ID.:</a:t>
            </a:r>
          </a:p>
        </p:txBody>
      </p:sp>
      <p:sp>
        <p:nvSpPr>
          <p:cNvPr id="21" name="Text Placeholder 13">
            <a:extLst>
              <a:ext uri="{FF2B5EF4-FFF2-40B4-BE49-F238E27FC236}">
                <a16:creationId xmlns:a16="http://schemas.microsoft.com/office/drawing/2014/main" id="{02E6F54D-C8A1-4DC9-B897-E715FB0CD713}"/>
              </a:ext>
            </a:extLst>
          </p:cNvPr>
          <p:cNvSpPr>
            <a:spLocks noGrp="1"/>
          </p:cNvSpPr>
          <p:nvPr>
            <p:ph type="body" sz="quarter" idx="22" hasCustomPrompt="1"/>
          </p:nvPr>
        </p:nvSpPr>
        <p:spPr>
          <a:xfrm>
            <a:off x="5307972" y="6529205"/>
            <a:ext cx="478466" cy="154949"/>
          </a:xfrm>
        </p:spPr>
        <p:txBody>
          <a:bodyPr anchor="ctr"/>
          <a:lstStyle>
            <a:lvl1pPr>
              <a:defRPr sz="800">
                <a:solidFill>
                  <a:schemeClr val="accent2"/>
                </a:solidFill>
              </a:defRPr>
            </a:lvl1pPr>
          </a:lstStyle>
          <a:p>
            <a:pPr lvl="0"/>
            <a:r>
              <a:rPr lang="en-US"/>
              <a:t>A</a:t>
            </a:r>
            <a:endParaRPr lang="pl-PL"/>
          </a:p>
        </p:txBody>
      </p:sp>
    </p:spTree>
    <p:extLst>
      <p:ext uri="{BB962C8B-B14F-4D97-AF65-F5344CB8AC3E}">
        <p14:creationId xmlns:p14="http://schemas.microsoft.com/office/powerpoint/2010/main" val="160689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 Title (3) &amp; Content (3) &amp; Box 2">
    <p:spTree>
      <p:nvGrpSpPr>
        <p:cNvPr id="1" name=""/>
        <p:cNvGrpSpPr/>
        <p:nvPr/>
      </p:nvGrpSpPr>
      <p:grpSpPr>
        <a:xfrm>
          <a:off x="0" y="0"/>
          <a:ext cx="0" cy="0"/>
          <a:chOff x="0" y="0"/>
          <a:chExt cx="0" cy="0"/>
        </a:xfrm>
      </p:grpSpPr>
      <p:sp>
        <p:nvSpPr>
          <p:cNvPr id="18" name="Text Placeholder 17"/>
          <p:cNvSpPr>
            <a:spLocks noGrp="1"/>
          </p:cNvSpPr>
          <p:nvPr>
            <p:ph type="body" sz="quarter" idx="28"/>
          </p:nvPr>
        </p:nvSpPr>
        <p:spPr bwMode="gray">
          <a:xfrm>
            <a:off x="333264" y="5452639"/>
            <a:ext cx="1152026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3A46C1E4-1331-4E6B-BF6E-3D51AEFDB956}"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5"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4" name="Straight Connector 33"/>
          <p:cNvCxnSpPr/>
          <p:nvPr userDrawn="1"/>
        </p:nvCxnSpPr>
        <p:spPr bwMode="gray">
          <a:xfrm>
            <a:off x="4124130"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062661" y="2388842"/>
            <a:ext cx="0" cy="287977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7482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 Title (3) &amp; Content (3)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AFA29958-A3CB-4945-A597-6BC8C2DCFC01}"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6"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917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8318"/>
            <a:ext cx="3643200" cy="35937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Gleichschenkliges Dreieck 46"/>
          <p:cNvSpPr/>
          <p:nvPr userDrawn="1"/>
        </p:nvSpPr>
        <p:spPr bwMode="gray">
          <a:xfrm rot="5400000">
            <a:off x="6301200" y="4088360"/>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19" name="Gleichschenkliges Dreieck 46"/>
          <p:cNvSpPr/>
          <p:nvPr userDrawn="1"/>
        </p:nvSpPr>
        <p:spPr bwMode="gray">
          <a:xfrm rot="5400000">
            <a:off x="2362815" y="4091269"/>
            <a:ext cx="3522591"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40116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3: Title (3) &amp; Content (3) &amp; Box / Arro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20E203C-06FF-4581-A07C-EFC97E84676E}"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1" name="Content Placeholder 3"/>
          <p:cNvSpPr>
            <a:spLocks noGrp="1"/>
          </p:cNvSpPr>
          <p:nvPr>
            <p:ph sz="quarter" idx="23"/>
          </p:nvPr>
        </p:nvSpPr>
        <p:spPr bwMode="gray">
          <a:xfrm>
            <a:off x="333264"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5"/>
          </p:nvPr>
        </p:nvSpPr>
        <p:spPr bwMode="gray">
          <a:xfrm>
            <a:off x="4271795"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495"/>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2" name="Content Placeholder 3"/>
          <p:cNvSpPr>
            <a:spLocks noGrp="1"/>
          </p:cNvSpPr>
          <p:nvPr>
            <p:ph sz="quarter" idx="27"/>
          </p:nvPr>
        </p:nvSpPr>
        <p:spPr bwMode="gray">
          <a:xfrm>
            <a:off x="8210327" y="2317638"/>
            <a:ext cx="3643200" cy="2950978"/>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7"/>
          <p:cNvSpPr>
            <a:spLocks noGrp="1"/>
          </p:cNvSpPr>
          <p:nvPr>
            <p:ph type="body" sz="quarter" idx="28"/>
          </p:nvPr>
        </p:nvSpPr>
        <p:spPr bwMode="gray">
          <a:xfrm>
            <a:off x="332581" y="5452639"/>
            <a:ext cx="11520683"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9" name="Gleichschenkliges Dreieck 46"/>
          <p:cNvSpPr/>
          <p:nvPr userDrawn="1"/>
        </p:nvSpPr>
        <p:spPr bwMode="gray">
          <a:xfrm rot="5400000">
            <a:off x="6622950" y="3766612"/>
            <a:ext cx="2879092"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
        <p:nvSpPr>
          <p:cNvPr id="24" name="Gleichschenkliges Dreieck 46"/>
          <p:cNvSpPr/>
          <p:nvPr userDrawn="1"/>
        </p:nvSpPr>
        <p:spPr bwMode="gray">
          <a:xfrm rot="5400000">
            <a:off x="2684564" y="3769521"/>
            <a:ext cx="2879093" cy="12492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349">
              <a:latin typeface="ABBvoice" panose="020D0603020503020204" pitchFamily="34" charset="0"/>
              <a:ea typeface="ABBvoice" panose="020D0603020503020204" pitchFamily="34" charset="0"/>
              <a:cs typeface="ABBvoice" panose="020D0603020503020204" pitchFamily="34" charset="0"/>
            </a:endParaRPr>
          </a:p>
        </p:txBody>
      </p:sp>
    </p:spTree>
    <p:extLst>
      <p:ext uri="{BB962C8B-B14F-4D97-AF65-F5344CB8AC3E}">
        <p14:creationId xmlns:p14="http://schemas.microsoft.com/office/powerpoint/2010/main" val="103006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4: Title (3) &amp; Content (6)">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2"/>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67378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04D31312-35C5-4C51-BEBC-7DFB106FBB95}"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3"/>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3"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4351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 Title (3) &amp; Content (6) &amp; Box">
    <p:spTree>
      <p:nvGrpSpPr>
        <p:cNvPr id="1" name=""/>
        <p:cNvGrpSpPr/>
        <p:nvPr/>
      </p:nvGrpSpPr>
      <p:grpSpPr>
        <a:xfrm>
          <a:off x="0" y="0"/>
          <a:ext cx="0" cy="0"/>
          <a:chOff x="0" y="0"/>
          <a:chExt cx="0" cy="0"/>
        </a:xfrm>
      </p:grpSpPr>
      <p:sp>
        <p:nvSpPr>
          <p:cNvPr id="28" name="Content Placeholder 3"/>
          <p:cNvSpPr>
            <a:spLocks noGrp="1"/>
          </p:cNvSpPr>
          <p:nvPr>
            <p:ph sz="quarter" idx="28"/>
          </p:nvPr>
        </p:nvSpPr>
        <p:spPr bwMode="gray">
          <a:xfrm>
            <a:off x="333264"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4271796"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3"/>
          <p:cNvSpPr>
            <a:spLocks noGrp="1"/>
          </p:cNvSpPr>
          <p:nvPr>
            <p:ph sz="quarter" idx="30"/>
          </p:nvPr>
        </p:nvSpPr>
        <p:spPr bwMode="gray">
          <a:xfrm>
            <a:off x="8210327" y="2317751"/>
            <a:ext cx="3643200" cy="1692493"/>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4239659"/>
            <a:ext cx="3643200" cy="102895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1D9E79DB-42B6-4FDF-8901-EDDD0B15FEBB}"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bwMode="gray">
          <a:xfrm>
            <a:off x="333264"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4" name="Text Placeholder 11"/>
          <p:cNvSpPr>
            <a:spLocks noGrp="1"/>
          </p:cNvSpPr>
          <p:nvPr>
            <p:ph type="body" sz="quarter" idx="24"/>
          </p:nvPr>
        </p:nvSpPr>
        <p:spPr bwMode="gray">
          <a:xfrm>
            <a:off x="4271796"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bwMode="gray">
          <a:xfrm>
            <a:off x="4271796"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Text Placeholder 11"/>
          <p:cNvSpPr>
            <a:spLocks noGrp="1"/>
          </p:cNvSpPr>
          <p:nvPr>
            <p:ph type="body" sz="quarter" idx="26"/>
          </p:nvPr>
        </p:nvSpPr>
        <p:spPr bwMode="gray">
          <a:xfrm>
            <a:off x="8210327" y="1931191"/>
            <a:ext cx="3643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p:cNvCxnSpPr/>
          <p:nvPr userDrawn="1"/>
        </p:nvCxnSpPr>
        <p:spPr bwMode="gray">
          <a:xfrm>
            <a:off x="8210327" y="2238606"/>
            <a:ext cx="3643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5" name="Text Placeholder 17"/>
          <p:cNvSpPr>
            <a:spLocks noGrp="1"/>
          </p:cNvSpPr>
          <p:nvPr>
            <p:ph type="body" sz="quarter" idx="31"/>
          </p:nvPr>
        </p:nvSpPr>
        <p:spPr bwMode="gray">
          <a:xfrm>
            <a:off x="333264" y="5452639"/>
            <a:ext cx="11520000"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72703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6: Content (5)">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9336AA33-6DC9-453C-804C-536915D96FD3}"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332367"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2355"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313943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291292" y="1931194"/>
            <a:ext cx="5609417" cy="398091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9049511" y="1931194"/>
            <a:ext cx="0" cy="3980918"/>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2"/>
          </p:nvPr>
        </p:nvSpPr>
        <p:spPr bwMode="gray">
          <a:xfrm>
            <a:off x="9197845" y="3989616"/>
            <a:ext cx="2655682" cy="192249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3"/>
          </p:nvPr>
        </p:nvSpPr>
        <p:spPr bwMode="gray">
          <a:xfrm>
            <a:off x="9198313" y="1931194"/>
            <a:ext cx="2655214" cy="192249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6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 Title (4)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B4690D58-132B-41F1-809E-7C79AE9ADE6F}"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495"/>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638"/>
            <a:ext cx="2656800" cy="359447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1" name="Straight Connector 40"/>
          <p:cNvCxnSpPr/>
          <p:nvPr userDrawn="1"/>
        </p:nvCxnSpPr>
        <p:spPr bwMode="gray">
          <a:xfrm>
            <a:off x="3138908"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2" name="Straight Connector 41"/>
          <p:cNvCxnSpPr/>
          <p:nvPr userDrawn="1"/>
        </p:nvCxnSpPr>
        <p:spPr bwMode="gray">
          <a:xfrm>
            <a:off x="9047884"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6093396"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864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 Title (4) &amp;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1"/>
          <p:cNvSpPr>
            <a:spLocks noGrp="1"/>
          </p:cNvSpPr>
          <p:nvPr>
            <p:ph type="body" sz="quarter" idx="16"/>
          </p:nvPr>
        </p:nvSpPr>
        <p:spPr bwMode="gray">
          <a:xfrm>
            <a:off x="333264"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quarter" idx="23"/>
          </p:nvPr>
        </p:nvSpPr>
        <p:spPr bwMode="gray">
          <a:xfrm>
            <a:off x="333264"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3287752"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3287752"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6242240"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6242240"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264"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9" name="Straight Connector 18"/>
          <p:cNvCxnSpPr/>
          <p:nvPr userDrawn="1"/>
        </p:nvCxnSpPr>
        <p:spPr bwMode="gray">
          <a:xfrm>
            <a:off x="3287752"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6242240"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4" name="Straight Connector 23"/>
          <p:cNvCxnSpPr/>
          <p:nvPr userDrawn="1"/>
        </p:nvCxnSpPr>
        <p:spPr bwMode="gray">
          <a:xfrm>
            <a:off x="9196727" y="2238606"/>
            <a:ext cx="2656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6" name="Text Placeholder 11"/>
          <p:cNvSpPr>
            <a:spLocks noGrp="1"/>
          </p:cNvSpPr>
          <p:nvPr>
            <p:ph type="body" sz="quarter" idx="28"/>
          </p:nvPr>
        </p:nvSpPr>
        <p:spPr bwMode="gray">
          <a:xfrm>
            <a:off x="9196727" y="1931193"/>
            <a:ext cx="26568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3"/>
          <p:cNvSpPr>
            <a:spLocks noGrp="1"/>
          </p:cNvSpPr>
          <p:nvPr>
            <p:ph sz="quarter" idx="29"/>
          </p:nvPr>
        </p:nvSpPr>
        <p:spPr bwMode="gray">
          <a:xfrm>
            <a:off x="9196727" y="2317752"/>
            <a:ext cx="2656800" cy="295086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17"/>
          <p:cNvSpPr>
            <a:spLocks noGrp="1"/>
          </p:cNvSpPr>
          <p:nvPr>
            <p:ph type="body" sz="quarter" idx="30"/>
          </p:nvPr>
        </p:nvSpPr>
        <p:spPr bwMode="gray">
          <a:xfrm>
            <a:off x="332366" y="5452639"/>
            <a:ext cx="11520897" cy="460800"/>
          </a:xfrm>
          <a:solidFill>
            <a:schemeClr val="accent3"/>
          </a:solidFill>
        </p:spPr>
        <p:txBody>
          <a:bodyPr anchor="ctr"/>
          <a:lstStyle>
            <a:lvl1pPr marL="7939" indent="0" algn="ctr">
              <a:spcBef>
                <a:spcPts val="0"/>
              </a:spcBef>
              <a:buFont typeface="Arial" panose="020B0604020202020204" pitchFamily="34" charset="0"/>
              <a:buNone/>
              <a:defRPr sz="1600" b="1">
                <a:solidFill>
                  <a:schemeClr val="bg1"/>
                </a:solidFill>
              </a:defRPr>
            </a:lvl1pPr>
            <a:lvl2pPr marL="7939" indent="0" algn="ctr">
              <a:spcBef>
                <a:spcPts val="0"/>
              </a:spcBef>
              <a:buNone/>
              <a:defRPr sz="1600" b="1">
                <a:solidFill>
                  <a:schemeClr val="bg1"/>
                </a:solidFill>
              </a:defRPr>
            </a:lvl2pPr>
            <a:lvl3pPr marL="7939" indent="0" algn="ctr">
              <a:spcBef>
                <a:spcPts val="0"/>
              </a:spcBef>
              <a:buNone/>
              <a:defRPr sz="1600" b="1">
                <a:solidFill>
                  <a:schemeClr val="bg1"/>
                </a:solidFill>
              </a:defRPr>
            </a:lvl3pPr>
            <a:lvl4pPr marL="7939" indent="0" algn="ctr">
              <a:spcBef>
                <a:spcPts val="0"/>
              </a:spcBef>
              <a:buNone/>
              <a:defRPr sz="1600" b="1">
                <a:solidFill>
                  <a:schemeClr val="bg1"/>
                </a:solidFill>
              </a:defRPr>
            </a:lvl4pPr>
            <a:lvl5pPr marL="7939" indent="0" algn="ctr">
              <a:spcBef>
                <a:spcPts val="0"/>
              </a:spcBef>
              <a:buNone/>
              <a:defRPr sz="1600" b="1">
                <a:solidFill>
                  <a:schemeClr val="bg1"/>
                </a:solidFill>
              </a:defRPr>
            </a:lvl5pPr>
            <a:lvl6pPr marL="7939" indent="0" algn="ctr">
              <a:spcBef>
                <a:spcPts val="0"/>
              </a:spcBef>
              <a:buNone/>
              <a:defRPr sz="1600" b="1">
                <a:solidFill>
                  <a:schemeClr val="bg1"/>
                </a:solidFill>
              </a:defRPr>
            </a:lvl6pPr>
            <a:lvl7pPr marL="7939" indent="0" algn="ctr">
              <a:spcBef>
                <a:spcPts val="0"/>
              </a:spcBef>
              <a:buNone/>
              <a:defRPr sz="1600" b="1">
                <a:solidFill>
                  <a:schemeClr val="bg1"/>
                </a:solidFill>
              </a:defRPr>
            </a:lvl7pPr>
            <a:lvl8pPr marL="7939" indent="0" algn="ctr">
              <a:spcBef>
                <a:spcPts val="0"/>
              </a:spcBef>
              <a:buNone/>
              <a:defRPr sz="1600" b="1">
                <a:solidFill>
                  <a:schemeClr val="bg1"/>
                </a:solidFill>
              </a:defRPr>
            </a:lvl8pPr>
            <a:lvl9pPr marL="7939"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31"/>
          </p:nvPr>
        </p:nvSpPr>
        <p:spPr bwMode="gray"/>
        <p:txBody>
          <a:bodyPr/>
          <a:lstStyle/>
          <a:p>
            <a:fld id="{7C99B28F-31C8-4DCE-8ADB-92A6DB9BC1A9}" type="datetime4">
              <a:rPr lang="en-US" smtClean="0"/>
              <a:t>May 2, 2022</a:t>
            </a:fld>
            <a:endParaRPr lang="en-US"/>
          </a:p>
        </p:txBody>
      </p:sp>
      <p:sp>
        <p:nvSpPr>
          <p:cNvPr id="8" name="Footer Placeholder 7"/>
          <p:cNvSpPr>
            <a:spLocks noGrp="1"/>
          </p:cNvSpPr>
          <p:nvPr>
            <p:ph type="ftr" sz="quarter" idx="32"/>
          </p:nvPr>
        </p:nvSpPr>
        <p:spPr bwMode="gray"/>
        <p:txBody>
          <a:bodyPr/>
          <a:lstStyle/>
          <a:p>
            <a:pPr lvl="8"/>
            <a:endParaRPr lang="en-US"/>
          </a:p>
        </p:txBody>
      </p:sp>
      <p:sp>
        <p:nvSpPr>
          <p:cNvPr id="10" name="Slide Number Placeholder 9"/>
          <p:cNvSpPr>
            <a:spLocks noGrp="1"/>
          </p:cNvSpPr>
          <p:nvPr>
            <p:ph type="sldNum" sz="quarter" idx="33"/>
          </p:nvPr>
        </p:nvSpPr>
        <p:spPr bwMode="gray"/>
        <p:txBody>
          <a:bodyPr/>
          <a:lstStyle/>
          <a:p>
            <a:r>
              <a:rPr lang="en-US"/>
              <a:t>Slide </a:t>
            </a:r>
            <a:fld id="{619F89D8-7AE3-494A-97F3-03D680869632}" type="slidenum">
              <a:rPr lang="en-US" smtClean="0"/>
              <a:pPr/>
              <a:t>‹#›</a:t>
            </a:fld>
            <a:endParaRPr lang="en-US"/>
          </a:p>
        </p:txBody>
      </p:sp>
      <p:sp>
        <p:nvSpPr>
          <p:cNvPr id="31"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42" name="Straight Connector 41"/>
          <p:cNvCxnSpPr/>
          <p:nvPr userDrawn="1"/>
        </p:nvCxnSpPr>
        <p:spPr bwMode="gray">
          <a:xfrm>
            <a:off x="3138908"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3" name="Straight Connector 42"/>
          <p:cNvCxnSpPr/>
          <p:nvPr userDrawn="1"/>
        </p:nvCxnSpPr>
        <p:spPr bwMode="gray">
          <a:xfrm>
            <a:off x="9047884"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44" name="Straight Connector 43"/>
          <p:cNvCxnSpPr/>
          <p:nvPr userDrawn="1"/>
        </p:nvCxnSpPr>
        <p:spPr bwMode="gray">
          <a:xfrm>
            <a:off x="6093396" y="2388954"/>
            <a:ext cx="0" cy="2879665"/>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557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 Content (3) 2">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D55C6F4D-1357-4A6A-9B38-79BE30FAEEA6}"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6250004" y="1931197"/>
            <a:ext cx="5603523"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5602537"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6095999"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420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CC707A3D-437C-4768-8817-18F1A32443D8}"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0"/>
          </p:nvPr>
        </p:nvSpPr>
        <p:spPr bwMode="gray">
          <a:xfrm>
            <a:off x="4259985"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19"/>
          </p:nvPr>
        </p:nvSpPr>
        <p:spPr bwMode="gray">
          <a:xfrm>
            <a:off x="333264" y="1931197"/>
            <a:ext cx="3643200" cy="1853869"/>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21" name="Straight Connector 20"/>
          <p:cNvCxnSpPr/>
          <p:nvPr userDrawn="1"/>
        </p:nvCxnSpPr>
        <p:spPr bwMode="gray">
          <a:xfrm>
            <a:off x="4118225"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6" name="Content Placeholder 3"/>
          <p:cNvSpPr>
            <a:spLocks noGrp="1"/>
          </p:cNvSpPr>
          <p:nvPr>
            <p:ph sz="quarter" idx="21"/>
          </p:nvPr>
        </p:nvSpPr>
        <p:spPr bwMode="gray">
          <a:xfrm>
            <a:off x="332367" y="4064036"/>
            <a:ext cx="11520897" cy="1848076"/>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3" name="Straight Connector 22"/>
          <p:cNvCxnSpPr/>
          <p:nvPr userDrawn="1"/>
        </p:nvCxnSpPr>
        <p:spPr bwMode="gray">
          <a:xfrm>
            <a:off x="8056756" y="1931197"/>
            <a:ext cx="0" cy="1853869"/>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4" name="Content Placeholder 3"/>
          <p:cNvSpPr>
            <a:spLocks noGrp="1"/>
          </p:cNvSpPr>
          <p:nvPr>
            <p:ph sz="quarter" idx="22"/>
          </p:nvPr>
        </p:nvSpPr>
        <p:spPr bwMode="gray">
          <a:xfrm>
            <a:off x="8210327" y="1931197"/>
            <a:ext cx="3643200" cy="1853869"/>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17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Divi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b="6897"/>
          <a:stretch/>
        </p:blipFill>
        <p:spPr bwMode="gray">
          <a:xfrm>
            <a:off x="1" y="0"/>
            <a:ext cx="12198845" cy="6858000"/>
          </a:xfrm>
          <a:prstGeom prst="rect">
            <a:avLst/>
          </a:prstGeom>
        </p:spPr>
      </p:pic>
      <p:sp>
        <p:nvSpPr>
          <p:cNvPr id="10" name="Rectangle 9">
            <a:extLst>
              <a:ext uri="{FF2B5EF4-FFF2-40B4-BE49-F238E27FC236}">
                <a16:creationId xmlns:a16="http://schemas.microsoft.com/office/drawing/2014/main" id="{F54DE7E8-58C9-4B5A-B686-53E1B76B68C9}"/>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9" name="Title 1">
            <a:extLst>
              <a:ext uri="{FF2B5EF4-FFF2-40B4-BE49-F238E27FC236}">
                <a16:creationId xmlns:a16="http://schemas.microsoft.com/office/drawing/2014/main" id="{26BA06A1-F808-4CBA-9D28-8D357F795D4C}"/>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1" name="Subtitle 2">
            <a:extLst>
              <a:ext uri="{FF2B5EF4-FFF2-40B4-BE49-F238E27FC236}">
                <a16:creationId xmlns:a16="http://schemas.microsoft.com/office/drawing/2014/main" id="{F7CD425E-9028-4049-A9A0-DC6F9DF08061}"/>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83033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 Content (8)">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p:cNvCxnSpPr/>
          <p:nvPr userDrawn="1"/>
        </p:nvCxnSpPr>
        <p:spPr bwMode="gray">
          <a:xfrm>
            <a:off x="333527" y="3925094"/>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3287752"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3287752"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E0611517-614C-4B4D-AB44-367E4E99FD8B}" type="datetime4">
              <a:rPr lang="en-US" smtClean="0"/>
              <a:t>May 2, 2022</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4" name="Content Placeholder 3"/>
          <p:cNvSpPr>
            <a:spLocks noGrp="1"/>
          </p:cNvSpPr>
          <p:nvPr>
            <p:ph sz="quarter" idx="27"/>
          </p:nvPr>
        </p:nvSpPr>
        <p:spPr bwMode="gray">
          <a:xfrm>
            <a:off x="6242240" y="1932098"/>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3"/>
          <p:cNvSpPr>
            <a:spLocks noGrp="1"/>
          </p:cNvSpPr>
          <p:nvPr>
            <p:ph sz="quarter" idx="28"/>
          </p:nvPr>
        </p:nvSpPr>
        <p:spPr bwMode="gray">
          <a:xfrm>
            <a:off x="9196727" y="1932849"/>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3"/>
          <p:cNvSpPr>
            <a:spLocks noGrp="1"/>
          </p:cNvSpPr>
          <p:nvPr>
            <p:ph sz="quarter" idx="29"/>
          </p:nvPr>
        </p:nvSpPr>
        <p:spPr bwMode="gray">
          <a:xfrm>
            <a:off x="6242240" y="4016596"/>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3"/>
          <p:cNvSpPr>
            <a:spLocks noGrp="1"/>
          </p:cNvSpPr>
          <p:nvPr>
            <p:ph sz="quarter" idx="30"/>
          </p:nvPr>
        </p:nvSpPr>
        <p:spPr bwMode="gray">
          <a:xfrm>
            <a:off x="9196727" y="4017347"/>
            <a:ext cx="2656800" cy="1897200"/>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7655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 Title (4) &amp; Content (4)">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a:xfrm>
            <a:off x="333264"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17"/>
          </p:nvPr>
        </p:nvSpPr>
        <p:spPr bwMode="gray">
          <a:xfrm>
            <a:off x="333264" y="4045107"/>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p:cNvSpPr>
            <a:spLocks noGrp="1"/>
          </p:cNvSpPr>
          <p:nvPr>
            <p:ph type="body" sz="quarter" idx="18"/>
          </p:nvPr>
        </p:nvSpPr>
        <p:spPr bwMode="gray">
          <a:xfrm>
            <a:off x="6248045" y="1931193"/>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5"/>
          <p:cNvSpPr>
            <a:spLocks noGrp="1"/>
          </p:cNvSpPr>
          <p:nvPr>
            <p:ph sz="quarter" idx="20"/>
          </p:nvPr>
        </p:nvSpPr>
        <p:spPr bwMode="gray">
          <a:xfrm>
            <a:off x="333264" y="4432235"/>
            <a:ext cx="5605200" cy="1484195"/>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9"/>
          </p:nvPr>
        </p:nvSpPr>
        <p:spPr bwMode="gray">
          <a:xfrm>
            <a:off x="333264" y="2317638"/>
            <a:ext cx="5605200" cy="1484876"/>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ußzeilenplatzhalter 2"/>
          <p:cNvSpPr>
            <a:spLocks noGrp="1"/>
          </p:cNvSpPr>
          <p:nvPr>
            <p:ph type="ftr" sz="quarter" idx="10"/>
          </p:nvPr>
        </p:nvSpPr>
        <p:spPr bwMode="gray"/>
        <p:txBody>
          <a:bodyPr/>
          <a:lstStyle/>
          <a:p>
            <a:pPr lvl="8"/>
            <a:endParaRPr lang="en-US"/>
          </a:p>
        </p:txBody>
      </p:sp>
      <p:sp>
        <p:nvSpPr>
          <p:cNvPr id="4" name="Datumsplatzhalter 3"/>
          <p:cNvSpPr>
            <a:spLocks noGrp="1"/>
          </p:cNvSpPr>
          <p:nvPr>
            <p:ph type="dt" sz="half" idx="11"/>
          </p:nvPr>
        </p:nvSpPr>
        <p:spPr bwMode="gray"/>
        <p:txBody>
          <a:bodyPr/>
          <a:lstStyle/>
          <a:p>
            <a:fld id="{C4E03CA3-8880-4761-834D-5767F2401861}" type="datetime4">
              <a:rPr lang="en-US" smtClean="0"/>
              <a:t>May 2, 2022</a:t>
            </a:fld>
            <a:endParaRPr lang="en-US"/>
          </a:p>
        </p:txBody>
      </p:sp>
      <p:sp>
        <p:nvSpPr>
          <p:cNvPr id="5" name="Foliennummernplatzhalt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cxnSp>
        <p:nvCxnSpPr>
          <p:cNvPr id="7" name="Straight Connector 10"/>
          <p:cNvCxnSpPr/>
          <p:nvPr userDrawn="1"/>
        </p:nvCxnSpPr>
        <p:spPr bwMode="gray">
          <a:xfrm>
            <a:off x="333264"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1" name="Straight Connector 9"/>
          <p:cNvCxnSpPr/>
          <p:nvPr userDrawn="1"/>
        </p:nvCxnSpPr>
        <p:spPr bwMode="gray">
          <a:xfrm>
            <a:off x="333264" y="4348008"/>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4" name="Straight Connector 14"/>
          <p:cNvCxnSpPr/>
          <p:nvPr userDrawn="1"/>
        </p:nvCxnSpPr>
        <p:spPr bwMode="gray">
          <a:xfrm>
            <a:off x="6248045" y="2239175"/>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8" name="Content Placeholder 15"/>
          <p:cNvSpPr>
            <a:spLocks noGrp="1"/>
          </p:cNvSpPr>
          <p:nvPr>
            <p:ph sz="quarter" idx="21"/>
          </p:nvPr>
        </p:nvSpPr>
        <p:spPr bwMode="gray">
          <a:xfrm>
            <a:off x="6248045" y="2317641"/>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bwMode="gray"/>
        <p:txBody>
          <a:bodyPr/>
          <a:lstStyle/>
          <a:p>
            <a:r>
              <a:rPr lang="en-US"/>
              <a:t>Click to edit Master title style</a:t>
            </a:r>
          </a:p>
        </p:txBody>
      </p:sp>
      <p:sp>
        <p:nvSpPr>
          <p:cNvPr id="18" name="Subtitle 2"/>
          <p:cNvSpPr>
            <a:spLocks noGrp="1"/>
          </p:cNvSpPr>
          <p:nvPr>
            <p:ph type="subTitle" idx="13"/>
          </p:nvPr>
        </p:nvSpPr>
        <p:spPr bwMode="gray">
          <a:xfrm>
            <a:off x="332368" y="1085213"/>
            <a:ext cx="11521159"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cxnSp>
        <p:nvCxnSpPr>
          <p:cNvPr id="32" name="Straight Connector 31"/>
          <p:cNvCxnSpPr/>
          <p:nvPr userDrawn="1"/>
        </p:nvCxnSpPr>
        <p:spPr bwMode="gray">
          <a:xfrm>
            <a:off x="6095999" y="2388843"/>
            <a:ext cx="0" cy="3523271"/>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Text Placeholder 11"/>
          <p:cNvSpPr>
            <a:spLocks noGrp="1"/>
          </p:cNvSpPr>
          <p:nvPr>
            <p:ph type="body" sz="quarter" idx="22"/>
          </p:nvPr>
        </p:nvSpPr>
        <p:spPr bwMode="gray">
          <a:xfrm>
            <a:off x="6248045" y="4043972"/>
            <a:ext cx="56052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9" name="Straight Connector 14"/>
          <p:cNvCxnSpPr/>
          <p:nvPr userDrawn="1"/>
        </p:nvCxnSpPr>
        <p:spPr bwMode="gray">
          <a:xfrm>
            <a:off x="6248045" y="4351954"/>
            <a:ext cx="56052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20" name="Content Placeholder 15"/>
          <p:cNvSpPr>
            <a:spLocks noGrp="1"/>
          </p:cNvSpPr>
          <p:nvPr>
            <p:ph sz="quarter" idx="23"/>
          </p:nvPr>
        </p:nvSpPr>
        <p:spPr bwMode="gray">
          <a:xfrm>
            <a:off x="6248045" y="4430420"/>
            <a:ext cx="5605200" cy="148105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21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3: Content (4)">
    <p:spTree>
      <p:nvGrpSpPr>
        <p:cNvPr id="1" name=""/>
        <p:cNvGrpSpPr/>
        <p:nvPr/>
      </p:nvGrpSpPr>
      <p:grpSpPr>
        <a:xfrm>
          <a:off x="0" y="0"/>
          <a:ext cx="0" cy="0"/>
          <a:chOff x="0" y="0"/>
          <a:chExt cx="0" cy="0"/>
        </a:xfrm>
      </p:grpSpPr>
      <p:sp>
        <p:nvSpPr>
          <p:cNvPr id="11" name="Content Placeholder 3"/>
          <p:cNvSpPr>
            <a:spLocks noGrp="1"/>
          </p:cNvSpPr>
          <p:nvPr>
            <p:ph sz="quarter" idx="20"/>
          </p:nvPr>
        </p:nvSpPr>
        <p:spPr bwMode="gray">
          <a:xfrm>
            <a:off x="333264"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bwMode="gray">
          <a:xfrm>
            <a:off x="6095999" y="1931195"/>
            <a:ext cx="0" cy="3982244"/>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18" name="Straight Connector 17"/>
          <p:cNvCxnSpPr/>
          <p:nvPr userDrawn="1"/>
        </p:nvCxnSpPr>
        <p:spPr bwMode="gray">
          <a:xfrm>
            <a:off x="333527" y="3922317"/>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9" name="Content Placeholder 3"/>
          <p:cNvSpPr>
            <a:spLocks noGrp="1"/>
          </p:cNvSpPr>
          <p:nvPr>
            <p:ph sz="quarter" idx="21"/>
          </p:nvPr>
        </p:nvSpPr>
        <p:spPr bwMode="gray">
          <a:xfrm>
            <a:off x="6234129" y="1931195"/>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4129" y="4059571"/>
            <a:ext cx="5619398" cy="1853868"/>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4"/>
          </p:nvPr>
        </p:nvSpPr>
        <p:spPr bwMode="gray"/>
        <p:txBody>
          <a:bodyPr/>
          <a:lstStyle/>
          <a:p>
            <a:fld id="{8EC109B0-75FC-4429-BE4E-3C56DF0B4567}" type="datetime4">
              <a:rPr lang="en-US" smtClean="0"/>
              <a:t>May 2, 2022</a:t>
            </a:fld>
            <a:endParaRPr lang="en-US"/>
          </a:p>
        </p:txBody>
      </p:sp>
      <p:sp>
        <p:nvSpPr>
          <p:cNvPr id="4" name="Footer Placeholder 3"/>
          <p:cNvSpPr>
            <a:spLocks noGrp="1"/>
          </p:cNvSpPr>
          <p:nvPr>
            <p:ph type="ftr" sz="quarter" idx="25"/>
          </p:nvPr>
        </p:nvSpPr>
        <p:spPr bwMode="gray"/>
        <p:txBody>
          <a:bodyPr/>
          <a:lstStyle/>
          <a:p>
            <a:pPr lvl="8"/>
            <a:endParaRPr lang="en-US"/>
          </a:p>
        </p:txBody>
      </p:sp>
      <p:sp>
        <p:nvSpPr>
          <p:cNvPr id="5" name="Slide Number Placeholder 4"/>
          <p:cNvSpPr>
            <a:spLocks noGrp="1"/>
          </p:cNvSpPr>
          <p:nvPr>
            <p:ph type="sldNum" sz="quarter" idx="26"/>
          </p:nvPr>
        </p:nvSpPr>
        <p:spPr bwMode="gray"/>
        <p:txBody>
          <a:bodyPr/>
          <a:lstStyle/>
          <a:p>
            <a:r>
              <a:rPr lang="en-US"/>
              <a:t>Slide </a:t>
            </a:r>
            <a:fld id="{619F89D8-7AE3-494A-97F3-03D680869632}" type="slidenum">
              <a:rPr lang="en-US" smtClean="0"/>
              <a:pPr/>
              <a:t>‹#›</a:t>
            </a:fld>
            <a:endParaRPr lang="en-US"/>
          </a:p>
        </p:txBody>
      </p:sp>
      <p:sp>
        <p:nvSpPr>
          <p:cNvPr id="15"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6" name="Title 5"/>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107752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4: Content (4) &amp; Box">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33326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1"/>
          </p:nvPr>
        </p:nvSpPr>
        <p:spPr bwMode="gray">
          <a:xfrm>
            <a:off x="6232344" y="1931198"/>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p:cNvSpPr>
            <a:spLocks noGrp="1"/>
          </p:cNvSpPr>
          <p:nvPr>
            <p:ph sz="quarter" idx="22"/>
          </p:nvPr>
        </p:nvSpPr>
        <p:spPr bwMode="gray">
          <a:xfrm>
            <a:off x="33326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quarter" idx="23"/>
          </p:nvPr>
        </p:nvSpPr>
        <p:spPr bwMode="gray">
          <a:xfrm>
            <a:off x="6232344" y="3737725"/>
            <a:ext cx="5621183" cy="1530893"/>
          </a:xfrm>
        </p:spPr>
        <p:txBody>
          <a:bodyPr lIns="0" tIns="0" rIns="0" bIns="0" anchor="ctr"/>
          <a:lstStyle>
            <a:lvl1pPr algn="ctr">
              <a:defRPr/>
            </a:lvl1pPr>
            <a:lvl2pPr algn="ctr">
              <a:defRPr/>
            </a:lvl2pPr>
            <a:lvl3pPr algn="ctr">
              <a:defRPr/>
            </a:lvl3pPr>
            <a:lvl4pPr algn="ctr">
              <a:defRPr/>
            </a:lvl4pPr>
            <a:lvl5pPr algn="ctr">
              <a:defRPr/>
            </a:lvl5pPr>
            <a:lvl6pPr algn="ctr">
              <a:defRPr/>
            </a:lvl6pPr>
            <a:lvl7pPr algn="ctr">
              <a:defRPr/>
            </a:lvl7pPr>
            <a:lvl8pPr algn="ctr">
              <a:defRPr/>
            </a:lvl8pPr>
            <a:lvl9pPr algn="ct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1"/>
          <p:cNvSpPr>
            <a:spLocks noGrp="1"/>
          </p:cNvSpPr>
          <p:nvPr>
            <p:ph type="body" sz="quarter" idx="24"/>
          </p:nvPr>
        </p:nvSpPr>
        <p:spPr bwMode="gray">
          <a:xfrm>
            <a:off x="332367" y="5452639"/>
            <a:ext cx="11521160"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3" name="Straight Connector 22"/>
          <p:cNvCxnSpPr/>
          <p:nvPr userDrawn="1"/>
        </p:nvCxnSpPr>
        <p:spPr bwMode="gray">
          <a:xfrm>
            <a:off x="333527" y="3599905"/>
            <a:ext cx="11520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 name="Date Placeholder 2"/>
          <p:cNvSpPr>
            <a:spLocks noGrp="1"/>
          </p:cNvSpPr>
          <p:nvPr>
            <p:ph type="dt" sz="half" idx="25"/>
          </p:nvPr>
        </p:nvSpPr>
        <p:spPr bwMode="gray"/>
        <p:txBody>
          <a:bodyPr/>
          <a:lstStyle/>
          <a:p>
            <a:fld id="{82AE24F0-D46E-441E-BC56-E449F6276B29}" type="datetime4">
              <a:rPr lang="en-US" smtClean="0"/>
              <a:t>May 2, 2022</a:t>
            </a:fld>
            <a:endParaRPr lang="en-US"/>
          </a:p>
        </p:txBody>
      </p:sp>
      <p:sp>
        <p:nvSpPr>
          <p:cNvPr id="4" name="Footer Placeholder 3"/>
          <p:cNvSpPr>
            <a:spLocks noGrp="1"/>
          </p:cNvSpPr>
          <p:nvPr>
            <p:ph type="ftr" sz="quarter" idx="26"/>
          </p:nvPr>
        </p:nvSpPr>
        <p:spPr bwMode="gray"/>
        <p:txBody>
          <a:bodyPr/>
          <a:lstStyle/>
          <a:p>
            <a:pPr lvl="8"/>
            <a:endParaRPr lang="en-US"/>
          </a:p>
        </p:txBody>
      </p:sp>
      <p:sp>
        <p:nvSpPr>
          <p:cNvPr id="5" name="Slide Number Placeholder 4"/>
          <p:cNvSpPr>
            <a:spLocks noGrp="1"/>
          </p:cNvSpPr>
          <p:nvPr>
            <p:ph type="sldNum" sz="quarter" idx="27"/>
          </p:nvPr>
        </p:nvSpPr>
        <p:spPr bwMode="gray"/>
        <p:txBody>
          <a:bodyPr/>
          <a:lstStyle/>
          <a:p>
            <a:r>
              <a:rPr lang="en-US"/>
              <a:t>Slide </a:t>
            </a:r>
            <a:fld id="{619F89D8-7AE3-494A-97F3-03D680869632}" type="slidenum">
              <a:rPr lang="en-US" smtClean="0"/>
              <a:pPr/>
              <a:t>‹#›</a:t>
            </a:fld>
            <a:endParaRPr lang="en-US"/>
          </a:p>
        </p:txBody>
      </p:sp>
      <p:cxnSp>
        <p:nvCxnSpPr>
          <p:cNvPr id="14" name="Straight Connector 13"/>
          <p:cNvCxnSpPr/>
          <p:nvPr userDrawn="1"/>
        </p:nvCxnSpPr>
        <p:spPr bwMode="gray">
          <a:xfrm>
            <a:off x="6095999" y="1931195"/>
            <a:ext cx="0" cy="333742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5" name="Subtitle 2"/>
          <p:cNvSpPr>
            <a:spLocks noGrp="1"/>
          </p:cNvSpPr>
          <p:nvPr>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09383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5: Title (2) &amp; Content (3)">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993324"/>
            <a:ext cx="5361993" cy="191932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1798" y="3921919"/>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582" y="1931196"/>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582" y="3993324"/>
            <a:ext cx="1918800" cy="1919320"/>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15E70819-8927-4894-9672-C8919068D05F}" type="datetime4">
              <a:rPr lang="en-US" smtClean="0"/>
              <a:t>May 2, 2022</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6" y="1085213"/>
            <a:ext cx="11521161"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0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 Title (3) &amp; Content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1"/>
          </p:nvPr>
        </p:nvSpPr>
        <p:spPr bwMode="gray">
          <a:xfrm>
            <a:off x="2553273" y="3305949"/>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5361993"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866" y="3235138"/>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0" name="Straight Connector 19"/>
          <p:cNvCxnSpPr/>
          <p:nvPr userDrawn="1"/>
        </p:nvCxnSpPr>
        <p:spPr bwMode="gray">
          <a:xfrm>
            <a:off x="2554866" y="4611082"/>
            <a:ext cx="53604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userDrawn="1">
            <p:ph sz="quarter" idx="23"/>
          </p:nvPr>
        </p:nvSpPr>
        <p:spPr bwMode="gray">
          <a:xfrm>
            <a:off x="332367" y="1931196"/>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userDrawn="1">
            <p:ph sz="quarter" idx="24"/>
          </p:nvPr>
        </p:nvSpPr>
        <p:spPr bwMode="gray">
          <a:xfrm>
            <a:off x="332367" y="3305949"/>
            <a:ext cx="1917663"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userDrawn="1">
            <p:ph sz="quarter" idx="25"/>
          </p:nvPr>
        </p:nvSpPr>
        <p:spPr bwMode="gray">
          <a:xfrm>
            <a:off x="332367" y="4680702"/>
            <a:ext cx="1917663"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userDrawn="1">
            <p:ph type="dt" sz="half" idx="26"/>
          </p:nvPr>
        </p:nvSpPr>
        <p:spPr bwMode="gray"/>
        <p:txBody>
          <a:bodyPr/>
          <a:lstStyle/>
          <a:p>
            <a:fld id="{4BCB0CFA-6541-4C1A-AF28-2E10B008E3FC}" type="datetime4">
              <a:rPr lang="en-US" smtClean="0"/>
              <a:t>May 2, 2022</a:t>
            </a:fld>
            <a:endParaRPr lang="en-US"/>
          </a:p>
        </p:txBody>
      </p:sp>
      <p:sp>
        <p:nvSpPr>
          <p:cNvPr id="4" name="Footer Placeholder 3"/>
          <p:cNvSpPr>
            <a:spLocks noGrp="1"/>
          </p:cNvSpPr>
          <p:nvPr userDrawn="1">
            <p:ph type="ftr" sz="quarter" idx="27"/>
          </p:nvPr>
        </p:nvSpPr>
        <p:spPr bwMode="gray"/>
        <p:txBody>
          <a:bodyPr/>
          <a:lstStyle/>
          <a:p>
            <a:pPr lvl="8"/>
            <a:endParaRPr lang="en-US"/>
          </a:p>
        </p:txBody>
      </p:sp>
      <p:sp>
        <p:nvSpPr>
          <p:cNvPr id="5" name="Slide Number Placeholder 4"/>
          <p:cNvSpPr>
            <a:spLocks noGrp="1"/>
          </p:cNvSpPr>
          <p:nvPr userDrawn="1">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21" name="Content Placeholder 3"/>
          <p:cNvSpPr>
            <a:spLocks noGrp="1"/>
          </p:cNvSpPr>
          <p:nvPr>
            <p:ph sz="quarter" idx="29"/>
          </p:nvPr>
        </p:nvSpPr>
        <p:spPr bwMode="gray">
          <a:xfrm>
            <a:off x="8218509" y="1931196"/>
            <a:ext cx="3634755" cy="3981448"/>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9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7: Title (3) &amp; Content (3)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23513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305949"/>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680702"/>
            <a:ext cx="9299991" cy="123194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61108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6"/>
          </p:nvPr>
        </p:nvSpPr>
        <p:spPr bwMode="gray"/>
        <p:txBody>
          <a:bodyPr/>
          <a:lstStyle/>
          <a:p>
            <a:fld id="{7717F15D-506D-49EF-9CE2-C0D267A1C972}" type="datetime4">
              <a:rPr lang="en-US" smtClean="0"/>
              <a:t>May 2, 2022</a:t>
            </a:fld>
            <a:endParaRPr lang="en-US"/>
          </a:p>
        </p:txBody>
      </p:sp>
      <p:sp>
        <p:nvSpPr>
          <p:cNvPr id="4" name="Footer Placeholder 3"/>
          <p:cNvSpPr>
            <a:spLocks noGrp="1"/>
          </p:cNvSpPr>
          <p:nvPr>
            <p:ph type="ftr" sz="quarter" idx="27"/>
          </p:nvPr>
        </p:nvSpPr>
        <p:spPr bwMode="gray"/>
        <p:txBody>
          <a:bodyPr/>
          <a:lstStyle/>
          <a:p>
            <a:pPr lvl="8"/>
            <a:endParaRPr lang="en-US"/>
          </a:p>
        </p:txBody>
      </p:sp>
      <p:sp>
        <p:nvSpPr>
          <p:cNvPr id="5" name="Slide Number Placeholder 4"/>
          <p:cNvSpPr>
            <a:spLocks noGrp="1"/>
          </p:cNvSpPr>
          <p:nvPr>
            <p:ph type="sldNum" sz="quarter" idx="28"/>
          </p:nvPr>
        </p:nvSpPr>
        <p:spPr bwMode="gray"/>
        <p:txBody>
          <a:bodyPr/>
          <a:lstStyle/>
          <a:p>
            <a:r>
              <a:rPr lang="en-US"/>
              <a:t>Slide </a:t>
            </a:r>
            <a:fld id="{619F89D8-7AE3-494A-97F3-03D680869632}" type="slidenum">
              <a:rPr lang="en-US" smtClean="0"/>
              <a:pPr/>
              <a:t>‹#›</a:t>
            </a:fld>
            <a:endParaRPr lang="en-US"/>
          </a:p>
        </p:txBody>
      </p:sp>
      <p:sp>
        <p:nvSpPr>
          <p:cNvPr id="16"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247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 Title (3) &amp; Content (3) &amp; Box 4">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Content Placeholder 3"/>
          <p:cNvSpPr>
            <a:spLocks noGrp="1"/>
          </p:cNvSpPr>
          <p:nvPr>
            <p:ph sz="quarter" idx="20"/>
          </p:nvPr>
        </p:nvSpPr>
        <p:spPr bwMode="gray">
          <a:xfrm>
            <a:off x="2553273" y="1931196"/>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p:cNvCxnSpPr/>
          <p:nvPr userDrawn="1"/>
        </p:nvCxnSpPr>
        <p:spPr bwMode="gray">
          <a:xfrm>
            <a:off x="2554464" y="3019668"/>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Content Placeholder 3"/>
          <p:cNvSpPr>
            <a:spLocks noGrp="1"/>
          </p:cNvSpPr>
          <p:nvPr>
            <p:ph sz="quarter" idx="21"/>
          </p:nvPr>
        </p:nvSpPr>
        <p:spPr bwMode="gray">
          <a:xfrm>
            <a:off x="2553273" y="3091669"/>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p:cNvSpPr>
            <a:spLocks noGrp="1"/>
          </p:cNvSpPr>
          <p:nvPr>
            <p:ph sz="quarter" idx="22"/>
          </p:nvPr>
        </p:nvSpPr>
        <p:spPr bwMode="gray">
          <a:xfrm>
            <a:off x="2553273" y="4252143"/>
            <a:ext cx="9299991" cy="1016472"/>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0" name="Straight Connector 19"/>
          <p:cNvCxnSpPr/>
          <p:nvPr userDrawn="1"/>
        </p:nvCxnSpPr>
        <p:spPr bwMode="gray">
          <a:xfrm>
            <a:off x="2554464" y="4180142"/>
            <a:ext cx="92988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35" name="Content Placeholder 3"/>
          <p:cNvSpPr>
            <a:spLocks noGrp="1"/>
          </p:cNvSpPr>
          <p:nvPr>
            <p:ph sz="quarter" idx="23"/>
          </p:nvPr>
        </p:nvSpPr>
        <p:spPr bwMode="gray">
          <a:xfrm>
            <a:off x="333264" y="1931196"/>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4"/>
          </p:nvPr>
        </p:nvSpPr>
        <p:spPr bwMode="gray">
          <a:xfrm>
            <a:off x="333264" y="3091669"/>
            <a:ext cx="1916766" cy="101647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25"/>
          </p:nvPr>
        </p:nvSpPr>
        <p:spPr bwMode="gray">
          <a:xfrm>
            <a:off x="333264" y="4252143"/>
            <a:ext cx="1916766" cy="101647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1"/>
          <p:cNvSpPr>
            <a:spLocks noGrp="1"/>
          </p:cNvSpPr>
          <p:nvPr>
            <p:ph type="body" sz="quarter" idx="26"/>
          </p:nvPr>
        </p:nvSpPr>
        <p:spPr bwMode="gray">
          <a:xfrm>
            <a:off x="332366"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27"/>
          </p:nvPr>
        </p:nvSpPr>
        <p:spPr bwMode="gray"/>
        <p:txBody>
          <a:bodyPr/>
          <a:lstStyle/>
          <a:p>
            <a:fld id="{A6AEED0B-F756-4AC8-AA9D-323D354ED2D7}" type="datetime4">
              <a:rPr lang="en-US" smtClean="0"/>
              <a:t>May 2, 2022</a:t>
            </a:fld>
            <a:endParaRPr lang="en-US"/>
          </a:p>
        </p:txBody>
      </p:sp>
      <p:sp>
        <p:nvSpPr>
          <p:cNvPr id="4" name="Footer Placeholder 3"/>
          <p:cNvSpPr>
            <a:spLocks noGrp="1"/>
          </p:cNvSpPr>
          <p:nvPr>
            <p:ph type="ftr" sz="quarter" idx="28"/>
          </p:nvPr>
        </p:nvSpPr>
        <p:spPr bwMode="gray"/>
        <p:txBody>
          <a:bodyPr/>
          <a:lstStyle/>
          <a:p>
            <a:pPr lvl="8"/>
            <a:endParaRPr lang="en-US"/>
          </a:p>
        </p:txBody>
      </p:sp>
      <p:sp>
        <p:nvSpPr>
          <p:cNvPr id="5" name="Slide Number Placeholder 4"/>
          <p:cNvSpPr>
            <a:spLocks noGrp="1"/>
          </p:cNvSpPr>
          <p:nvPr>
            <p:ph type="sldNum" sz="quarter" idx="29"/>
          </p:nvPr>
        </p:nvSpPr>
        <p:spPr bwMode="gray"/>
        <p:txBody>
          <a:bodyPr/>
          <a:lstStyle/>
          <a:p>
            <a:r>
              <a:rPr lang="en-US"/>
              <a:t>Slide </a:t>
            </a:r>
            <a:fld id="{619F89D8-7AE3-494A-97F3-03D680869632}" type="slidenum">
              <a:rPr lang="en-US" smtClean="0"/>
              <a:pPr/>
              <a:t>‹#›</a:t>
            </a:fld>
            <a:endParaRPr lang="en-US"/>
          </a:p>
        </p:txBody>
      </p:sp>
      <p:sp>
        <p:nvSpPr>
          <p:cNvPr id="21"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00485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9: Title (4) &amp; Content (4) &amp; Box / Numbers">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818583" y="1931198"/>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quarter" idx="21"/>
          </p:nvPr>
        </p:nvSpPr>
        <p:spPr bwMode="gray">
          <a:xfrm>
            <a:off x="2818583" y="2801554"/>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2"/>
          </p:nvPr>
        </p:nvSpPr>
        <p:spPr bwMode="gray">
          <a:xfrm>
            <a:off x="2818583" y="3671910"/>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6"/>
          </p:nvPr>
        </p:nvSpPr>
        <p:spPr bwMode="gray">
          <a:xfrm>
            <a:off x="332367" y="5452639"/>
            <a:ext cx="11520898" cy="460800"/>
          </a:xfrm>
          <a:solidFill>
            <a:schemeClr val="accent3"/>
          </a:solidFill>
        </p:spPr>
        <p:txBody>
          <a:bodyPr lIns="0" tIns="0" rIns="0"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 name="Content Placeholder 3"/>
          <p:cNvSpPr>
            <a:spLocks noGrp="1"/>
          </p:cNvSpPr>
          <p:nvPr>
            <p:ph sz="quarter" idx="27"/>
          </p:nvPr>
        </p:nvSpPr>
        <p:spPr bwMode="gray">
          <a:xfrm>
            <a:off x="332582" y="1931198"/>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p:cNvSpPr>
            <a:spLocks noGrp="1"/>
          </p:cNvSpPr>
          <p:nvPr>
            <p:ph sz="quarter" idx="28"/>
          </p:nvPr>
        </p:nvSpPr>
        <p:spPr bwMode="gray">
          <a:xfrm>
            <a:off x="332582" y="2801554"/>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Content Placeholder 3"/>
          <p:cNvSpPr>
            <a:spLocks noGrp="1"/>
          </p:cNvSpPr>
          <p:nvPr>
            <p:ph sz="quarter" idx="29"/>
          </p:nvPr>
        </p:nvSpPr>
        <p:spPr bwMode="gray">
          <a:xfrm>
            <a:off x="332582" y="3671910"/>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Content Placeholder 3"/>
          <p:cNvSpPr>
            <a:spLocks noGrp="1"/>
          </p:cNvSpPr>
          <p:nvPr>
            <p:ph sz="quarter" idx="30"/>
          </p:nvPr>
        </p:nvSpPr>
        <p:spPr bwMode="gray">
          <a:xfrm>
            <a:off x="2818583" y="4542265"/>
            <a:ext cx="9034681" cy="726353"/>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Content Placeholder 3"/>
          <p:cNvSpPr>
            <a:spLocks noGrp="1"/>
          </p:cNvSpPr>
          <p:nvPr>
            <p:ph sz="quarter" idx="31"/>
          </p:nvPr>
        </p:nvSpPr>
        <p:spPr bwMode="gray">
          <a:xfrm>
            <a:off x="332582" y="4542265"/>
            <a:ext cx="1535879" cy="726353"/>
          </a:xfrm>
        </p:spPr>
        <p:txBody>
          <a:bodyPr lIns="0" tIns="0" rIns="0" bIns="0" anchor="ctr"/>
          <a:lstStyle>
            <a:lvl1pPr marL="1588" indent="0">
              <a:buFont typeface="Arial" panose="020B0604020202020204" pitchFamily="34" charset="0"/>
              <a:buNone/>
              <a:defRPr b="1">
                <a:solidFill>
                  <a:schemeClr val="tx2"/>
                </a:solidFill>
              </a:defRPr>
            </a:lvl1pPr>
            <a:lvl2pPr marL="1588" indent="0">
              <a:buNone/>
              <a:defRPr b="1">
                <a:solidFill>
                  <a:schemeClr val="tx2"/>
                </a:solidFill>
              </a:defRPr>
            </a:lvl2pPr>
            <a:lvl3pPr marL="1588" indent="0">
              <a:buNone/>
              <a:defRPr b="1">
                <a:solidFill>
                  <a:schemeClr val="tx2"/>
                </a:solidFill>
              </a:defRPr>
            </a:lvl3pPr>
            <a:lvl4pPr marL="1588" indent="0">
              <a:buNone/>
              <a:defRPr b="1">
                <a:solidFill>
                  <a:schemeClr val="tx2"/>
                </a:solidFill>
              </a:defRPr>
            </a:lvl4pPr>
            <a:lvl5pPr marL="1588" indent="0">
              <a:buNone/>
              <a:defRPr b="1">
                <a:solidFill>
                  <a:schemeClr val="tx2"/>
                </a:solidFill>
              </a:defRPr>
            </a:lvl5pPr>
            <a:lvl6pPr marL="1588" indent="0">
              <a:buNone/>
              <a:defRPr b="1">
                <a:solidFill>
                  <a:schemeClr val="tx2"/>
                </a:solidFill>
              </a:defRPr>
            </a:lvl6pPr>
            <a:lvl7pPr marL="1588" indent="0">
              <a:buNone/>
              <a:defRPr b="1">
                <a:solidFill>
                  <a:schemeClr val="tx2"/>
                </a:solidFill>
              </a:defRPr>
            </a:lvl7pPr>
            <a:lvl8pPr marL="1588" indent="0">
              <a:buNone/>
              <a:defRPr b="1">
                <a:solidFill>
                  <a:schemeClr val="tx2"/>
                </a:solidFill>
              </a:defRPr>
            </a:lvl8pPr>
            <a:lvl9pPr marL="1588"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9" name="Straight Connector 13"/>
          <p:cNvCxnSpPr/>
          <p:nvPr userDrawn="1"/>
        </p:nvCxnSpPr>
        <p:spPr bwMode="gray">
          <a:xfrm>
            <a:off x="1999567" y="2800986"/>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14"/>
          <p:cNvCxnSpPr/>
          <p:nvPr userDrawn="1"/>
        </p:nvCxnSpPr>
        <p:spPr bwMode="gray">
          <a:xfrm>
            <a:off x="1779054" y="3164586"/>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Connector 13"/>
          <p:cNvCxnSpPr/>
          <p:nvPr userDrawn="1"/>
        </p:nvCxnSpPr>
        <p:spPr bwMode="gray">
          <a:xfrm>
            <a:off x="1999567" y="4542262"/>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14"/>
          <p:cNvCxnSpPr/>
          <p:nvPr userDrawn="1"/>
        </p:nvCxnSpPr>
        <p:spPr bwMode="gray">
          <a:xfrm>
            <a:off x="1778487" y="4905862"/>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13"/>
          <p:cNvCxnSpPr/>
          <p:nvPr userDrawn="1"/>
        </p:nvCxnSpPr>
        <p:spPr bwMode="gray">
          <a:xfrm>
            <a:off x="1999567" y="1930348"/>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14"/>
          <p:cNvCxnSpPr/>
          <p:nvPr userDrawn="1"/>
        </p:nvCxnSpPr>
        <p:spPr bwMode="gray">
          <a:xfrm>
            <a:off x="1779502" y="2293948"/>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Connector 13"/>
          <p:cNvCxnSpPr/>
          <p:nvPr userDrawn="1"/>
        </p:nvCxnSpPr>
        <p:spPr bwMode="gray">
          <a:xfrm>
            <a:off x="1999568" y="3671624"/>
            <a:ext cx="0" cy="72720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14"/>
          <p:cNvCxnSpPr/>
          <p:nvPr userDrawn="1"/>
        </p:nvCxnSpPr>
        <p:spPr bwMode="gray">
          <a:xfrm>
            <a:off x="1778487" y="4035224"/>
            <a:ext cx="220918" cy="0"/>
          </a:xfrm>
          <a:prstGeom prst="lin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p:nvPr userDrawn="1"/>
        </p:nvCxnSpPr>
        <p:spPr bwMode="gray">
          <a:xfrm>
            <a:off x="2072427" y="272954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p:nvPr userDrawn="1"/>
        </p:nvCxnSpPr>
        <p:spPr bwMode="gray">
          <a:xfrm>
            <a:off x="2072427" y="3599904"/>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53" name="Straight Connector 52"/>
          <p:cNvCxnSpPr/>
          <p:nvPr userDrawn="1"/>
        </p:nvCxnSpPr>
        <p:spPr bwMode="gray">
          <a:xfrm>
            <a:off x="2072427" y="4470259"/>
            <a:ext cx="9780837"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 name="Date Placeholder 3"/>
          <p:cNvSpPr>
            <a:spLocks noGrp="1"/>
          </p:cNvSpPr>
          <p:nvPr userDrawn="1">
            <p:ph type="dt" sz="half" idx="32"/>
          </p:nvPr>
        </p:nvSpPr>
        <p:spPr bwMode="gray"/>
        <p:txBody>
          <a:bodyPr/>
          <a:lstStyle/>
          <a:p>
            <a:fld id="{5886327C-AA5E-4F43-AF30-97340266EED1}" type="datetime4">
              <a:rPr lang="en-US" smtClean="0"/>
              <a:t>May 2, 2022</a:t>
            </a:fld>
            <a:endParaRPr lang="en-US"/>
          </a:p>
        </p:txBody>
      </p:sp>
      <p:sp>
        <p:nvSpPr>
          <p:cNvPr id="5" name="Footer Placeholder 4"/>
          <p:cNvSpPr>
            <a:spLocks noGrp="1"/>
          </p:cNvSpPr>
          <p:nvPr userDrawn="1">
            <p:ph type="ftr" sz="quarter" idx="33"/>
          </p:nvPr>
        </p:nvSpPr>
        <p:spPr bwMode="gray"/>
        <p:txBody>
          <a:bodyPr/>
          <a:lstStyle/>
          <a:p>
            <a:pPr lvl="8"/>
            <a:endParaRPr lang="en-US"/>
          </a:p>
        </p:txBody>
      </p:sp>
      <p:sp>
        <p:nvSpPr>
          <p:cNvPr id="6" name="Slide Number Placeholder 5"/>
          <p:cNvSpPr>
            <a:spLocks noGrp="1"/>
          </p:cNvSpPr>
          <p:nvPr userDrawn="1">
            <p:ph type="sldNum" sz="quarter" idx="34"/>
          </p:nvPr>
        </p:nvSpPr>
        <p:spPr bwMode="gray"/>
        <p:txBody>
          <a:bodyPr/>
          <a:lstStyle/>
          <a:p>
            <a:r>
              <a:rPr lang="en-US"/>
              <a:t>Slide </a:t>
            </a:r>
            <a:fld id="{619F89D8-7AE3-494A-97F3-03D680869632}" type="slidenum">
              <a:rPr lang="en-US" smtClean="0"/>
              <a:pPr/>
              <a:t>‹#›</a:t>
            </a:fld>
            <a:endParaRPr lang="en-US"/>
          </a:p>
        </p:txBody>
      </p:sp>
      <p:sp>
        <p:nvSpPr>
          <p:cNvPr id="34" name="Subtitle 2"/>
          <p:cNvSpPr>
            <a:spLocks noGrp="1"/>
          </p:cNvSpPr>
          <p:nvPr userDrawn="1">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7" name="Content Placeholder 6"/>
          <p:cNvSpPr>
            <a:spLocks noGrp="1"/>
          </p:cNvSpPr>
          <p:nvPr>
            <p:ph sz="quarter" idx="35" hasCustomPrompt="1"/>
          </p:nvPr>
        </p:nvSpPr>
        <p:spPr>
          <a:xfrm>
            <a:off x="2218077" y="2100061"/>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1</a:t>
            </a:r>
            <a:endParaRPr lang="en-GB"/>
          </a:p>
        </p:txBody>
      </p:sp>
      <p:sp>
        <p:nvSpPr>
          <p:cNvPr id="54" name="Content Placeholder 6"/>
          <p:cNvSpPr>
            <a:spLocks noGrp="1"/>
          </p:cNvSpPr>
          <p:nvPr>
            <p:ph sz="quarter" idx="36" hasCustomPrompt="1"/>
          </p:nvPr>
        </p:nvSpPr>
        <p:spPr>
          <a:xfrm>
            <a:off x="2218077" y="297198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2</a:t>
            </a:r>
            <a:endParaRPr lang="en-GB"/>
          </a:p>
        </p:txBody>
      </p:sp>
      <p:sp>
        <p:nvSpPr>
          <p:cNvPr id="55" name="Content Placeholder 6"/>
          <p:cNvSpPr>
            <a:spLocks noGrp="1"/>
          </p:cNvSpPr>
          <p:nvPr>
            <p:ph sz="quarter" idx="37" hasCustomPrompt="1"/>
          </p:nvPr>
        </p:nvSpPr>
        <p:spPr>
          <a:xfrm>
            <a:off x="2218077" y="3843416"/>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3</a:t>
            </a:r>
            <a:endParaRPr lang="en-GB"/>
          </a:p>
        </p:txBody>
      </p:sp>
      <p:sp>
        <p:nvSpPr>
          <p:cNvPr id="56" name="Content Placeholder 6"/>
          <p:cNvSpPr>
            <a:spLocks noGrp="1"/>
          </p:cNvSpPr>
          <p:nvPr>
            <p:ph sz="quarter" idx="38" hasCustomPrompt="1"/>
          </p:nvPr>
        </p:nvSpPr>
        <p:spPr>
          <a:xfrm>
            <a:off x="2218077" y="4708172"/>
            <a:ext cx="385200" cy="385200"/>
          </a:xfrm>
          <a:prstGeom prst="ellipse">
            <a:avLst/>
          </a:prstGeom>
          <a:solidFill>
            <a:schemeClr val="tx2"/>
          </a:solidFill>
        </p:spPr>
        <p:txBody>
          <a:bodyPr anchor="ctr" anchorCtr="0"/>
          <a:lstStyle>
            <a:lvl1pPr algn="ctr">
              <a:spcBef>
                <a:spcPts val="0"/>
              </a:spcBef>
              <a:defRPr sz="2000" b="1">
                <a:solidFill>
                  <a:schemeClr val="bg1"/>
                </a:solidFill>
                <a:latin typeface="ABBvoice" panose="020D0603020503020204" pitchFamily="34" charset="0"/>
                <a:ea typeface="ABBvoice" panose="020D0603020503020204" pitchFamily="34" charset="0"/>
                <a:cs typeface="ABBvoice" panose="020D0603020503020204" pitchFamily="34" charset="0"/>
              </a:defRPr>
            </a:lvl1pPr>
          </a:lstStyle>
          <a:p>
            <a:pPr lvl="0"/>
            <a:r>
              <a:rPr lang="pl-PL"/>
              <a:t>4</a:t>
            </a:r>
            <a:endParaRPr lang="en-GB"/>
          </a:p>
        </p:txBody>
      </p:sp>
    </p:spTree>
    <p:extLst>
      <p:ext uri="{BB962C8B-B14F-4D97-AF65-F5344CB8AC3E}">
        <p14:creationId xmlns:p14="http://schemas.microsoft.com/office/powerpoint/2010/main" val="403329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 Matrix">
    <p:spTree>
      <p:nvGrpSpPr>
        <p:cNvPr id="1" name=""/>
        <p:cNvGrpSpPr/>
        <p:nvPr/>
      </p:nvGrpSpPr>
      <p:grpSpPr>
        <a:xfrm>
          <a:off x="0" y="0"/>
          <a:ext cx="0" cy="0"/>
          <a:chOff x="0" y="0"/>
          <a:chExt cx="0" cy="0"/>
        </a:xfrm>
      </p:grpSpPr>
      <p:sp>
        <p:nvSpPr>
          <p:cNvPr id="37" name="Text Placeholder 11"/>
          <p:cNvSpPr>
            <a:spLocks noGrp="1"/>
          </p:cNvSpPr>
          <p:nvPr>
            <p:ph type="body" sz="quarter" idx="26"/>
          </p:nvPr>
        </p:nvSpPr>
        <p:spPr bwMode="gray">
          <a:xfrm>
            <a:off x="2553272" y="1931194"/>
            <a:ext cx="2899094"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 name="Text Placeholder 11"/>
          <p:cNvSpPr>
            <a:spLocks noGrp="1"/>
          </p:cNvSpPr>
          <p:nvPr>
            <p:ph type="body" sz="quarter" idx="27"/>
          </p:nvPr>
        </p:nvSpPr>
        <p:spPr bwMode="gray">
          <a:xfrm>
            <a:off x="575494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11"/>
          <p:cNvSpPr>
            <a:spLocks noGrp="1"/>
          </p:cNvSpPr>
          <p:nvPr>
            <p:ph type="body" sz="quarter" idx="28"/>
          </p:nvPr>
        </p:nvSpPr>
        <p:spPr bwMode="gray">
          <a:xfrm>
            <a:off x="8955527" y="1931194"/>
            <a:ext cx="2898000" cy="252000"/>
          </a:xfrm>
        </p:spPr>
        <p:txBody>
          <a:bodyPr lIns="0" tIns="0" rIns="0" anchor="t"/>
          <a:lstStyle>
            <a:lvl1pPr marL="0" indent="0">
              <a:spcBef>
                <a:spcPts val="0"/>
              </a:spcBef>
              <a:buFont typeface="Arial" panose="020B0604020202020204" pitchFamily="34" charset="0"/>
              <a:buNone/>
              <a:defRPr sz="1600" b="1">
                <a:solidFill>
                  <a:schemeClr val="tx2"/>
                </a:solidFill>
              </a:defRPr>
            </a:lvl1pPr>
            <a:lvl2pPr marL="0" indent="0">
              <a:spcBef>
                <a:spcPts val="0"/>
              </a:spcBef>
              <a:buNone/>
              <a:defRPr sz="1600" b="1">
                <a:solidFill>
                  <a:schemeClr val="tx2"/>
                </a:solidFill>
              </a:defRPr>
            </a:lvl2pPr>
            <a:lvl3pPr marL="0" indent="0">
              <a:spcBef>
                <a:spcPts val="0"/>
              </a:spcBef>
              <a:buNone/>
              <a:defRPr sz="1600" b="1">
                <a:solidFill>
                  <a:schemeClr val="tx2"/>
                </a:solidFill>
              </a:defRPr>
            </a:lvl3pPr>
            <a:lvl4pPr marL="0" indent="0">
              <a:spcBef>
                <a:spcPts val="0"/>
              </a:spcBef>
              <a:buNone/>
              <a:defRPr sz="1600" b="1">
                <a:solidFill>
                  <a:schemeClr val="tx2"/>
                </a:solidFill>
              </a:defRPr>
            </a:lvl4pPr>
            <a:lvl5pPr marL="0" indent="0">
              <a:spcBef>
                <a:spcPts val="0"/>
              </a:spcBef>
              <a:buNone/>
              <a:defRPr sz="1600" b="1">
                <a:solidFill>
                  <a:schemeClr val="tx2"/>
                </a:solidFill>
              </a:defRPr>
            </a:lvl5pPr>
            <a:lvl6pPr marL="0" indent="0">
              <a:spcBef>
                <a:spcPts val="0"/>
              </a:spcBef>
              <a:buNone/>
              <a:defRPr sz="1600" b="1">
                <a:solidFill>
                  <a:schemeClr val="tx2"/>
                </a:solidFill>
              </a:defRPr>
            </a:lvl6pPr>
            <a:lvl7pPr marL="0" indent="0">
              <a:spcBef>
                <a:spcPts val="0"/>
              </a:spcBef>
              <a:buNone/>
              <a:defRPr sz="1600" b="1">
                <a:solidFill>
                  <a:schemeClr val="tx2"/>
                </a:solidFill>
              </a:defRPr>
            </a:lvl7pPr>
            <a:lvl8pPr marL="0" indent="0">
              <a:spcBef>
                <a:spcPts val="0"/>
              </a:spcBef>
              <a:buNone/>
              <a:defRPr sz="1600" b="1">
                <a:solidFill>
                  <a:schemeClr val="tx2"/>
                </a:solidFill>
              </a:defRPr>
            </a:lvl8pPr>
            <a:lvl9pPr marL="0" indent="0">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p:txBody>
          <a:bodyPr/>
          <a:lstStyle/>
          <a:p>
            <a:r>
              <a:rPr lang="en-US"/>
              <a:t>Click to edit Master title style</a:t>
            </a:r>
          </a:p>
        </p:txBody>
      </p:sp>
      <p:sp>
        <p:nvSpPr>
          <p:cNvPr id="11" name="Content Placeholder 3"/>
          <p:cNvSpPr>
            <a:spLocks noGrp="1"/>
          </p:cNvSpPr>
          <p:nvPr>
            <p:ph sz="quarter" idx="20"/>
          </p:nvPr>
        </p:nvSpPr>
        <p:spPr bwMode="gray">
          <a:xfrm>
            <a:off x="2553272" y="2317748"/>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21"/>
          </p:nvPr>
        </p:nvSpPr>
        <p:spPr bwMode="gray">
          <a:xfrm>
            <a:off x="2553273" y="3573970"/>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quarter" idx="22"/>
          </p:nvPr>
        </p:nvSpPr>
        <p:spPr bwMode="gray">
          <a:xfrm>
            <a:off x="2553273" y="4830194"/>
            <a:ext cx="2903803"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3"/>
          </p:nvPr>
        </p:nvSpPr>
        <p:spPr bwMode="gray">
          <a:xfrm>
            <a:off x="333264" y="1931196"/>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quarter" idx="24"/>
          </p:nvPr>
        </p:nvSpPr>
        <p:spPr bwMode="gray">
          <a:xfrm>
            <a:off x="333264" y="3305949"/>
            <a:ext cx="1916766" cy="1231942"/>
          </a:xfrm>
        </p:spPr>
        <p:txBody>
          <a:bodyPr lIns="0" tIns="0" rIns="0" bIns="0" anchor="ctr"/>
          <a:lstStyle>
            <a:lvl1pPr marL="0" indent="0" algn="l">
              <a:buFont typeface="Arial" panose="020B0604020202020204" pitchFamily="34" charset="0"/>
              <a:buNone/>
              <a:defRPr b="1">
                <a:solidFill>
                  <a:schemeClr val="tx2"/>
                </a:solidFill>
              </a:defRPr>
            </a:lvl1pPr>
            <a:lvl2pPr marL="0" indent="0" algn="l">
              <a:buNone/>
              <a:defRPr b="1">
                <a:solidFill>
                  <a:schemeClr val="tx2"/>
                </a:solidFill>
              </a:defRPr>
            </a:lvl2pPr>
            <a:lvl3pPr marL="0" indent="0" algn="l">
              <a:buNone/>
              <a:defRPr b="1">
                <a:solidFill>
                  <a:schemeClr val="tx2"/>
                </a:solidFill>
              </a:defRPr>
            </a:lvl3pPr>
            <a:lvl4pPr marL="0" indent="0" algn="l">
              <a:buNone/>
              <a:defRPr b="1">
                <a:solidFill>
                  <a:schemeClr val="tx2"/>
                </a:solidFill>
              </a:defRPr>
            </a:lvl4pPr>
            <a:lvl5pPr marL="0" indent="0" algn="l">
              <a:buNone/>
              <a:defRPr b="1">
                <a:solidFill>
                  <a:schemeClr val="tx2"/>
                </a:solidFill>
              </a:defRPr>
            </a:lvl5pPr>
            <a:lvl6pPr marL="0" indent="0" algn="l">
              <a:buNone/>
              <a:defRPr b="1">
                <a:solidFill>
                  <a:schemeClr val="tx2"/>
                </a:solidFill>
              </a:defRPr>
            </a:lvl6pPr>
            <a:lvl7pPr marL="0" indent="0" algn="l">
              <a:buNone/>
              <a:defRPr b="1">
                <a:solidFill>
                  <a:schemeClr val="tx2"/>
                </a:solidFill>
              </a:defRPr>
            </a:lvl7pPr>
            <a:lvl8pPr marL="0" indent="0" algn="l">
              <a:buNone/>
              <a:defRPr b="1">
                <a:solidFill>
                  <a:schemeClr val="tx2"/>
                </a:solidFill>
              </a:defRPr>
            </a:lvl8pPr>
            <a:lvl9pPr marL="0" indent="0" algn="l">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p:cNvSpPr>
            <a:spLocks noGrp="1"/>
          </p:cNvSpPr>
          <p:nvPr>
            <p:ph sz="quarter" idx="25"/>
          </p:nvPr>
        </p:nvSpPr>
        <p:spPr bwMode="gray">
          <a:xfrm>
            <a:off x="333264" y="4680702"/>
            <a:ext cx="1916766" cy="1231942"/>
          </a:xfrm>
        </p:spPr>
        <p:txBody>
          <a:bodyPr lIns="0" tIns="0" rIns="0" bIns="0" anchor="ctr"/>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None/>
              <a:defRPr b="1">
                <a:solidFill>
                  <a:schemeClr val="tx2"/>
                </a:solidFill>
              </a:defRPr>
            </a:lvl3pPr>
            <a:lvl4pPr marL="0" indent="0">
              <a:buNone/>
              <a:defRPr b="1">
                <a:solidFill>
                  <a:schemeClr val="tx2"/>
                </a:solidFill>
              </a:defRPr>
            </a:lvl4pPr>
            <a:lvl5pPr marL="0" indent="0">
              <a:buNone/>
              <a:defRPr b="1">
                <a:solidFill>
                  <a:schemeClr val="tx2"/>
                </a:solidFill>
              </a:defRPr>
            </a:lvl5pPr>
            <a:lvl6pPr marL="0" indent="0">
              <a:buNone/>
              <a:defRPr b="1">
                <a:solidFill>
                  <a:schemeClr val="tx2"/>
                </a:solidFill>
              </a:defRPr>
            </a:lvl6pPr>
            <a:lvl7pPr marL="0" indent="0">
              <a:buNone/>
              <a:defRPr b="1">
                <a:solidFill>
                  <a:schemeClr val="tx2"/>
                </a:solidFill>
              </a:defRPr>
            </a:lvl7pPr>
            <a:lvl8pPr marL="0" indent="0">
              <a:buNone/>
              <a:defRPr b="1">
                <a:solidFill>
                  <a:schemeClr val="tx2"/>
                </a:solidFill>
              </a:defRPr>
            </a:lvl8pPr>
            <a:lvl9pPr marL="0" indent="0">
              <a:buNone/>
              <a:defRPr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8" name="Straight Connector 27"/>
          <p:cNvCxnSpPr/>
          <p:nvPr userDrawn="1"/>
        </p:nvCxnSpPr>
        <p:spPr bwMode="gray">
          <a:xfrm>
            <a:off x="2553272"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9" name="Straight Connector 28"/>
          <p:cNvCxnSpPr/>
          <p:nvPr userDrawn="1"/>
        </p:nvCxnSpPr>
        <p:spPr bwMode="gray">
          <a:xfrm>
            <a:off x="2550359"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0" name="Straight Connector 29"/>
          <p:cNvCxnSpPr/>
          <p:nvPr userDrawn="1"/>
        </p:nvCxnSpPr>
        <p:spPr bwMode="gray">
          <a:xfrm>
            <a:off x="2550359"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1" name="Straight Connector 30"/>
          <p:cNvCxnSpPr/>
          <p:nvPr userDrawn="1"/>
        </p:nvCxnSpPr>
        <p:spPr bwMode="gray">
          <a:xfrm>
            <a:off x="5754400"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2" name="Straight Connector 31"/>
          <p:cNvCxnSpPr/>
          <p:nvPr userDrawn="1"/>
        </p:nvCxnSpPr>
        <p:spPr bwMode="gray">
          <a:xfrm>
            <a:off x="5752943"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3" name="Straight Connector 32"/>
          <p:cNvCxnSpPr/>
          <p:nvPr userDrawn="1"/>
        </p:nvCxnSpPr>
        <p:spPr bwMode="gray">
          <a:xfrm>
            <a:off x="5752943"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4" name="Straight Connector 33"/>
          <p:cNvCxnSpPr/>
          <p:nvPr userDrawn="1"/>
        </p:nvCxnSpPr>
        <p:spPr bwMode="gray">
          <a:xfrm>
            <a:off x="8955527" y="2238607"/>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5" name="Straight Connector 34"/>
          <p:cNvCxnSpPr/>
          <p:nvPr userDrawn="1"/>
        </p:nvCxnSpPr>
        <p:spPr bwMode="gray">
          <a:xfrm>
            <a:off x="8955527" y="3487659"/>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36" name="Straight Connector 35"/>
          <p:cNvCxnSpPr/>
          <p:nvPr userDrawn="1"/>
        </p:nvCxnSpPr>
        <p:spPr bwMode="gray">
          <a:xfrm>
            <a:off x="8955527" y="4743881"/>
            <a:ext cx="2898000" cy="0"/>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43" name="Content Placeholder 3"/>
          <p:cNvSpPr>
            <a:spLocks noGrp="1"/>
          </p:cNvSpPr>
          <p:nvPr>
            <p:ph sz="quarter" idx="29"/>
          </p:nvPr>
        </p:nvSpPr>
        <p:spPr bwMode="gray">
          <a:xfrm>
            <a:off x="5757301"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Content Placeholder 3"/>
          <p:cNvSpPr>
            <a:spLocks noGrp="1"/>
          </p:cNvSpPr>
          <p:nvPr>
            <p:ph sz="quarter" idx="30"/>
          </p:nvPr>
        </p:nvSpPr>
        <p:spPr bwMode="gray">
          <a:xfrm>
            <a:off x="5757302"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Content Placeholder 3"/>
          <p:cNvSpPr>
            <a:spLocks noGrp="1"/>
          </p:cNvSpPr>
          <p:nvPr>
            <p:ph sz="quarter" idx="31"/>
          </p:nvPr>
        </p:nvSpPr>
        <p:spPr bwMode="gray">
          <a:xfrm>
            <a:off x="5757302"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Content Placeholder 3"/>
          <p:cNvSpPr>
            <a:spLocks noGrp="1"/>
          </p:cNvSpPr>
          <p:nvPr>
            <p:ph sz="quarter" idx="32"/>
          </p:nvPr>
        </p:nvSpPr>
        <p:spPr bwMode="gray">
          <a:xfrm>
            <a:off x="8955527" y="2317748"/>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Content Placeholder 3"/>
          <p:cNvSpPr>
            <a:spLocks noGrp="1"/>
          </p:cNvSpPr>
          <p:nvPr>
            <p:ph sz="quarter" idx="33"/>
          </p:nvPr>
        </p:nvSpPr>
        <p:spPr bwMode="gray">
          <a:xfrm>
            <a:off x="8955527" y="3573970"/>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Content Placeholder 3"/>
          <p:cNvSpPr>
            <a:spLocks noGrp="1"/>
          </p:cNvSpPr>
          <p:nvPr>
            <p:ph sz="quarter" idx="34"/>
          </p:nvPr>
        </p:nvSpPr>
        <p:spPr bwMode="gray">
          <a:xfrm>
            <a:off x="8955527" y="4830194"/>
            <a:ext cx="2898000" cy="1083600"/>
          </a:xfrm>
        </p:spPr>
        <p:txBody>
          <a:bodyPr lIns="0" tIns="0" rIns="0" b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35"/>
          </p:nvPr>
        </p:nvSpPr>
        <p:spPr bwMode="gray"/>
        <p:txBody>
          <a:bodyPr/>
          <a:lstStyle/>
          <a:p>
            <a:fld id="{9C2F4835-9B96-4DF5-AAA6-ECF7FA6AC084}" type="datetime4">
              <a:rPr lang="en-US" smtClean="0"/>
              <a:t>May 2, 2022</a:t>
            </a:fld>
            <a:endParaRPr lang="en-US"/>
          </a:p>
        </p:txBody>
      </p:sp>
      <p:sp>
        <p:nvSpPr>
          <p:cNvPr id="4" name="Footer Placeholder 3"/>
          <p:cNvSpPr>
            <a:spLocks noGrp="1"/>
          </p:cNvSpPr>
          <p:nvPr>
            <p:ph type="ftr" sz="quarter" idx="36"/>
          </p:nvPr>
        </p:nvSpPr>
        <p:spPr bwMode="gray"/>
        <p:txBody>
          <a:bodyPr/>
          <a:lstStyle/>
          <a:p>
            <a:pPr lvl="8"/>
            <a:endParaRPr lang="en-US"/>
          </a:p>
        </p:txBody>
      </p:sp>
      <p:sp>
        <p:nvSpPr>
          <p:cNvPr id="5" name="Slide Number Placeholder 4"/>
          <p:cNvSpPr>
            <a:spLocks noGrp="1"/>
          </p:cNvSpPr>
          <p:nvPr>
            <p:ph type="sldNum" sz="quarter" idx="37"/>
          </p:nvPr>
        </p:nvSpPr>
        <p:spPr bwMode="gray"/>
        <p:txBody>
          <a:bodyPr/>
          <a:lstStyle/>
          <a:p>
            <a:r>
              <a:rPr lang="en-US"/>
              <a:t>Slide </a:t>
            </a:r>
            <a:fld id="{619F89D8-7AE3-494A-97F3-03D680869632}" type="slidenum">
              <a:rPr lang="en-US" smtClean="0"/>
              <a:pPr/>
              <a:t>‹#›</a:t>
            </a:fld>
            <a:endParaRPr lang="en-US"/>
          </a:p>
        </p:txBody>
      </p:sp>
      <p:sp>
        <p:nvSpPr>
          <p:cNvPr id="41" name="Subtitle 2"/>
          <p:cNvSpPr>
            <a:spLocks noGrp="1"/>
          </p:cNvSpPr>
          <p:nvPr>
            <p:ph type="subTitle" idx="13"/>
          </p:nvPr>
        </p:nvSpPr>
        <p:spPr bwMode="gray">
          <a:xfrm>
            <a:off x="332368" y="1085213"/>
            <a:ext cx="11520896"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64454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 Divider 2">
    <p:spTree>
      <p:nvGrpSpPr>
        <p:cNvPr id="1" name=""/>
        <p:cNvGrpSpPr/>
        <p:nvPr/>
      </p:nvGrpSpPr>
      <p:grpSpPr>
        <a:xfrm>
          <a:off x="0" y="0"/>
          <a:ext cx="0" cy="0"/>
          <a:chOff x="0" y="0"/>
          <a:chExt cx="0" cy="0"/>
        </a:xfrm>
      </p:grpSpPr>
      <p:sp>
        <p:nvSpPr>
          <p:cNvPr id="9" name="Rectangle 8"/>
          <p:cNvSpPr/>
          <p:nvPr userDrawn="1"/>
        </p:nvSpPr>
        <p:spPr bwMode="gray">
          <a:xfrm>
            <a:off x="2" y="0"/>
            <a:ext cx="12192000" cy="6858000"/>
          </a:xfrm>
          <a:prstGeom prst="rect">
            <a:avLst/>
          </a:prstGeom>
          <a:solidFill>
            <a:srgbClr val="FF000F"/>
          </a:solidFill>
          <a:ln w="25400" cap="flat" cmpd="sng" algn="ctr">
            <a:noFill/>
            <a:prstDash val="solid"/>
          </a:ln>
          <a:effectLst/>
        </p:spPr>
        <p:txBody>
          <a:bodyPr lIns="72009" tIns="72009" rIns="72009" bIns="72009" rtlCol="0" anchor="ctr"/>
          <a:lstStyle/>
          <a:p>
            <a:pPr marL="0" marR="0" lvl="0" indent="0" algn="ctr" defTabSz="914491"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err="1">
              <a:ln>
                <a:noFill/>
              </a:ln>
              <a:solidFill>
                <a:srgbClr val="FFFFFF"/>
              </a:solidFill>
              <a:effectLst/>
              <a:uLnTx/>
              <a:uFillTx/>
              <a:latin typeface="ABBvoice" panose="020D0603020503020204" pitchFamily="34" charset="0"/>
              <a:ea typeface="ABBvoice" panose="020D0603020503020204" pitchFamily="34" charset="0"/>
              <a:cs typeface="ABBvoice" panose="020D0603020503020204" pitchFamily="34" charset="0"/>
            </a:endParaRPr>
          </a:p>
        </p:txBody>
      </p:sp>
      <p:sp>
        <p:nvSpPr>
          <p:cNvPr id="11" name="Rectangle 10">
            <a:extLst>
              <a:ext uri="{FF2B5EF4-FFF2-40B4-BE49-F238E27FC236}">
                <a16:creationId xmlns:a16="http://schemas.microsoft.com/office/drawing/2014/main" id="{94A90620-6E53-42BB-807B-70CAD0710CDD}"/>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1"/>
                </a:solidFill>
              </a:rPr>
              <a:t>—</a:t>
            </a:r>
            <a:endParaRPr lang="en-US" sz="3200" b="1" err="1">
              <a:solidFill>
                <a:schemeClr val="bg1"/>
              </a:solidFill>
            </a:endParaRPr>
          </a:p>
        </p:txBody>
      </p:sp>
      <p:sp>
        <p:nvSpPr>
          <p:cNvPr id="8" name="Title 1">
            <a:extLst>
              <a:ext uri="{FF2B5EF4-FFF2-40B4-BE49-F238E27FC236}">
                <a16:creationId xmlns:a16="http://schemas.microsoft.com/office/drawing/2014/main" id="{6B34BC21-AFED-46B1-8268-92A7B5BBDEE1}"/>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0C1FE702-2A26-4886-8C77-E6510DB1849C}"/>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bg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7012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1: Process">
    <p:spTree>
      <p:nvGrpSpPr>
        <p:cNvPr id="1" name=""/>
        <p:cNvGrpSpPr/>
        <p:nvPr/>
      </p:nvGrpSpPr>
      <p:grpSpPr>
        <a:xfrm>
          <a:off x="0" y="0"/>
          <a:ext cx="0" cy="0"/>
          <a:chOff x="0" y="0"/>
          <a:chExt cx="0" cy="0"/>
        </a:xfrm>
      </p:grpSpPr>
      <p:sp>
        <p:nvSpPr>
          <p:cNvPr id="9" name="Text Placeholder 11"/>
          <p:cNvSpPr>
            <a:spLocks noGrp="1"/>
          </p:cNvSpPr>
          <p:nvPr>
            <p:ph type="body" sz="quarter" idx="16"/>
          </p:nvPr>
        </p:nvSpPr>
        <p:spPr bwMode="gray">
          <a:xfrm>
            <a:off x="333264" y="1931945"/>
            <a:ext cx="3643200" cy="360000"/>
          </a:xfrm>
          <a:prstGeom prst="homePlate">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p:cNvSpPr>
            <a:spLocks noGrp="1"/>
          </p:cNvSpPr>
          <p:nvPr>
            <p:ph type="body" sz="quarter" idx="24"/>
          </p:nvPr>
        </p:nvSpPr>
        <p:spPr bwMode="gray">
          <a:xfrm>
            <a:off x="4271796"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p:cNvSpPr>
            <a:spLocks noGrp="1"/>
          </p:cNvSpPr>
          <p:nvPr>
            <p:ph type="body" sz="quarter" idx="26"/>
          </p:nvPr>
        </p:nvSpPr>
        <p:spPr bwMode="gray">
          <a:xfrm>
            <a:off x="8210327" y="1931945"/>
            <a:ext cx="3643200" cy="360000"/>
          </a:xfrm>
          <a:prstGeom prst="chevron">
            <a:avLst/>
          </a:prstGeom>
          <a:solidFill>
            <a:schemeClr val="accent4"/>
          </a:solidFill>
        </p:spPr>
        <p:txBody>
          <a:bodyPr lIns="28800" tIns="0" rIns="28800" anchor="ctr"/>
          <a:lstStyle>
            <a:lvl1pPr marL="0" indent="0" algn="ctr">
              <a:spcBef>
                <a:spcPts val="0"/>
              </a:spcBef>
              <a:buFont typeface="Arial" panose="020B0604020202020204" pitchFamily="34" charset="0"/>
              <a:buNone/>
              <a:defRPr sz="1600" b="0">
                <a:solidFill>
                  <a:schemeClr val="tx1"/>
                </a:solidFill>
              </a:defRPr>
            </a:lvl1pPr>
            <a:lvl2pPr marL="0" indent="0" algn="ctr">
              <a:spcBef>
                <a:spcPts val="0"/>
              </a:spcBef>
              <a:buNone/>
              <a:defRPr sz="1600" b="1">
                <a:solidFill>
                  <a:schemeClr val="tx1"/>
                </a:solidFill>
              </a:defRPr>
            </a:lvl2pPr>
            <a:lvl3pPr marL="0" indent="0" algn="ctr">
              <a:spcBef>
                <a:spcPts val="0"/>
              </a:spcBef>
              <a:buNone/>
              <a:defRPr sz="1600" b="1">
                <a:solidFill>
                  <a:schemeClr val="tx1"/>
                </a:solidFill>
              </a:defRPr>
            </a:lvl3pPr>
            <a:lvl4pPr marL="0" indent="0" algn="ctr">
              <a:spcBef>
                <a:spcPts val="0"/>
              </a:spcBef>
              <a:buNone/>
              <a:defRPr sz="1600" b="1">
                <a:solidFill>
                  <a:schemeClr val="tx1"/>
                </a:solidFill>
              </a:defRPr>
            </a:lvl4pPr>
            <a:lvl5pPr marL="0" indent="0" algn="ctr">
              <a:spcBef>
                <a:spcPts val="0"/>
              </a:spcBef>
              <a:buNone/>
              <a:defRPr sz="1600" b="1">
                <a:solidFill>
                  <a:schemeClr val="tx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bwMode="gray">
          <a:xfrm>
            <a:off x="333264" y="682313"/>
            <a:ext cx="11520000" cy="396000"/>
          </a:xfrm>
        </p:spPr>
        <p:txBody>
          <a:bodyPr/>
          <a:lstStyle/>
          <a:p>
            <a:r>
              <a:rPr lang="en-US"/>
              <a:t>Click to edit Master title style</a:t>
            </a:r>
          </a:p>
        </p:txBody>
      </p:sp>
      <p:sp>
        <p:nvSpPr>
          <p:cNvPr id="3" name="Footer Placeholder 2"/>
          <p:cNvSpPr>
            <a:spLocks noGrp="1"/>
          </p:cNvSpPr>
          <p:nvPr>
            <p:ph type="ftr" sz="quarter" idx="10"/>
          </p:nvPr>
        </p:nvSpPr>
        <p:spPr bwMode="gray"/>
        <p:txBody>
          <a:bodyPr/>
          <a:lstStyle/>
          <a:p>
            <a:pPr lvl="8"/>
            <a:endParaRPr lang="en-US"/>
          </a:p>
        </p:txBody>
      </p:sp>
      <p:sp>
        <p:nvSpPr>
          <p:cNvPr id="4" name="Date Placeholder 3"/>
          <p:cNvSpPr>
            <a:spLocks noGrp="1"/>
          </p:cNvSpPr>
          <p:nvPr>
            <p:ph type="dt" sz="half" idx="11"/>
          </p:nvPr>
        </p:nvSpPr>
        <p:spPr bwMode="gray"/>
        <p:txBody>
          <a:bodyPr/>
          <a:lstStyle/>
          <a:p>
            <a:fld id="{A38A18E7-9BD9-4C21-A92A-0000075C47BF}" type="datetime4">
              <a:rPr lang="en-US" smtClean="0"/>
              <a:t>May 2, 2022</a:t>
            </a:fld>
            <a:endParaRPr lang="en-US"/>
          </a:p>
        </p:txBody>
      </p:sp>
      <p:sp>
        <p:nvSpPr>
          <p:cNvPr id="5" name="Slide Number Placeholder 4"/>
          <p:cNvSpPr>
            <a:spLocks noGrp="1"/>
          </p:cNvSpPr>
          <p:nvPr>
            <p:ph type="sldNum" sz="quarter" idx="12"/>
          </p:nvPr>
        </p:nvSpPr>
        <p:spPr bwMode="gray"/>
        <p:txBody>
          <a:bodyPr/>
          <a:lstStyle/>
          <a:p>
            <a:r>
              <a:rPr lang="en-US"/>
              <a:t>Slide </a:t>
            </a:r>
            <a:fld id="{619F89D8-7AE3-494A-97F3-03D680869632}" type="slidenum">
              <a:rPr lang="en-US" smtClean="0"/>
              <a:pPr/>
              <a:t>‹#›</a:t>
            </a:fld>
            <a:endParaRPr lang="en-US"/>
          </a:p>
        </p:txBody>
      </p:sp>
      <p:sp>
        <p:nvSpPr>
          <p:cNvPr id="11" name="Content Placeholder 3"/>
          <p:cNvSpPr>
            <a:spLocks noGrp="1"/>
          </p:cNvSpPr>
          <p:nvPr>
            <p:ph sz="quarter" idx="23"/>
          </p:nvPr>
        </p:nvSpPr>
        <p:spPr bwMode="gray">
          <a:xfrm>
            <a:off x="333264"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5"/>
          </p:nvPr>
        </p:nvSpPr>
        <p:spPr bwMode="gray">
          <a:xfrm>
            <a:off x="4271796"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3"/>
          <p:cNvSpPr>
            <a:spLocks noGrp="1"/>
          </p:cNvSpPr>
          <p:nvPr>
            <p:ph sz="quarter" idx="27"/>
          </p:nvPr>
        </p:nvSpPr>
        <p:spPr bwMode="gray">
          <a:xfrm>
            <a:off x="8210327" y="2402146"/>
            <a:ext cx="3643200" cy="3511294"/>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7" name="Straight Connector 26"/>
          <p:cNvCxnSpPr/>
          <p:nvPr userDrawn="1"/>
        </p:nvCxnSpPr>
        <p:spPr bwMode="gray">
          <a:xfrm>
            <a:off x="4124130"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cxnSp>
        <p:nvCxnSpPr>
          <p:cNvPr id="28" name="Straight Connector 27"/>
          <p:cNvCxnSpPr/>
          <p:nvPr userDrawn="1"/>
        </p:nvCxnSpPr>
        <p:spPr bwMode="gray">
          <a:xfrm>
            <a:off x="8062662" y="2473348"/>
            <a:ext cx="0" cy="3440092"/>
          </a:xfrm>
          <a:prstGeom prst="line">
            <a:avLst/>
          </a:prstGeom>
          <a:ln w="12700">
            <a:solidFill>
              <a:schemeClr val="tx1"/>
            </a:solidFill>
          </a:ln>
        </p:spPr>
        <p:style>
          <a:lnRef idx="1">
            <a:schemeClr val="accent3"/>
          </a:lnRef>
          <a:fillRef idx="0">
            <a:schemeClr val="accent3"/>
          </a:fillRef>
          <a:effectRef idx="0">
            <a:schemeClr val="accent3"/>
          </a:effectRef>
          <a:fontRef idx="minor">
            <a:schemeClr val="tx1"/>
          </a:fontRef>
        </p:style>
      </p:cxnSp>
      <p:sp>
        <p:nvSpPr>
          <p:cNvPr id="17" name="Subtitle 2"/>
          <p:cNvSpPr>
            <a:spLocks noGrp="1"/>
          </p:cNvSpPr>
          <p:nvPr>
            <p:ph type="subTitle" idx="13"/>
          </p:nvPr>
        </p:nvSpPr>
        <p:spPr bwMode="gray">
          <a:xfrm>
            <a:off x="332367" y="1085213"/>
            <a:ext cx="11520897"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295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52: Image">
    <p:spTree>
      <p:nvGrpSpPr>
        <p:cNvPr id="1" name=""/>
        <p:cNvGrpSpPr/>
        <p:nvPr/>
      </p:nvGrpSpPr>
      <p:grpSpPr>
        <a:xfrm>
          <a:off x="0" y="0"/>
          <a:ext cx="0" cy="0"/>
          <a:chOff x="0" y="0"/>
          <a:chExt cx="0" cy="0"/>
        </a:xfrm>
      </p:grpSpPr>
      <p:sp>
        <p:nvSpPr>
          <p:cNvPr id="9" name="Bildplatzhalter 8"/>
          <p:cNvSpPr>
            <a:spLocks noGrp="1"/>
          </p:cNvSpPr>
          <p:nvPr>
            <p:ph type="pic" sz="quarter" idx="17"/>
          </p:nvPr>
        </p:nvSpPr>
        <p:spPr bwMode="gray">
          <a:xfrm>
            <a:off x="2" y="0"/>
            <a:ext cx="12192000" cy="6858000"/>
          </a:xfrm>
          <a:custGeom>
            <a:avLst/>
            <a:gdLst>
              <a:gd name="connsiteX0" fmla="*/ 334746 w 12192000"/>
              <a:gd name="connsiteY0" fmla="*/ 530044 h 6858000"/>
              <a:gd name="connsiteX1" fmla="*/ 334746 w 12192000"/>
              <a:gd name="connsiteY1" fmla="*/ 558844 h 6858000"/>
              <a:gd name="connsiteX2" fmla="*/ 561546 w 12192000"/>
              <a:gd name="connsiteY2" fmla="*/ 558844 h 6858000"/>
              <a:gd name="connsiteX3" fmla="*/ 561546 w 12192000"/>
              <a:gd name="connsiteY3" fmla="*/ 530044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34746" y="530044"/>
                </a:moveTo>
                <a:lnTo>
                  <a:pt x="334746" y="558844"/>
                </a:lnTo>
                <a:lnTo>
                  <a:pt x="561546" y="558844"/>
                </a:lnTo>
                <a:lnTo>
                  <a:pt x="561546" y="530044"/>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
        <p:nvSpPr>
          <p:cNvPr id="2" name="Title 1"/>
          <p:cNvSpPr>
            <a:spLocks noGrp="1"/>
          </p:cNvSpPr>
          <p:nvPr>
            <p:ph type="title"/>
          </p:nvPr>
        </p:nvSpPr>
        <p:spPr bwMode="gray">
          <a:xfrm>
            <a:off x="332366" y="622788"/>
            <a:ext cx="11520898" cy="396000"/>
          </a:xfrm>
        </p:spPr>
        <p:txBody>
          <a:bodyPr/>
          <a:lstStyle>
            <a:lvl1pPr>
              <a:defRPr sz="1800"/>
            </a:lvl1pPr>
          </a:lstStyle>
          <a:p>
            <a:r>
              <a:rPr lang="en-US"/>
              <a:t>Click to edit Master title style</a:t>
            </a:r>
          </a:p>
        </p:txBody>
      </p:sp>
      <p:sp>
        <p:nvSpPr>
          <p:cNvPr id="4" name="Date Placeholder 3"/>
          <p:cNvSpPr>
            <a:spLocks noGrp="1"/>
          </p:cNvSpPr>
          <p:nvPr>
            <p:ph type="dt" sz="half" idx="14"/>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5F354CEB-C103-4DD3-8EFF-E66E8B8645B8}" type="datetime4">
              <a:rPr lang="en-US" smtClean="0"/>
              <a:t>May 2, 2022</a:t>
            </a:fld>
            <a:endParaRPr lang="en-US"/>
          </a:p>
        </p:txBody>
      </p:sp>
      <p:sp>
        <p:nvSpPr>
          <p:cNvPr id="5" name="Footer Placeholder 4"/>
          <p:cNvSpPr>
            <a:spLocks noGrp="1"/>
          </p:cNvSpPr>
          <p:nvPr>
            <p:ph type="ftr" sz="quarter" idx="15"/>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6" name="Slide Number Placeholder 5"/>
          <p:cNvSpPr>
            <a:spLocks noGrp="1"/>
          </p:cNvSpPr>
          <p:nvPr>
            <p:ph type="sldNum" sz="quarter" idx="16"/>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sp>
        <p:nvSpPr>
          <p:cNvPr id="13" name="Rectangle 12"/>
          <p:cNvSpPr/>
          <p:nvPr userDrawn="1"/>
        </p:nvSpPr>
        <p:spPr bwMode="gray">
          <a:xfrm>
            <a:off x="242214" y="447781"/>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800" b="1">
                <a:solidFill>
                  <a:srgbClr val="FF0000"/>
                </a:solidFill>
              </a:rPr>
              <a:t>—</a:t>
            </a:r>
            <a:endParaRPr lang="en-US" sz="1800" b="1" err="1">
              <a:solidFill>
                <a:srgbClr val="FF0000"/>
              </a:solidFill>
            </a:endParaRPr>
          </a:p>
        </p:txBody>
      </p:sp>
    </p:spTree>
    <p:extLst>
      <p:ext uri="{BB962C8B-B14F-4D97-AF65-F5344CB8AC3E}">
        <p14:creationId xmlns:p14="http://schemas.microsoft.com/office/powerpoint/2010/main" val="351737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3: 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4"/>
          </p:nvPr>
        </p:nvSpPr>
        <p:spPr bwMode="gray"/>
        <p:txBody>
          <a:bodyPr/>
          <a:lstStyle/>
          <a:p>
            <a:fld id="{88CF2583-54A7-46B8-A74C-6028C6CABEF8}" type="datetime4">
              <a:rPr lang="en-US" smtClean="0"/>
              <a:t>May 2, 2022</a:t>
            </a:fld>
            <a:endParaRPr lang="en-US"/>
          </a:p>
        </p:txBody>
      </p:sp>
      <p:sp>
        <p:nvSpPr>
          <p:cNvPr id="5" name="Footer Placeholder 4"/>
          <p:cNvSpPr>
            <a:spLocks noGrp="1"/>
          </p:cNvSpPr>
          <p:nvPr>
            <p:ph type="ftr" sz="quarter" idx="15"/>
          </p:nvPr>
        </p:nvSpPr>
        <p:spPr bwMode="gray"/>
        <p:txBody>
          <a:bodyPr/>
          <a:lstStyle/>
          <a:p>
            <a:pPr lvl="8"/>
            <a:endParaRPr lang="en-US"/>
          </a:p>
        </p:txBody>
      </p:sp>
      <p:sp>
        <p:nvSpPr>
          <p:cNvPr id="6" name="Slide Number Placeholder 5"/>
          <p:cNvSpPr>
            <a:spLocks noGrp="1"/>
          </p:cNvSpPr>
          <p:nvPr>
            <p:ph type="sldNum" sz="quarter" idx="16"/>
          </p:nvPr>
        </p:nvSpPr>
        <p:spPr bwMode="gray"/>
        <p:txBody>
          <a:bodyPr/>
          <a:lstStyle/>
          <a:p>
            <a:r>
              <a:rPr lang="en-US"/>
              <a:t>Slide </a:t>
            </a:r>
            <a:fld id="{619F89D8-7AE3-494A-97F3-03D680869632}" type="slidenum">
              <a:rPr lang="en-US" smtClean="0"/>
              <a:pPr/>
              <a:t>‹#›</a:t>
            </a:fld>
            <a:endParaRPr lang="en-US"/>
          </a:p>
        </p:txBody>
      </p:sp>
      <p:sp>
        <p:nvSpPr>
          <p:cNvPr id="18" name="Subtitle 2"/>
          <p:cNvSpPr>
            <a:spLocks noGrp="1"/>
          </p:cNvSpPr>
          <p:nvPr>
            <p:ph type="subTitle" idx="13"/>
          </p:nvPr>
        </p:nvSpPr>
        <p:spPr bwMode="gray">
          <a:xfrm>
            <a:off x="332367" y="1085213"/>
            <a:ext cx="11520898"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383646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4: Final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a:p>
        </p:txBody>
      </p:sp>
      <p:sp>
        <p:nvSpPr>
          <p:cNvPr id="4" name="Date Placeholder 3"/>
          <p:cNvSpPr>
            <a:spLocks noGrp="1"/>
          </p:cNvSpPr>
          <p:nvPr>
            <p:ph type="dt" sz="half"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2811EE99-D791-4D9A-8276-2A7146444179}" type="datetime4">
              <a:rPr lang="en-US" smtClean="0"/>
              <a:t>May 2, 2022</a:t>
            </a:fld>
            <a:endParaRPr lang="en-US"/>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a:t>Slide </a:t>
            </a:r>
            <a:fld id="{619F89D8-7AE3-494A-97F3-03D680869632}" type="slidenum">
              <a:rPr lang="en-US" smtClean="0"/>
              <a:pPr/>
              <a:t>‹#›</a:t>
            </a:fld>
            <a:endParaRPr lang="en-US"/>
          </a:p>
        </p:txBody>
      </p:sp>
      <p:pic>
        <p:nvPicPr>
          <p:cNvPr id="7"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47616" y="2793573"/>
            <a:ext cx="3296776" cy="1264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7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ascination_12: Title + Tex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146C20B-9540-45A4-B2E4-08223191E7ED}"/>
              </a:ext>
            </a:extLst>
          </p:cNvPr>
          <p:cNvSpPr>
            <a:spLocks noGrp="1"/>
          </p:cNvSpPr>
          <p:nvPr>
            <p:ph type="pic" sz="quarter" idx="11"/>
          </p:nvPr>
        </p:nvSpPr>
        <p:spPr>
          <a:xfrm>
            <a:off x="6167438" y="0"/>
            <a:ext cx="6024562" cy="6858000"/>
          </a:xfrm>
        </p:spPr>
        <p:txBody>
          <a:bodyPr lIns="0" tIns="0" rIns="0" bIns="0"/>
          <a:lstStyle/>
          <a:p>
            <a:r>
              <a:rPr lang="en-US"/>
              <a:t>Click icon to add picture</a:t>
            </a:r>
          </a:p>
        </p:txBody>
      </p:sp>
      <p:sp>
        <p:nvSpPr>
          <p:cNvPr id="3" name="Title 2">
            <a:extLst>
              <a:ext uri="{FF2B5EF4-FFF2-40B4-BE49-F238E27FC236}">
                <a16:creationId xmlns:a16="http://schemas.microsoft.com/office/drawing/2014/main" id="{B094DEC4-72B6-4929-A8E2-6BE82276322B}"/>
              </a:ext>
            </a:extLst>
          </p:cNvPr>
          <p:cNvSpPr>
            <a:spLocks noGrp="1"/>
          </p:cNvSpPr>
          <p:nvPr>
            <p:ph type="title"/>
          </p:nvPr>
        </p:nvSpPr>
        <p:spPr>
          <a:xfrm>
            <a:off x="407988" y="260350"/>
            <a:ext cx="4967287" cy="1655763"/>
          </a:xfrm>
        </p:spPr>
        <p:txBody>
          <a:bodyPr lIns="0" tIns="0" rIns="0" bIns="0"/>
          <a:lstStyle/>
          <a:p>
            <a:r>
              <a:rPr lang="en-US"/>
              <a:t>Click to edit Master title style</a:t>
            </a:r>
            <a:endParaRPr lang="en-US" dirty="0"/>
          </a:p>
        </p:txBody>
      </p:sp>
      <p:sp>
        <p:nvSpPr>
          <p:cNvPr id="7" name="Text Placeholder 3">
            <a:extLst>
              <a:ext uri="{FF2B5EF4-FFF2-40B4-BE49-F238E27FC236}">
                <a16:creationId xmlns:a16="http://schemas.microsoft.com/office/drawing/2014/main" id="{836BF31A-4534-4708-9A77-5306B99AA44C}"/>
              </a:ext>
            </a:extLst>
          </p:cNvPr>
          <p:cNvSpPr>
            <a:spLocks noGrp="1"/>
          </p:cNvSpPr>
          <p:nvPr>
            <p:ph type="body" sz="quarter" idx="10"/>
          </p:nvPr>
        </p:nvSpPr>
        <p:spPr>
          <a:xfrm>
            <a:off x="407987" y="2708275"/>
            <a:ext cx="4967288"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126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ascination_5: Title +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CB0F7308-9015-463D-BAEC-5770C69EA500}"/>
              </a:ext>
            </a:extLst>
          </p:cNvPr>
          <p:cNvSpPr>
            <a:spLocks noGrp="1"/>
          </p:cNvSpPr>
          <p:nvPr>
            <p:ph type="body" sz="quarter" idx="10"/>
          </p:nvPr>
        </p:nvSpPr>
        <p:spPr>
          <a:xfrm>
            <a:off x="407988" y="2708275"/>
            <a:ext cx="11376644" cy="3529037"/>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74D5D19C-1BEC-4BCB-9DD0-3C3D7A114ECE}"/>
              </a:ext>
            </a:extLst>
          </p:cNvPr>
          <p:cNvSpPr>
            <a:spLocks noGrp="1"/>
          </p:cNvSpPr>
          <p:nvPr>
            <p:ph type="title"/>
          </p:nvPr>
        </p:nvSpPr>
        <p:spPr/>
        <p:txBody>
          <a:bodyPr lIns="0" tIns="0" rIns="0" bIns="0"/>
          <a:lstStyle/>
          <a:p>
            <a:r>
              <a:rPr lang="en-US"/>
              <a:t>Click to edit Master title style</a:t>
            </a:r>
            <a:endParaRPr lang="en-US" dirty="0"/>
          </a:p>
        </p:txBody>
      </p:sp>
    </p:spTree>
    <p:extLst>
      <p:ext uri="{BB962C8B-B14F-4D97-AF65-F5344CB8AC3E}">
        <p14:creationId xmlns:p14="http://schemas.microsoft.com/office/powerpoint/2010/main" val="429316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hpContentSlideFooter">
            <a:extLst>
              <a:ext uri="{FF2B5EF4-FFF2-40B4-BE49-F238E27FC236}">
                <a16:creationId xmlns:a16="http://schemas.microsoft.com/office/drawing/2014/main" id="{92857338-4CB4-4A8C-ACBC-D2E12E7E3D46}"/>
              </a:ext>
            </a:extLst>
          </p:cNvPr>
          <p:cNvSpPr>
            <a:spLocks noGrp="1" noChangeArrowheads="1"/>
          </p:cNvSpPr>
          <p:nvPr>
            <p:ph type="ftr" sz="quarter" idx="10"/>
          </p:nvPr>
        </p:nvSpPr>
        <p:spPr>
          <a:ln/>
        </p:spPr>
        <p:txBody>
          <a:bodyPr/>
          <a:lstStyle>
            <a:lvl1pPr>
              <a:defRPr/>
            </a:lvl1pPr>
          </a:lstStyle>
          <a:p>
            <a:pPr>
              <a:defRPr/>
            </a:pPr>
            <a:endParaRPr lang="en-US" altLang="es-ES"/>
          </a:p>
          <a:p>
            <a:pPr>
              <a:defRPr/>
            </a:pPr>
            <a:r>
              <a:rPr lang="en-US" altLang="es-ES"/>
              <a:t>© ABB Group </a:t>
            </a:r>
          </a:p>
          <a:p>
            <a:pPr>
              <a:defRPr/>
            </a:pPr>
            <a:fld id="{493E5166-90A9-48FE-9DED-646EA1CAF01B}" type="datetime4">
              <a:rPr lang="en-US" altLang="es-ES"/>
              <a:pPr>
                <a:defRPr/>
              </a:pPr>
              <a:t>May 2, 2022</a:t>
            </a:fld>
            <a:r>
              <a:rPr lang="en-US" altLang="es-ES"/>
              <a:t> | Slide </a:t>
            </a:r>
            <a:fld id="{A48083AF-AC7A-42C4-868D-2811DC148051}" type="slidenum">
              <a:rPr lang="en-US" altLang="es-ES"/>
              <a:pPr>
                <a:defRPr/>
              </a:pPr>
              <a:t>‹#›</a:t>
            </a:fld>
            <a:endParaRPr lang="en-US" altLang="es-ES"/>
          </a:p>
        </p:txBody>
      </p:sp>
    </p:spTree>
    <p:extLst>
      <p:ext uri="{BB962C8B-B14F-4D97-AF65-F5344CB8AC3E}">
        <p14:creationId xmlns:p14="http://schemas.microsoft.com/office/powerpoint/2010/main" val="38747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Fascination_8: Title + Three Colum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877223-FA5D-4A4C-A589-94A17ED8AC78}"/>
              </a:ext>
            </a:extLst>
          </p:cNvPr>
          <p:cNvSpPr>
            <a:spLocks noGrp="1"/>
          </p:cNvSpPr>
          <p:nvPr>
            <p:ph type="body" sz="quarter" idx="10"/>
          </p:nvPr>
        </p:nvSpPr>
        <p:spPr>
          <a:xfrm>
            <a:off x="407985" y="2708275"/>
            <a:ext cx="3528000"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133EA473-A88E-4FB6-8A38-49E942411C2E}"/>
              </a:ext>
            </a:extLst>
          </p:cNvPr>
          <p:cNvSpPr>
            <a:spLocks noGrp="1"/>
          </p:cNvSpPr>
          <p:nvPr>
            <p:ph type="title"/>
          </p:nvPr>
        </p:nvSpPr>
        <p:spPr/>
        <p:txBody>
          <a:bodyPr lIns="0" tIns="0" rIns="0" bIns="0"/>
          <a:lstStyle/>
          <a:p>
            <a:r>
              <a:rPr lang="en-US"/>
              <a:t>Click to edit Master title style</a:t>
            </a:r>
          </a:p>
        </p:txBody>
      </p:sp>
      <p:sp>
        <p:nvSpPr>
          <p:cNvPr id="8" name="Text Placeholder 3">
            <a:extLst>
              <a:ext uri="{FF2B5EF4-FFF2-40B4-BE49-F238E27FC236}">
                <a16:creationId xmlns:a16="http://schemas.microsoft.com/office/drawing/2014/main" id="{D6B11273-C20B-430B-95C8-3871129872AE}"/>
              </a:ext>
            </a:extLst>
          </p:cNvPr>
          <p:cNvSpPr>
            <a:spLocks noGrp="1"/>
          </p:cNvSpPr>
          <p:nvPr>
            <p:ph type="body" sz="quarter" idx="11"/>
          </p:nvPr>
        </p:nvSpPr>
        <p:spPr>
          <a:xfrm>
            <a:off x="4331999" y="2708275"/>
            <a:ext cx="3528000"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8BA04C2B-94A3-4A2A-8233-57C4DAF8B354}"/>
              </a:ext>
            </a:extLst>
          </p:cNvPr>
          <p:cNvSpPr>
            <a:spLocks noGrp="1"/>
          </p:cNvSpPr>
          <p:nvPr>
            <p:ph type="body" sz="quarter" idx="12"/>
          </p:nvPr>
        </p:nvSpPr>
        <p:spPr>
          <a:xfrm>
            <a:off x="8256013" y="2708275"/>
            <a:ext cx="3528000" cy="3529013"/>
          </a:xfrm>
        </p:spPr>
        <p:txBody>
          <a:bodyPr lIns="0" tIns="0" rIns="0" bIns="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602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 Divider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884551-BCA1-4427-92BF-DB5CAA0DDF08}"/>
              </a:ext>
            </a:extLst>
          </p:cNvPr>
          <p:cNvSpPr/>
          <p:nvPr userDrawn="1"/>
        </p:nvSpPr>
        <p:spPr bwMode="gray">
          <a:xfrm>
            <a:off x="244800" y="414450"/>
            <a:ext cx="413300"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3200" b="1">
                <a:solidFill>
                  <a:schemeClr val="bg2"/>
                </a:solidFill>
              </a:rPr>
              <a:t>—</a:t>
            </a:r>
            <a:endParaRPr lang="en-US" sz="3200" b="1" err="1">
              <a:solidFill>
                <a:schemeClr val="bg2"/>
              </a:solidFill>
            </a:endParaRPr>
          </a:p>
        </p:txBody>
      </p:sp>
      <p:sp>
        <p:nvSpPr>
          <p:cNvPr id="5" name="Title 1">
            <a:extLst>
              <a:ext uri="{FF2B5EF4-FFF2-40B4-BE49-F238E27FC236}">
                <a16:creationId xmlns:a16="http://schemas.microsoft.com/office/drawing/2014/main" id="{FAC380CA-95DB-45F2-99D5-3A1E2DF54CD3}"/>
              </a:ext>
            </a:extLst>
          </p:cNvPr>
          <p:cNvSpPr>
            <a:spLocks noGrp="1"/>
          </p:cNvSpPr>
          <p:nvPr>
            <p:ph type="ctrTitle"/>
          </p:nvPr>
        </p:nvSpPr>
        <p:spPr bwMode="gray">
          <a:xfrm>
            <a:off x="335756" y="718060"/>
            <a:ext cx="11521282" cy="504000"/>
          </a:xfrm>
        </p:spPr>
        <p:txBody>
          <a:bodyPr lIns="0" tIns="0" rIns="0" bIns="0" anchor="b"/>
          <a:lstStyle>
            <a:lvl1pPr>
              <a:defRPr sz="3200">
                <a:solidFill>
                  <a:schemeClr val="tx1"/>
                </a:solidFill>
              </a:defRPr>
            </a:lvl1pPr>
          </a:lstStyle>
          <a:p>
            <a:r>
              <a:rPr lang="en-US"/>
              <a:t>Click to edit Master title style</a:t>
            </a:r>
          </a:p>
        </p:txBody>
      </p:sp>
      <p:sp>
        <p:nvSpPr>
          <p:cNvPr id="6" name="Subtitle 2">
            <a:extLst>
              <a:ext uri="{FF2B5EF4-FFF2-40B4-BE49-F238E27FC236}">
                <a16:creationId xmlns:a16="http://schemas.microsoft.com/office/drawing/2014/main" id="{EE182003-2699-4135-A685-461A4D33947D}"/>
              </a:ext>
            </a:extLst>
          </p:cNvPr>
          <p:cNvSpPr>
            <a:spLocks noGrp="1"/>
          </p:cNvSpPr>
          <p:nvPr>
            <p:ph type="subTitle" idx="1"/>
          </p:nvPr>
        </p:nvSpPr>
        <p:spPr bwMode="gray">
          <a:xfrm>
            <a:off x="335757" y="1264007"/>
            <a:ext cx="11521281" cy="360865"/>
          </a:xfrm>
        </p:spPr>
        <p:txBody>
          <a:bodyPr lIns="0" tIns="0" rIns="0" bIns="0"/>
          <a:lstStyle>
            <a:lvl1pPr marL="0" indent="0" algn="l">
              <a:buNone/>
              <a:defRPr sz="20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287046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Agenda">
    <p:spTree>
      <p:nvGrpSpPr>
        <p:cNvPr id="1" name=""/>
        <p:cNvGrpSpPr/>
        <p:nvPr/>
      </p:nvGrpSpPr>
      <p:grpSpPr>
        <a:xfrm>
          <a:off x="0" y="0"/>
          <a:ext cx="0" cy="0"/>
          <a:chOff x="0" y="0"/>
          <a:chExt cx="0" cy="0"/>
        </a:xfrm>
      </p:grpSpPr>
      <p:sp>
        <p:nvSpPr>
          <p:cNvPr id="4" name="Content Placeholder 3"/>
          <p:cNvSpPr>
            <a:spLocks noGrp="1"/>
          </p:cNvSpPr>
          <p:nvPr>
            <p:ph sz="quarter" idx="17"/>
          </p:nvPr>
        </p:nvSpPr>
        <p:spPr bwMode="gray">
          <a:xfrm>
            <a:off x="332367" y="1931197"/>
            <a:ext cx="11520897" cy="3980439"/>
          </a:xfrm>
        </p:spPr>
        <p:txBody>
          <a:bodyPr/>
          <a:lstStyle>
            <a:lvl1pPr>
              <a:spcBef>
                <a:spcPts val="900"/>
              </a:spcBef>
              <a:defRPr sz="2000"/>
            </a:lvl1pPr>
            <a:lvl2pPr marL="0" indent="0">
              <a:spcBef>
                <a:spcPts val="900"/>
              </a:spcBef>
              <a:buNone/>
              <a:defRPr sz="2000">
                <a:solidFill>
                  <a:schemeClr val="accent4"/>
                </a:solidFill>
              </a:defRPr>
            </a:lvl2pPr>
            <a:lvl3pPr marL="252025" indent="-252025">
              <a:spcBef>
                <a:spcPts val="900"/>
              </a:spcBef>
              <a:buClr>
                <a:schemeClr val="accent4"/>
              </a:buClr>
              <a:buFont typeface="Symbol" panose="05050102010706020507" pitchFamily="18" charset="2"/>
              <a:buChar char=""/>
              <a:defRPr sz="2000">
                <a:solidFill>
                  <a:schemeClr val="accent4"/>
                </a:solidFill>
              </a:defRPr>
            </a:lvl3pPr>
            <a:lvl4pPr marL="252025" indent="-252025">
              <a:spcBef>
                <a:spcPts val="900"/>
              </a:spcBef>
              <a:buClr>
                <a:schemeClr val="accent4"/>
              </a:buClr>
              <a:buFont typeface="Symbol" panose="05050102010706020507" pitchFamily="18" charset="2"/>
              <a:buChar char=""/>
              <a:defRPr sz="2000">
                <a:solidFill>
                  <a:schemeClr val="accent4"/>
                </a:solidFill>
              </a:defRPr>
            </a:lvl4pPr>
            <a:lvl5pPr marL="252025" indent="-252025">
              <a:spcBef>
                <a:spcPts val="900"/>
              </a:spcBef>
              <a:buClr>
                <a:schemeClr val="accent4"/>
              </a:buClr>
              <a:buFont typeface="Symbol" panose="05050102010706020507" pitchFamily="18" charset="2"/>
              <a:buChar char=""/>
              <a:defRPr sz="2000">
                <a:solidFill>
                  <a:schemeClr val="accent4"/>
                </a:solidFill>
              </a:defRPr>
            </a:lvl5pPr>
            <a:lvl6pPr marL="252025" indent="-252025">
              <a:spcBef>
                <a:spcPts val="900"/>
              </a:spcBef>
              <a:buClr>
                <a:schemeClr val="accent4"/>
              </a:buClr>
              <a:buFont typeface="Symbol" panose="05050102010706020507" pitchFamily="18" charset="2"/>
              <a:buChar char=""/>
              <a:defRPr sz="2000">
                <a:solidFill>
                  <a:schemeClr val="accent4"/>
                </a:solidFill>
              </a:defRPr>
            </a:lvl6pPr>
            <a:lvl7pPr marL="252025" indent="-252025">
              <a:spcBef>
                <a:spcPts val="900"/>
              </a:spcBef>
              <a:buClr>
                <a:schemeClr val="accent4"/>
              </a:buClr>
              <a:buFont typeface="Symbol" panose="05050102010706020507" pitchFamily="18" charset="2"/>
              <a:buChar char=""/>
              <a:defRPr sz="2000">
                <a:solidFill>
                  <a:schemeClr val="accent4"/>
                </a:solidFill>
              </a:defRPr>
            </a:lvl7pPr>
            <a:lvl8pPr marL="252025" indent="-252025">
              <a:spcBef>
                <a:spcPts val="900"/>
              </a:spcBef>
              <a:buClr>
                <a:schemeClr val="accent4"/>
              </a:buClr>
              <a:buFont typeface="Symbol" panose="05050102010706020507" pitchFamily="18" charset="2"/>
              <a:buChar char=""/>
              <a:defRPr sz="2000">
                <a:solidFill>
                  <a:schemeClr val="accent4"/>
                </a:solidFill>
              </a:defRPr>
            </a:lvl8pPr>
            <a:lvl9pPr marL="252025" indent="-252025">
              <a:spcBef>
                <a:spcPts val="900"/>
              </a:spcBef>
              <a:buClr>
                <a:schemeClr val="accent4"/>
              </a:buClr>
              <a:buFont typeface="Symbol" panose="05050102010706020507" pitchFamily="18" charset="2"/>
              <a:buChar char=""/>
              <a:defRPr sz="2000">
                <a:solidFill>
                  <a:schemeClr val="accent4"/>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8"/>
          </p:nvPr>
        </p:nvSpPr>
        <p:spPr bwMode="gray"/>
        <p:txBody>
          <a:bodyPr/>
          <a:lstStyle/>
          <a:p>
            <a:fld id="{802F1124-33BD-4EBB-98B3-2BE08BF7D732}" type="datetime4">
              <a:rPr lang="en-US" smtClean="0"/>
              <a:t>May 2, 2022</a:t>
            </a:fld>
            <a:endParaRPr lang="en-US"/>
          </a:p>
        </p:txBody>
      </p:sp>
      <p:sp>
        <p:nvSpPr>
          <p:cNvPr id="5" name="Footer Placeholder 4"/>
          <p:cNvSpPr>
            <a:spLocks noGrp="1"/>
          </p:cNvSpPr>
          <p:nvPr>
            <p:ph type="ftr" sz="quarter" idx="19"/>
          </p:nvPr>
        </p:nvSpPr>
        <p:spPr bwMode="gray"/>
        <p:txBody>
          <a:bodyPr/>
          <a:lstStyle/>
          <a:p>
            <a:pPr lvl="8"/>
            <a:endParaRPr lang="en-US"/>
          </a:p>
        </p:txBody>
      </p:sp>
      <p:sp>
        <p:nvSpPr>
          <p:cNvPr id="6" name="Slide Number Placeholder 5"/>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7" name="Title 6"/>
          <p:cNvSpPr>
            <a:spLocks noGrp="1"/>
          </p:cNvSpPr>
          <p:nvPr>
            <p:ph type="title"/>
          </p:nvPr>
        </p:nvSpPr>
        <p:spPr bwMode="gray"/>
        <p:txBody>
          <a:bodyPr/>
          <a:lstStyle/>
          <a:p>
            <a:r>
              <a:rPr lang="en-US"/>
              <a:t>Click to edit Master title style</a:t>
            </a:r>
          </a:p>
        </p:txBody>
      </p:sp>
    </p:spTree>
    <p:extLst>
      <p:ext uri="{BB962C8B-B14F-4D97-AF65-F5344CB8AC3E}">
        <p14:creationId xmlns:p14="http://schemas.microsoft.com/office/powerpoint/2010/main" val="398477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 Content">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7"/>
            <a:ext cx="11520000" cy="3982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DED11F41-F59E-4148-82B4-D5604C9DFCBD}" type="datetime4">
              <a:rPr lang="en-US" smtClean="0"/>
              <a:t>May 2, 2022</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3264"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Tree>
    <p:extLst>
      <p:ext uri="{BB962C8B-B14F-4D97-AF65-F5344CB8AC3E}">
        <p14:creationId xmlns:p14="http://schemas.microsoft.com/office/powerpoint/2010/main" val="19884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 Content &amp; Box">
    <p:spTree>
      <p:nvGrpSpPr>
        <p:cNvPr id="1" name=""/>
        <p:cNvGrpSpPr/>
        <p:nvPr/>
      </p:nvGrpSpPr>
      <p:grpSpPr>
        <a:xfrm>
          <a:off x="0" y="0"/>
          <a:ext cx="0" cy="0"/>
          <a:chOff x="0" y="0"/>
          <a:chExt cx="0" cy="0"/>
        </a:xfrm>
      </p:grpSpPr>
      <p:sp>
        <p:nvSpPr>
          <p:cNvPr id="9" name="Content Placeholder 8"/>
          <p:cNvSpPr>
            <a:spLocks noGrp="1"/>
          </p:cNvSpPr>
          <p:nvPr>
            <p:ph sz="quarter" idx="21"/>
          </p:nvPr>
        </p:nvSpPr>
        <p:spPr bwMode="gray">
          <a:xfrm>
            <a:off x="332367" y="1931195"/>
            <a:ext cx="11520000" cy="343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gray">
          <a:xfrm>
            <a:off x="333264" y="682313"/>
            <a:ext cx="11520000" cy="396000"/>
          </a:xfrm>
        </p:spPr>
        <p:txBody>
          <a:bodyPr/>
          <a:lstStyle/>
          <a:p>
            <a:r>
              <a:rPr lang="en-US"/>
              <a:t>Click to edit Master title style</a:t>
            </a:r>
          </a:p>
        </p:txBody>
      </p:sp>
      <p:sp>
        <p:nvSpPr>
          <p:cNvPr id="4" name="Date Placeholder 3"/>
          <p:cNvSpPr>
            <a:spLocks noGrp="1"/>
          </p:cNvSpPr>
          <p:nvPr>
            <p:ph type="dt" sz="half" idx="18"/>
          </p:nvPr>
        </p:nvSpPr>
        <p:spPr bwMode="gray"/>
        <p:txBody>
          <a:bodyPr/>
          <a:lstStyle/>
          <a:p>
            <a:fld id="{BCB2B921-614D-48F2-9546-B278025F17EE}" type="datetime4">
              <a:rPr lang="en-US" smtClean="0"/>
              <a:t>May 2, 2022</a:t>
            </a:fld>
            <a:endParaRPr lang="en-US"/>
          </a:p>
        </p:txBody>
      </p:sp>
      <p:sp>
        <p:nvSpPr>
          <p:cNvPr id="6" name="Footer Placeholder 5"/>
          <p:cNvSpPr>
            <a:spLocks noGrp="1"/>
          </p:cNvSpPr>
          <p:nvPr>
            <p:ph type="ftr" sz="quarter" idx="19"/>
          </p:nvPr>
        </p:nvSpPr>
        <p:spPr bwMode="gray"/>
        <p:txBody>
          <a:bodyPr/>
          <a:lstStyle/>
          <a:p>
            <a:pPr lvl="8"/>
            <a:endParaRPr lang="en-US"/>
          </a:p>
        </p:txBody>
      </p:sp>
      <p:sp>
        <p:nvSpPr>
          <p:cNvPr id="11" name="Slide Number Placeholder 10"/>
          <p:cNvSpPr>
            <a:spLocks noGrp="1"/>
          </p:cNvSpPr>
          <p:nvPr>
            <p:ph type="sldNum" sz="quarter" idx="20"/>
          </p:nvPr>
        </p:nvSpPr>
        <p:spPr bwMode="gray"/>
        <p:txBody>
          <a:bodyPr/>
          <a:lstStyle/>
          <a:p>
            <a:r>
              <a:rPr lang="en-US"/>
              <a:t>Slide </a:t>
            </a:r>
            <a:fld id="{619F89D8-7AE3-494A-97F3-03D680869632}" type="slidenum">
              <a:rPr lang="en-US" smtClean="0"/>
              <a:pPr/>
              <a:t>‹#›</a:t>
            </a:fld>
            <a:endParaRPr lang="en-US"/>
          </a:p>
        </p:txBody>
      </p:sp>
      <p:sp>
        <p:nvSpPr>
          <p:cNvPr id="8" name="Subtitle 2"/>
          <p:cNvSpPr>
            <a:spLocks noGrp="1"/>
          </p:cNvSpPr>
          <p:nvPr>
            <p:ph type="subTitle" idx="13"/>
          </p:nvPr>
        </p:nvSpPr>
        <p:spPr bwMode="gray">
          <a:xfrm>
            <a:off x="332362" y="1085213"/>
            <a:ext cx="11520000" cy="504000"/>
          </a:xfrm>
        </p:spPr>
        <p:txBody>
          <a:bodyPr lIns="0" tIns="0" rIns="0" bIns="0"/>
          <a:lstStyle>
            <a:lvl1pPr marL="0" indent="0" algn="l">
              <a:buNone/>
              <a:defRPr sz="1800">
                <a:solidFill>
                  <a:schemeClr val="tx1"/>
                </a:solidFill>
              </a:defRPr>
            </a:lvl1pPr>
            <a:lvl2pPr marL="0" indent="0" algn="l">
              <a:buNone/>
              <a:defRPr sz="2000">
                <a:solidFill>
                  <a:schemeClr val="tx1"/>
                </a:solidFill>
              </a:defRPr>
            </a:lvl2pPr>
            <a:lvl3pPr marL="0" indent="0" algn="l">
              <a:buNone/>
              <a:defRPr sz="2000">
                <a:solidFill>
                  <a:schemeClr val="tx1"/>
                </a:solidFill>
              </a:defRPr>
            </a:lvl3pPr>
            <a:lvl4pPr marL="0" indent="0" algn="l">
              <a:buNone/>
              <a:defRPr sz="2000">
                <a:solidFill>
                  <a:schemeClr val="tx1"/>
                </a:solidFill>
              </a:defRPr>
            </a:lvl4pPr>
            <a:lvl5pPr marL="0" indent="0" algn="l">
              <a:buNone/>
              <a:defRPr sz="2000">
                <a:solidFill>
                  <a:schemeClr val="tx1"/>
                </a:solidFill>
              </a:defRPr>
            </a:lvl5pPr>
            <a:lvl6pPr marL="0" indent="0" algn="l">
              <a:buNone/>
              <a:defRPr sz="2000">
                <a:solidFill>
                  <a:schemeClr val="tx1"/>
                </a:solidFill>
              </a:defRPr>
            </a:lvl6pPr>
            <a:lvl7pPr marL="0" indent="0" algn="l">
              <a:buNone/>
              <a:defRPr sz="2000">
                <a:solidFill>
                  <a:schemeClr val="tx1"/>
                </a:solidFill>
              </a:defRPr>
            </a:lvl7pPr>
            <a:lvl8pPr marL="0" indent="0" algn="l">
              <a:buNone/>
              <a:defRPr sz="2000">
                <a:solidFill>
                  <a:schemeClr val="tx1"/>
                </a:solidFill>
              </a:defRPr>
            </a:lvl8pPr>
            <a:lvl9pPr marL="0" indent="0" algn="l">
              <a:buNone/>
              <a:defRPr sz="2000">
                <a:solidFill>
                  <a:schemeClr val="tx1"/>
                </a:solidFill>
              </a:defRPr>
            </a:lvl9pPr>
          </a:lstStyle>
          <a:p>
            <a:pPr lvl="0"/>
            <a:r>
              <a:rPr lang="en-US"/>
              <a:t>Click to edit Master subtitle style</a:t>
            </a:r>
          </a:p>
        </p:txBody>
      </p:sp>
      <p:sp>
        <p:nvSpPr>
          <p:cNvPr id="10" name="Text Placeholder 7"/>
          <p:cNvSpPr>
            <a:spLocks noGrp="1"/>
          </p:cNvSpPr>
          <p:nvPr>
            <p:ph type="body" sz="quarter" idx="29"/>
          </p:nvPr>
        </p:nvSpPr>
        <p:spPr bwMode="gray">
          <a:xfrm>
            <a:off x="332362" y="5453066"/>
            <a:ext cx="11520000" cy="460375"/>
          </a:xfrm>
          <a:solidFill>
            <a:schemeClr val="accent3"/>
          </a:solidFill>
        </p:spPr>
        <p:txBody>
          <a:bodyPr anchor="ctr"/>
          <a:lstStyle>
            <a:lvl1pPr marL="0" indent="0" algn="ctr">
              <a:spcBef>
                <a:spcPts val="0"/>
              </a:spcBef>
              <a:buFont typeface="Arial" panose="020B0604020202020204" pitchFamily="34" charset="0"/>
              <a:buNone/>
              <a:defRPr sz="1600" b="1">
                <a:solidFill>
                  <a:schemeClr val="bg1"/>
                </a:solidFill>
              </a:defRPr>
            </a:lvl1pPr>
            <a:lvl2pPr marL="0" indent="0" algn="ctr">
              <a:spcBef>
                <a:spcPts val="0"/>
              </a:spcBef>
              <a:buNone/>
              <a:defRPr sz="1600" b="1">
                <a:solidFill>
                  <a:schemeClr val="bg1"/>
                </a:solidFill>
              </a:defRPr>
            </a:lvl2pPr>
            <a:lvl3pPr marL="0" indent="0" algn="ctr">
              <a:spcBef>
                <a:spcPts val="0"/>
              </a:spcBef>
              <a:buNone/>
              <a:defRPr sz="1600" b="1">
                <a:solidFill>
                  <a:schemeClr val="bg1"/>
                </a:solidFill>
              </a:defRPr>
            </a:lvl3pPr>
            <a:lvl4pPr marL="0" indent="0" algn="ctr">
              <a:spcBef>
                <a:spcPts val="0"/>
              </a:spcBef>
              <a:buNone/>
              <a:defRPr sz="1600" b="1">
                <a:solidFill>
                  <a:schemeClr val="bg1"/>
                </a:solidFill>
              </a:defRPr>
            </a:lvl4pPr>
            <a:lvl5pPr marL="0" indent="0" algn="ctr">
              <a:spcBef>
                <a:spcPts val="0"/>
              </a:spcBef>
              <a:buNone/>
              <a:defRPr sz="1600" b="1">
                <a:solidFill>
                  <a:schemeClr val="bg1"/>
                </a:solidFill>
              </a:defRPr>
            </a:lvl5pPr>
            <a:lvl6pPr marL="0" indent="0" algn="ctr">
              <a:spcBef>
                <a:spcPts val="0"/>
              </a:spcBef>
              <a:buNone/>
              <a:defRPr sz="1600" b="1">
                <a:solidFill>
                  <a:schemeClr val="bg1"/>
                </a:solidFill>
              </a:defRPr>
            </a:lvl6pPr>
            <a:lvl7pPr marL="0" indent="0" algn="ctr">
              <a:spcBef>
                <a:spcPts val="0"/>
              </a:spcBef>
              <a:buNone/>
              <a:defRPr sz="1600" b="1">
                <a:solidFill>
                  <a:schemeClr val="bg1"/>
                </a:solidFill>
              </a:defRPr>
            </a:lvl7pPr>
            <a:lvl8pPr marL="0" indent="0" algn="ctr">
              <a:spcBef>
                <a:spcPts val="0"/>
              </a:spcBef>
              <a:buNone/>
              <a:defRPr sz="1600" b="1">
                <a:solidFill>
                  <a:schemeClr val="bg1"/>
                </a:solidFill>
              </a:defRPr>
            </a:lvl8pPr>
            <a:lvl9pPr marL="0" indent="0" algn="ctr">
              <a:spcBef>
                <a:spcPts val="0"/>
              </a:spcBef>
              <a:buNone/>
              <a:defRPr sz="1600" b="1">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066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33264" y="682313"/>
            <a:ext cx="11520000" cy="396000"/>
          </a:xfrm>
          <a:prstGeom prst="rect">
            <a:avLst/>
          </a:prstGeom>
        </p:spPr>
        <p:txBody>
          <a:bodyPr vert="horz" lIns="0" tIns="0" rIns="0" bIns="0" rtlCol="0" anchor="t">
            <a:noAutofit/>
          </a:bodyPr>
          <a:lstStyle/>
          <a:p>
            <a:r>
              <a:rPr lang="en-US"/>
              <a:t>Click to edit Master title style</a:t>
            </a:r>
          </a:p>
        </p:txBody>
      </p:sp>
      <p:sp>
        <p:nvSpPr>
          <p:cNvPr id="5" name="Footer Placeholder 4"/>
          <p:cNvSpPr>
            <a:spLocks noGrp="1"/>
          </p:cNvSpPr>
          <p:nvPr>
            <p:ph type="ftr" sz="quarter" idx="3"/>
          </p:nvPr>
        </p:nvSpPr>
        <p:spPr bwMode="gray">
          <a:xfrm>
            <a:off x="2499782" y="6298397"/>
            <a:ext cx="8490250" cy="500072"/>
          </a:xfrm>
          <a:prstGeom prst="rect">
            <a:avLst/>
          </a:prstGeom>
          <a:noFill/>
        </p:spPr>
        <p:txBody>
          <a:bodyPr vert="horz" lIns="0" tIns="0" rIns="0" bIns="0" rtlCol="0" anchor="ctr">
            <a:noAutofit/>
          </a:bodyPr>
          <a:lstStyle>
            <a:lvl1pPr algn="l" rtl="0">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endParaRPr lang="de-DE"/>
          </a:p>
        </p:txBody>
      </p:sp>
      <p:sp>
        <p:nvSpPr>
          <p:cNvPr id="4" name="Date Placeholder 3"/>
          <p:cNvSpPr>
            <a:spLocks noGrp="1"/>
          </p:cNvSpPr>
          <p:nvPr>
            <p:ph type="dt" sz="half" idx="2"/>
          </p:nvPr>
        </p:nvSpPr>
        <p:spPr bwMode="gray">
          <a:xfrm>
            <a:off x="332367" y="6489341"/>
            <a:ext cx="1162951" cy="118192"/>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fld id="{DAA42BF1-81AB-4815-B6E4-77563C3F2273}" type="datetime4">
              <a:rPr lang="en-US" smtClean="0"/>
              <a:t>May 2, 2022</a:t>
            </a:fld>
            <a:endParaRPr lang="en-US"/>
          </a:p>
        </p:txBody>
      </p:sp>
      <p:sp>
        <p:nvSpPr>
          <p:cNvPr id="3" name="Text Placeholder 2"/>
          <p:cNvSpPr>
            <a:spLocks noGrp="1"/>
          </p:cNvSpPr>
          <p:nvPr>
            <p:ph type="body" idx="1"/>
          </p:nvPr>
        </p:nvSpPr>
        <p:spPr bwMode="gray">
          <a:xfrm>
            <a:off x="333264" y="1931194"/>
            <a:ext cx="11520000" cy="398217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bwMode="gray">
          <a:xfrm>
            <a:off x="1798114" y="6488733"/>
            <a:ext cx="676888" cy="118800"/>
          </a:xfrm>
          <a:prstGeom prst="rect">
            <a:avLst/>
          </a:prstGeom>
        </p:spPr>
        <p:txBody>
          <a:bodyPr vert="horz" lIns="0" tIns="0" rIns="0" bIns="0" rtlCol="0" anchor="ctr">
            <a:noAutofit/>
          </a:bodyPr>
          <a:lstStyle>
            <a:lvl1pPr algn="l">
              <a:defRPr sz="1000">
                <a:solidFill>
                  <a:schemeClr val="accent3"/>
                </a:solidFill>
              </a:defRPr>
            </a:lvl1pPr>
            <a:lvl2pPr marL="0" indent="0">
              <a:defRPr sz="1000">
                <a:solidFill>
                  <a:schemeClr val="accent3"/>
                </a:solidFill>
              </a:defRPr>
            </a:lvl2pPr>
            <a:lvl3pPr marL="0" indent="0">
              <a:defRPr sz="1000">
                <a:solidFill>
                  <a:schemeClr val="accent3"/>
                </a:solidFill>
              </a:defRPr>
            </a:lvl3pPr>
            <a:lvl4pPr marL="0" indent="0">
              <a:defRPr sz="1000">
                <a:solidFill>
                  <a:schemeClr val="accent3"/>
                </a:solidFill>
              </a:defRPr>
            </a:lvl4pPr>
            <a:lvl5pPr marL="0" indent="0">
              <a:defRPr sz="1000">
                <a:solidFill>
                  <a:schemeClr val="accent3"/>
                </a:solidFill>
              </a:defRPr>
            </a:lvl5pPr>
            <a:lvl6pPr marL="0" indent="0">
              <a:defRPr sz="1000">
                <a:solidFill>
                  <a:schemeClr val="accent3"/>
                </a:solidFill>
              </a:defRPr>
            </a:lvl6pPr>
            <a:lvl7pPr marL="0" indent="0">
              <a:defRPr sz="1000">
                <a:solidFill>
                  <a:schemeClr val="accent3"/>
                </a:solidFill>
              </a:defRPr>
            </a:lvl7pPr>
            <a:lvl8pPr marL="0" indent="0">
              <a:defRPr sz="1000">
                <a:solidFill>
                  <a:schemeClr val="accent3"/>
                </a:solidFill>
              </a:defRPr>
            </a:lvl8pPr>
            <a:lvl9pPr marL="0" indent="0">
              <a:defRPr sz="1000">
                <a:solidFill>
                  <a:schemeClr val="accent3"/>
                </a:solidFill>
              </a:defRPr>
            </a:lvl9pPr>
          </a:lstStyle>
          <a:p>
            <a:r>
              <a:rPr lang="en-US"/>
              <a:t>Slide </a:t>
            </a:r>
            <a:fld id="{619F89D8-7AE3-494A-97F3-03D680869632}" type="slidenum">
              <a:rPr lang="en-US" smtClean="0"/>
              <a:pPr/>
              <a:t>‹#›</a:t>
            </a:fld>
            <a:endParaRPr lang="en-US"/>
          </a:p>
        </p:txBody>
      </p:sp>
      <p:cxnSp>
        <p:nvCxnSpPr>
          <p:cNvPr id="35" name="Straight Connector 34"/>
          <p:cNvCxnSpPr/>
          <p:nvPr/>
        </p:nvCxnSpPr>
        <p:spPr bwMode="gray">
          <a:xfrm>
            <a:off x="335577" y="6094413"/>
            <a:ext cx="11520000" cy="0"/>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grpSp>
        <p:nvGrpSpPr>
          <p:cNvPr id="68" name="Group 67"/>
          <p:cNvGrpSpPr/>
          <p:nvPr/>
        </p:nvGrpSpPr>
        <p:grpSpPr bwMode="gray">
          <a:xfrm>
            <a:off x="334271" y="6327549"/>
            <a:ext cx="337946" cy="88364"/>
            <a:chOff x="61913" y="5218113"/>
            <a:chExt cx="3138487" cy="820737"/>
          </a:xfrm>
          <a:solidFill>
            <a:schemeClr val="accent3"/>
          </a:solidFill>
        </p:grpSpPr>
        <p:sp>
          <p:nvSpPr>
            <p:cNvPr id="69" name="Freeform 16"/>
            <p:cNvSpPr>
              <a:spLocks noEditPoints="1"/>
            </p:cNvSpPr>
            <p:nvPr userDrawn="1"/>
          </p:nvSpPr>
          <p:spPr bwMode="gray">
            <a:xfrm>
              <a:off x="61913" y="5218113"/>
              <a:ext cx="828675" cy="820737"/>
            </a:xfrm>
            <a:custGeom>
              <a:avLst/>
              <a:gdLst>
                <a:gd name="T0" fmla="*/ 111 w 221"/>
                <a:gd name="T1" fmla="*/ 219 h 219"/>
                <a:gd name="T2" fmla="*/ 53 w 221"/>
                <a:gd name="T3" fmla="*/ 203 h 219"/>
                <a:gd name="T4" fmla="*/ 14 w 221"/>
                <a:gd name="T5" fmla="*/ 163 h 219"/>
                <a:gd name="T6" fmla="*/ 0 w 221"/>
                <a:gd name="T7" fmla="*/ 109 h 219"/>
                <a:gd name="T8" fmla="*/ 15 w 221"/>
                <a:gd name="T9" fmla="*/ 53 h 219"/>
                <a:gd name="T10" fmla="*/ 56 w 221"/>
                <a:gd name="T11" fmla="*/ 14 h 219"/>
                <a:gd name="T12" fmla="*/ 111 w 221"/>
                <a:gd name="T13" fmla="*/ 0 h 219"/>
                <a:gd name="T14" fmla="*/ 168 w 221"/>
                <a:gd name="T15" fmla="*/ 15 h 219"/>
                <a:gd name="T16" fmla="*/ 207 w 221"/>
                <a:gd name="T17" fmla="*/ 55 h 219"/>
                <a:gd name="T18" fmla="*/ 221 w 221"/>
                <a:gd name="T19" fmla="*/ 109 h 219"/>
                <a:gd name="T20" fmla="*/ 206 w 221"/>
                <a:gd name="T21" fmla="*/ 166 h 219"/>
                <a:gd name="T22" fmla="*/ 165 w 221"/>
                <a:gd name="T23" fmla="*/ 205 h 219"/>
                <a:gd name="T24" fmla="*/ 111 w 221"/>
                <a:gd name="T25" fmla="*/ 219 h 219"/>
                <a:gd name="T26" fmla="*/ 111 w 221"/>
                <a:gd name="T27" fmla="*/ 190 h 219"/>
                <a:gd name="T28" fmla="*/ 153 w 221"/>
                <a:gd name="T29" fmla="*/ 180 h 219"/>
                <a:gd name="T30" fmla="*/ 181 w 221"/>
                <a:gd name="T31" fmla="*/ 151 h 219"/>
                <a:gd name="T32" fmla="*/ 191 w 221"/>
                <a:gd name="T33" fmla="*/ 109 h 219"/>
                <a:gd name="T34" fmla="*/ 180 w 221"/>
                <a:gd name="T35" fmla="*/ 67 h 219"/>
                <a:gd name="T36" fmla="*/ 151 w 221"/>
                <a:gd name="T37" fmla="*/ 38 h 219"/>
                <a:gd name="T38" fmla="*/ 111 w 221"/>
                <a:gd name="T39" fmla="*/ 28 h 219"/>
                <a:gd name="T40" fmla="*/ 68 w 221"/>
                <a:gd name="T41" fmla="*/ 39 h 219"/>
                <a:gd name="T42" fmla="*/ 40 w 221"/>
                <a:gd name="T43" fmla="*/ 68 h 219"/>
                <a:gd name="T44" fmla="*/ 31 w 221"/>
                <a:gd name="T45" fmla="*/ 109 h 219"/>
                <a:gd name="T46" fmla="*/ 41 w 221"/>
                <a:gd name="T47" fmla="*/ 152 h 219"/>
                <a:gd name="T48" fmla="*/ 70 w 221"/>
                <a:gd name="T49" fmla="*/ 180 h 219"/>
                <a:gd name="T50" fmla="*/ 111 w 221"/>
                <a:gd name="T51" fmla="*/ 190 h 219"/>
                <a:gd name="T52" fmla="*/ 115 w 221"/>
                <a:gd name="T53" fmla="*/ 50 h 219"/>
                <a:gd name="T54" fmla="*/ 139 w 221"/>
                <a:gd name="T55" fmla="*/ 54 h 219"/>
                <a:gd name="T56" fmla="*/ 156 w 221"/>
                <a:gd name="T57" fmla="*/ 63 h 219"/>
                <a:gd name="T58" fmla="*/ 145 w 221"/>
                <a:gd name="T59" fmla="*/ 85 h 219"/>
                <a:gd name="T60" fmla="*/ 117 w 221"/>
                <a:gd name="T61" fmla="*/ 76 h 219"/>
                <a:gd name="T62" fmla="*/ 93 w 221"/>
                <a:gd name="T63" fmla="*/ 85 h 219"/>
                <a:gd name="T64" fmla="*/ 84 w 221"/>
                <a:gd name="T65" fmla="*/ 110 h 219"/>
                <a:gd name="T66" fmla="*/ 93 w 221"/>
                <a:gd name="T67" fmla="*/ 134 h 219"/>
                <a:gd name="T68" fmla="*/ 117 w 221"/>
                <a:gd name="T69" fmla="*/ 143 h 219"/>
                <a:gd name="T70" fmla="*/ 146 w 221"/>
                <a:gd name="T71" fmla="*/ 132 h 219"/>
                <a:gd name="T72" fmla="*/ 158 w 221"/>
                <a:gd name="T73" fmla="*/ 153 h 219"/>
                <a:gd name="T74" fmla="*/ 140 w 221"/>
                <a:gd name="T75" fmla="*/ 165 h 219"/>
                <a:gd name="T76" fmla="*/ 115 w 221"/>
                <a:gd name="T77" fmla="*/ 169 h 219"/>
                <a:gd name="T78" fmla="*/ 71 w 221"/>
                <a:gd name="T79" fmla="*/ 153 h 219"/>
                <a:gd name="T80" fmla="*/ 54 w 221"/>
                <a:gd name="T81" fmla="*/ 111 h 219"/>
                <a:gd name="T82" fmla="*/ 71 w 221"/>
                <a:gd name="T83" fmla="*/ 67 h 219"/>
                <a:gd name="T84" fmla="*/ 115 w 221"/>
                <a:gd name="T85" fmla="*/ 5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19">
                  <a:moveTo>
                    <a:pt x="111" y="219"/>
                  </a:moveTo>
                  <a:cubicBezTo>
                    <a:pt x="89" y="219"/>
                    <a:pt x="70" y="214"/>
                    <a:pt x="53" y="203"/>
                  </a:cubicBezTo>
                  <a:cubicBezTo>
                    <a:pt x="36" y="193"/>
                    <a:pt x="23" y="180"/>
                    <a:pt x="14" y="163"/>
                  </a:cubicBezTo>
                  <a:cubicBezTo>
                    <a:pt x="4" y="147"/>
                    <a:pt x="0" y="129"/>
                    <a:pt x="0" y="109"/>
                  </a:cubicBezTo>
                  <a:cubicBezTo>
                    <a:pt x="0" y="88"/>
                    <a:pt x="5" y="70"/>
                    <a:pt x="15" y="53"/>
                  </a:cubicBezTo>
                  <a:cubicBezTo>
                    <a:pt x="25" y="36"/>
                    <a:pt x="39" y="23"/>
                    <a:pt x="56" y="14"/>
                  </a:cubicBezTo>
                  <a:cubicBezTo>
                    <a:pt x="73" y="5"/>
                    <a:pt x="91" y="0"/>
                    <a:pt x="111" y="0"/>
                  </a:cubicBezTo>
                  <a:cubicBezTo>
                    <a:pt x="132" y="0"/>
                    <a:pt x="151" y="5"/>
                    <a:pt x="168" y="15"/>
                  </a:cubicBezTo>
                  <a:cubicBezTo>
                    <a:pt x="185" y="26"/>
                    <a:pt x="198" y="39"/>
                    <a:pt x="207" y="55"/>
                  </a:cubicBezTo>
                  <a:cubicBezTo>
                    <a:pt x="217" y="72"/>
                    <a:pt x="221" y="90"/>
                    <a:pt x="221" y="109"/>
                  </a:cubicBezTo>
                  <a:cubicBezTo>
                    <a:pt x="221" y="130"/>
                    <a:pt x="216" y="149"/>
                    <a:pt x="206" y="166"/>
                  </a:cubicBezTo>
                  <a:cubicBezTo>
                    <a:pt x="196" y="183"/>
                    <a:pt x="182" y="196"/>
                    <a:pt x="165" y="205"/>
                  </a:cubicBezTo>
                  <a:cubicBezTo>
                    <a:pt x="149" y="214"/>
                    <a:pt x="130" y="219"/>
                    <a:pt x="111" y="219"/>
                  </a:cubicBezTo>
                  <a:close/>
                  <a:moveTo>
                    <a:pt x="111" y="190"/>
                  </a:moveTo>
                  <a:cubicBezTo>
                    <a:pt x="127" y="190"/>
                    <a:pt x="141" y="187"/>
                    <a:pt x="153" y="180"/>
                  </a:cubicBezTo>
                  <a:cubicBezTo>
                    <a:pt x="165" y="173"/>
                    <a:pt x="174" y="163"/>
                    <a:pt x="181" y="151"/>
                  </a:cubicBezTo>
                  <a:cubicBezTo>
                    <a:pt x="187" y="139"/>
                    <a:pt x="191" y="125"/>
                    <a:pt x="191" y="109"/>
                  </a:cubicBezTo>
                  <a:cubicBezTo>
                    <a:pt x="191" y="93"/>
                    <a:pt x="187" y="79"/>
                    <a:pt x="180" y="67"/>
                  </a:cubicBezTo>
                  <a:cubicBezTo>
                    <a:pt x="173" y="55"/>
                    <a:pt x="163" y="45"/>
                    <a:pt x="151" y="38"/>
                  </a:cubicBezTo>
                  <a:cubicBezTo>
                    <a:pt x="139" y="32"/>
                    <a:pt x="126" y="28"/>
                    <a:pt x="111" y="28"/>
                  </a:cubicBezTo>
                  <a:cubicBezTo>
                    <a:pt x="95" y="28"/>
                    <a:pt x="81" y="32"/>
                    <a:pt x="68" y="39"/>
                  </a:cubicBezTo>
                  <a:cubicBezTo>
                    <a:pt x="56" y="46"/>
                    <a:pt x="47" y="56"/>
                    <a:pt x="40" y="68"/>
                  </a:cubicBezTo>
                  <a:cubicBezTo>
                    <a:pt x="34" y="80"/>
                    <a:pt x="31" y="94"/>
                    <a:pt x="31" y="109"/>
                  </a:cubicBezTo>
                  <a:cubicBezTo>
                    <a:pt x="31" y="126"/>
                    <a:pt x="34" y="140"/>
                    <a:pt x="41" y="152"/>
                  </a:cubicBezTo>
                  <a:cubicBezTo>
                    <a:pt x="48" y="164"/>
                    <a:pt x="58" y="174"/>
                    <a:pt x="70" y="180"/>
                  </a:cubicBezTo>
                  <a:cubicBezTo>
                    <a:pt x="82" y="187"/>
                    <a:pt x="95" y="190"/>
                    <a:pt x="111" y="190"/>
                  </a:cubicBezTo>
                  <a:close/>
                  <a:moveTo>
                    <a:pt x="115" y="50"/>
                  </a:moveTo>
                  <a:cubicBezTo>
                    <a:pt x="124" y="50"/>
                    <a:pt x="131" y="51"/>
                    <a:pt x="139" y="54"/>
                  </a:cubicBezTo>
                  <a:cubicBezTo>
                    <a:pt x="146" y="56"/>
                    <a:pt x="152" y="59"/>
                    <a:pt x="156" y="63"/>
                  </a:cubicBezTo>
                  <a:cubicBezTo>
                    <a:pt x="145" y="85"/>
                    <a:pt x="145" y="85"/>
                    <a:pt x="145" y="85"/>
                  </a:cubicBezTo>
                  <a:cubicBezTo>
                    <a:pt x="137" y="79"/>
                    <a:pt x="128" y="76"/>
                    <a:pt x="117" y="76"/>
                  </a:cubicBezTo>
                  <a:cubicBezTo>
                    <a:pt x="107" y="76"/>
                    <a:pt x="99" y="79"/>
                    <a:pt x="93" y="85"/>
                  </a:cubicBezTo>
                  <a:cubicBezTo>
                    <a:pt x="87" y="91"/>
                    <a:pt x="84" y="100"/>
                    <a:pt x="84" y="110"/>
                  </a:cubicBezTo>
                  <a:cubicBezTo>
                    <a:pt x="84" y="120"/>
                    <a:pt x="87" y="128"/>
                    <a:pt x="93" y="134"/>
                  </a:cubicBezTo>
                  <a:cubicBezTo>
                    <a:pt x="99" y="140"/>
                    <a:pt x="107" y="143"/>
                    <a:pt x="117" y="143"/>
                  </a:cubicBezTo>
                  <a:cubicBezTo>
                    <a:pt x="129" y="143"/>
                    <a:pt x="138" y="139"/>
                    <a:pt x="146" y="132"/>
                  </a:cubicBezTo>
                  <a:cubicBezTo>
                    <a:pt x="158" y="153"/>
                    <a:pt x="158" y="153"/>
                    <a:pt x="158" y="153"/>
                  </a:cubicBezTo>
                  <a:cubicBezTo>
                    <a:pt x="153" y="158"/>
                    <a:pt x="147" y="162"/>
                    <a:pt x="140" y="165"/>
                  </a:cubicBezTo>
                  <a:cubicBezTo>
                    <a:pt x="132" y="168"/>
                    <a:pt x="124" y="169"/>
                    <a:pt x="115" y="169"/>
                  </a:cubicBezTo>
                  <a:cubicBezTo>
                    <a:pt x="97" y="169"/>
                    <a:pt x="82" y="164"/>
                    <a:pt x="71" y="153"/>
                  </a:cubicBezTo>
                  <a:cubicBezTo>
                    <a:pt x="60" y="142"/>
                    <a:pt x="54" y="128"/>
                    <a:pt x="54" y="111"/>
                  </a:cubicBezTo>
                  <a:cubicBezTo>
                    <a:pt x="54" y="93"/>
                    <a:pt x="60" y="78"/>
                    <a:pt x="71" y="67"/>
                  </a:cubicBezTo>
                  <a:cubicBezTo>
                    <a:pt x="82" y="56"/>
                    <a:pt x="97" y="50"/>
                    <a:pt x="115"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17"/>
            <p:cNvSpPr>
              <a:spLocks noEditPoints="1"/>
            </p:cNvSpPr>
            <p:nvPr userDrawn="1"/>
          </p:nvSpPr>
          <p:spPr bwMode="gray">
            <a:xfrm>
              <a:off x="957263" y="5237163"/>
              <a:ext cx="773112" cy="782637"/>
            </a:xfrm>
            <a:custGeom>
              <a:avLst/>
              <a:gdLst>
                <a:gd name="T0" fmla="*/ 305 w 487"/>
                <a:gd name="T1" fmla="*/ 0 h 493"/>
                <a:gd name="T2" fmla="*/ 487 w 487"/>
                <a:gd name="T3" fmla="*/ 493 h 493"/>
                <a:gd name="T4" fmla="*/ 369 w 487"/>
                <a:gd name="T5" fmla="*/ 493 h 493"/>
                <a:gd name="T6" fmla="*/ 336 w 487"/>
                <a:gd name="T7" fmla="*/ 390 h 493"/>
                <a:gd name="T8" fmla="*/ 151 w 487"/>
                <a:gd name="T9" fmla="*/ 390 h 493"/>
                <a:gd name="T10" fmla="*/ 118 w 487"/>
                <a:gd name="T11" fmla="*/ 493 h 493"/>
                <a:gd name="T12" fmla="*/ 0 w 487"/>
                <a:gd name="T13" fmla="*/ 493 h 493"/>
                <a:gd name="T14" fmla="*/ 184 w 487"/>
                <a:gd name="T15" fmla="*/ 0 h 493"/>
                <a:gd name="T16" fmla="*/ 305 w 487"/>
                <a:gd name="T17" fmla="*/ 0 h 493"/>
                <a:gd name="T18" fmla="*/ 180 w 487"/>
                <a:gd name="T19" fmla="*/ 300 h 493"/>
                <a:gd name="T20" fmla="*/ 307 w 487"/>
                <a:gd name="T21" fmla="*/ 300 h 493"/>
                <a:gd name="T22" fmla="*/ 243 w 487"/>
                <a:gd name="T23" fmla="*/ 104 h 493"/>
                <a:gd name="T24" fmla="*/ 180 w 487"/>
                <a:gd name="T25" fmla="*/ 30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7" h="493">
                  <a:moveTo>
                    <a:pt x="305" y="0"/>
                  </a:moveTo>
                  <a:lnTo>
                    <a:pt x="487" y="493"/>
                  </a:lnTo>
                  <a:lnTo>
                    <a:pt x="369" y="493"/>
                  </a:lnTo>
                  <a:lnTo>
                    <a:pt x="336" y="390"/>
                  </a:lnTo>
                  <a:lnTo>
                    <a:pt x="151" y="390"/>
                  </a:lnTo>
                  <a:lnTo>
                    <a:pt x="118" y="493"/>
                  </a:lnTo>
                  <a:lnTo>
                    <a:pt x="0" y="493"/>
                  </a:lnTo>
                  <a:lnTo>
                    <a:pt x="184" y="0"/>
                  </a:lnTo>
                  <a:lnTo>
                    <a:pt x="305" y="0"/>
                  </a:lnTo>
                  <a:close/>
                  <a:moveTo>
                    <a:pt x="180" y="300"/>
                  </a:moveTo>
                  <a:lnTo>
                    <a:pt x="307" y="300"/>
                  </a:lnTo>
                  <a:lnTo>
                    <a:pt x="243" y="104"/>
                  </a:lnTo>
                  <a:lnTo>
                    <a:pt x="18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18"/>
            <p:cNvSpPr>
              <a:spLocks noEditPoints="1"/>
            </p:cNvSpPr>
            <p:nvPr userDrawn="1"/>
          </p:nvSpPr>
          <p:spPr bwMode="gray">
            <a:xfrm>
              <a:off x="1819275" y="5237163"/>
              <a:ext cx="622300" cy="782637"/>
            </a:xfrm>
            <a:custGeom>
              <a:avLst/>
              <a:gdLst>
                <a:gd name="T0" fmla="*/ 0 w 166"/>
                <a:gd name="T1" fmla="*/ 0 h 209"/>
                <a:gd name="T2" fmla="*/ 82 w 166"/>
                <a:gd name="T3" fmla="*/ 0 h 209"/>
                <a:gd name="T4" fmla="*/ 132 w 166"/>
                <a:gd name="T5" fmla="*/ 15 h 209"/>
                <a:gd name="T6" fmla="*/ 150 w 166"/>
                <a:gd name="T7" fmla="*/ 53 h 209"/>
                <a:gd name="T8" fmla="*/ 128 w 166"/>
                <a:gd name="T9" fmla="*/ 94 h 209"/>
                <a:gd name="T10" fmla="*/ 166 w 166"/>
                <a:gd name="T11" fmla="*/ 146 h 209"/>
                <a:gd name="T12" fmla="*/ 146 w 166"/>
                <a:gd name="T13" fmla="*/ 192 h 209"/>
                <a:gd name="T14" fmla="*/ 86 w 166"/>
                <a:gd name="T15" fmla="*/ 209 h 209"/>
                <a:gd name="T16" fmla="*/ 0 w 166"/>
                <a:gd name="T17" fmla="*/ 209 h 209"/>
                <a:gd name="T18" fmla="*/ 0 w 166"/>
                <a:gd name="T19" fmla="*/ 0 h 209"/>
                <a:gd name="T20" fmla="*/ 78 w 166"/>
                <a:gd name="T21" fmla="*/ 81 h 209"/>
                <a:gd name="T22" fmla="*/ 99 w 166"/>
                <a:gd name="T23" fmla="*/ 75 h 209"/>
                <a:gd name="T24" fmla="*/ 106 w 166"/>
                <a:gd name="T25" fmla="*/ 59 h 209"/>
                <a:gd name="T26" fmla="*/ 99 w 166"/>
                <a:gd name="T27" fmla="*/ 42 h 209"/>
                <a:gd name="T28" fmla="*/ 79 w 166"/>
                <a:gd name="T29" fmla="*/ 37 h 209"/>
                <a:gd name="T30" fmla="*/ 46 w 166"/>
                <a:gd name="T31" fmla="*/ 37 h 209"/>
                <a:gd name="T32" fmla="*/ 46 w 166"/>
                <a:gd name="T33" fmla="*/ 81 h 209"/>
                <a:gd name="T34" fmla="*/ 78 w 166"/>
                <a:gd name="T35" fmla="*/ 81 h 209"/>
                <a:gd name="T36" fmla="*/ 84 w 166"/>
                <a:gd name="T37" fmla="*/ 172 h 209"/>
                <a:gd name="T38" fmla="*/ 111 w 166"/>
                <a:gd name="T39" fmla="*/ 165 h 209"/>
                <a:gd name="T40" fmla="*/ 120 w 166"/>
                <a:gd name="T41" fmla="*/ 145 h 209"/>
                <a:gd name="T42" fmla="*/ 111 w 166"/>
                <a:gd name="T43" fmla="*/ 124 h 209"/>
                <a:gd name="T44" fmla="*/ 85 w 166"/>
                <a:gd name="T45" fmla="*/ 117 h 209"/>
                <a:gd name="T46" fmla="*/ 46 w 166"/>
                <a:gd name="T47" fmla="*/ 117 h 209"/>
                <a:gd name="T48" fmla="*/ 46 w 166"/>
                <a:gd name="T49" fmla="*/ 172 h 209"/>
                <a:gd name="T50" fmla="*/ 84 w 166"/>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209">
                  <a:moveTo>
                    <a:pt x="0" y="0"/>
                  </a:moveTo>
                  <a:cubicBezTo>
                    <a:pt x="82" y="0"/>
                    <a:pt x="82" y="0"/>
                    <a:pt x="82" y="0"/>
                  </a:cubicBezTo>
                  <a:cubicBezTo>
                    <a:pt x="103" y="0"/>
                    <a:pt x="119" y="5"/>
                    <a:pt x="132" y="15"/>
                  </a:cubicBezTo>
                  <a:cubicBezTo>
                    <a:pt x="144" y="24"/>
                    <a:pt x="150" y="37"/>
                    <a:pt x="150" y="53"/>
                  </a:cubicBezTo>
                  <a:cubicBezTo>
                    <a:pt x="150" y="71"/>
                    <a:pt x="143" y="84"/>
                    <a:pt x="128" y="94"/>
                  </a:cubicBezTo>
                  <a:cubicBezTo>
                    <a:pt x="154" y="103"/>
                    <a:pt x="166" y="120"/>
                    <a:pt x="166" y="146"/>
                  </a:cubicBezTo>
                  <a:cubicBezTo>
                    <a:pt x="166" y="166"/>
                    <a:pt x="160" y="182"/>
                    <a:pt x="146" y="192"/>
                  </a:cubicBezTo>
                  <a:cubicBezTo>
                    <a:pt x="132" y="203"/>
                    <a:pt x="112" y="209"/>
                    <a:pt x="86" y="209"/>
                  </a:cubicBezTo>
                  <a:cubicBezTo>
                    <a:pt x="0" y="209"/>
                    <a:pt x="0" y="209"/>
                    <a:pt x="0" y="209"/>
                  </a:cubicBezTo>
                  <a:lnTo>
                    <a:pt x="0" y="0"/>
                  </a:lnTo>
                  <a:close/>
                  <a:moveTo>
                    <a:pt x="78" y="81"/>
                  </a:moveTo>
                  <a:cubicBezTo>
                    <a:pt x="87" y="81"/>
                    <a:pt x="94" y="79"/>
                    <a:pt x="99" y="75"/>
                  </a:cubicBezTo>
                  <a:cubicBezTo>
                    <a:pt x="104" y="71"/>
                    <a:pt x="106" y="66"/>
                    <a:pt x="106" y="59"/>
                  </a:cubicBezTo>
                  <a:cubicBezTo>
                    <a:pt x="106" y="52"/>
                    <a:pt x="104" y="46"/>
                    <a:pt x="99" y="42"/>
                  </a:cubicBezTo>
                  <a:cubicBezTo>
                    <a:pt x="94" y="38"/>
                    <a:pt x="87" y="37"/>
                    <a:pt x="79" y="37"/>
                  </a:cubicBezTo>
                  <a:cubicBezTo>
                    <a:pt x="46" y="37"/>
                    <a:pt x="46" y="37"/>
                    <a:pt x="46" y="37"/>
                  </a:cubicBezTo>
                  <a:cubicBezTo>
                    <a:pt x="46" y="81"/>
                    <a:pt x="46" y="81"/>
                    <a:pt x="46" y="81"/>
                  </a:cubicBezTo>
                  <a:lnTo>
                    <a:pt x="78" y="81"/>
                  </a:lnTo>
                  <a:close/>
                  <a:moveTo>
                    <a:pt x="84" y="172"/>
                  </a:moveTo>
                  <a:cubicBezTo>
                    <a:pt x="96" y="172"/>
                    <a:pt x="105" y="169"/>
                    <a:pt x="111" y="165"/>
                  </a:cubicBezTo>
                  <a:cubicBezTo>
                    <a:pt x="117" y="160"/>
                    <a:pt x="120" y="154"/>
                    <a:pt x="120" y="145"/>
                  </a:cubicBezTo>
                  <a:cubicBezTo>
                    <a:pt x="120"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19"/>
            <p:cNvSpPr>
              <a:spLocks noEditPoints="1"/>
            </p:cNvSpPr>
            <p:nvPr userDrawn="1"/>
          </p:nvSpPr>
          <p:spPr bwMode="gray">
            <a:xfrm>
              <a:off x="2573338" y="5237163"/>
              <a:ext cx="627062" cy="782637"/>
            </a:xfrm>
            <a:custGeom>
              <a:avLst/>
              <a:gdLst>
                <a:gd name="T0" fmla="*/ 0 w 167"/>
                <a:gd name="T1" fmla="*/ 0 h 209"/>
                <a:gd name="T2" fmla="*/ 82 w 167"/>
                <a:gd name="T3" fmla="*/ 0 h 209"/>
                <a:gd name="T4" fmla="*/ 132 w 167"/>
                <a:gd name="T5" fmla="*/ 15 h 209"/>
                <a:gd name="T6" fmla="*/ 150 w 167"/>
                <a:gd name="T7" fmla="*/ 53 h 209"/>
                <a:gd name="T8" fmla="*/ 128 w 167"/>
                <a:gd name="T9" fmla="*/ 94 h 209"/>
                <a:gd name="T10" fmla="*/ 167 w 167"/>
                <a:gd name="T11" fmla="*/ 146 h 209"/>
                <a:gd name="T12" fmla="*/ 146 w 167"/>
                <a:gd name="T13" fmla="*/ 192 h 209"/>
                <a:gd name="T14" fmla="*/ 86 w 167"/>
                <a:gd name="T15" fmla="*/ 209 h 209"/>
                <a:gd name="T16" fmla="*/ 0 w 167"/>
                <a:gd name="T17" fmla="*/ 209 h 209"/>
                <a:gd name="T18" fmla="*/ 0 w 167"/>
                <a:gd name="T19" fmla="*/ 0 h 209"/>
                <a:gd name="T20" fmla="*/ 79 w 167"/>
                <a:gd name="T21" fmla="*/ 81 h 209"/>
                <a:gd name="T22" fmla="*/ 99 w 167"/>
                <a:gd name="T23" fmla="*/ 75 h 209"/>
                <a:gd name="T24" fmla="*/ 106 w 167"/>
                <a:gd name="T25" fmla="*/ 59 h 209"/>
                <a:gd name="T26" fmla="*/ 99 w 167"/>
                <a:gd name="T27" fmla="*/ 42 h 209"/>
                <a:gd name="T28" fmla="*/ 79 w 167"/>
                <a:gd name="T29" fmla="*/ 37 h 209"/>
                <a:gd name="T30" fmla="*/ 46 w 167"/>
                <a:gd name="T31" fmla="*/ 37 h 209"/>
                <a:gd name="T32" fmla="*/ 46 w 167"/>
                <a:gd name="T33" fmla="*/ 81 h 209"/>
                <a:gd name="T34" fmla="*/ 79 w 167"/>
                <a:gd name="T35" fmla="*/ 81 h 209"/>
                <a:gd name="T36" fmla="*/ 84 w 167"/>
                <a:gd name="T37" fmla="*/ 172 h 209"/>
                <a:gd name="T38" fmla="*/ 111 w 167"/>
                <a:gd name="T39" fmla="*/ 165 h 209"/>
                <a:gd name="T40" fmla="*/ 121 w 167"/>
                <a:gd name="T41" fmla="*/ 145 h 209"/>
                <a:gd name="T42" fmla="*/ 111 w 167"/>
                <a:gd name="T43" fmla="*/ 124 h 209"/>
                <a:gd name="T44" fmla="*/ 85 w 167"/>
                <a:gd name="T45" fmla="*/ 117 h 209"/>
                <a:gd name="T46" fmla="*/ 46 w 167"/>
                <a:gd name="T47" fmla="*/ 117 h 209"/>
                <a:gd name="T48" fmla="*/ 46 w 167"/>
                <a:gd name="T49" fmla="*/ 172 h 209"/>
                <a:gd name="T50" fmla="*/ 84 w 167"/>
                <a:gd name="T51" fmla="*/ 17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209">
                  <a:moveTo>
                    <a:pt x="0" y="0"/>
                  </a:moveTo>
                  <a:cubicBezTo>
                    <a:pt x="82" y="0"/>
                    <a:pt x="82" y="0"/>
                    <a:pt x="82" y="0"/>
                  </a:cubicBezTo>
                  <a:cubicBezTo>
                    <a:pt x="103" y="0"/>
                    <a:pt x="120" y="5"/>
                    <a:pt x="132" y="15"/>
                  </a:cubicBezTo>
                  <a:cubicBezTo>
                    <a:pt x="144" y="24"/>
                    <a:pt x="150" y="37"/>
                    <a:pt x="150" y="53"/>
                  </a:cubicBezTo>
                  <a:cubicBezTo>
                    <a:pt x="150" y="71"/>
                    <a:pt x="143" y="84"/>
                    <a:pt x="128" y="94"/>
                  </a:cubicBezTo>
                  <a:cubicBezTo>
                    <a:pt x="154" y="103"/>
                    <a:pt x="167" y="120"/>
                    <a:pt x="167" y="146"/>
                  </a:cubicBezTo>
                  <a:cubicBezTo>
                    <a:pt x="167" y="166"/>
                    <a:pt x="160" y="182"/>
                    <a:pt x="146" y="192"/>
                  </a:cubicBezTo>
                  <a:cubicBezTo>
                    <a:pt x="132" y="203"/>
                    <a:pt x="112" y="209"/>
                    <a:pt x="86" y="209"/>
                  </a:cubicBezTo>
                  <a:cubicBezTo>
                    <a:pt x="0" y="209"/>
                    <a:pt x="0" y="209"/>
                    <a:pt x="0" y="209"/>
                  </a:cubicBezTo>
                  <a:lnTo>
                    <a:pt x="0" y="0"/>
                  </a:lnTo>
                  <a:close/>
                  <a:moveTo>
                    <a:pt x="79" y="81"/>
                  </a:moveTo>
                  <a:cubicBezTo>
                    <a:pt x="87" y="81"/>
                    <a:pt x="94" y="79"/>
                    <a:pt x="99" y="75"/>
                  </a:cubicBezTo>
                  <a:cubicBezTo>
                    <a:pt x="104" y="71"/>
                    <a:pt x="106" y="66"/>
                    <a:pt x="106" y="59"/>
                  </a:cubicBezTo>
                  <a:cubicBezTo>
                    <a:pt x="106" y="52"/>
                    <a:pt x="104" y="46"/>
                    <a:pt x="99" y="42"/>
                  </a:cubicBezTo>
                  <a:cubicBezTo>
                    <a:pt x="94" y="38"/>
                    <a:pt x="88" y="37"/>
                    <a:pt x="79" y="37"/>
                  </a:cubicBezTo>
                  <a:cubicBezTo>
                    <a:pt x="46" y="37"/>
                    <a:pt x="46" y="37"/>
                    <a:pt x="46" y="37"/>
                  </a:cubicBezTo>
                  <a:cubicBezTo>
                    <a:pt x="46" y="81"/>
                    <a:pt x="46" y="81"/>
                    <a:pt x="46" y="81"/>
                  </a:cubicBezTo>
                  <a:lnTo>
                    <a:pt x="79" y="81"/>
                  </a:lnTo>
                  <a:close/>
                  <a:moveTo>
                    <a:pt x="84" y="172"/>
                  </a:moveTo>
                  <a:cubicBezTo>
                    <a:pt x="96" y="172"/>
                    <a:pt x="105" y="169"/>
                    <a:pt x="111" y="165"/>
                  </a:cubicBezTo>
                  <a:cubicBezTo>
                    <a:pt x="118" y="160"/>
                    <a:pt x="121" y="154"/>
                    <a:pt x="121" y="145"/>
                  </a:cubicBezTo>
                  <a:cubicBezTo>
                    <a:pt x="121" y="136"/>
                    <a:pt x="117" y="129"/>
                    <a:pt x="111" y="124"/>
                  </a:cubicBezTo>
                  <a:cubicBezTo>
                    <a:pt x="105" y="119"/>
                    <a:pt x="96" y="117"/>
                    <a:pt x="85" y="117"/>
                  </a:cubicBezTo>
                  <a:cubicBezTo>
                    <a:pt x="46" y="117"/>
                    <a:pt x="46" y="117"/>
                    <a:pt x="46" y="117"/>
                  </a:cubicBezTo>
                  <a:cubicBezTo>
                    <a:pt x="46" y="172"/>
                    <a:pt x="46" y="172"/>
                    <a:pt x="46" y="172"/>
                  </a:cubicBezTo>
                  <a:lnTo>
                    <a:pt x="84"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cxnSp>
        <p:nvCxnSpPr>
          <p:cNvPr id="73" name="Straight Connector 72"/>
          <p:cNvCxnSpPr/>
          <p:nvPr/>
        </p:nvCxnSpPr>
        <p:spPr bwMode="gray">
          <a:xfrm>
            <a:off x="1692854" y="6472543"/>
            <a:ext cx="0" cy="132461"/>
          </a:xfrm>
          <a:prstGeom prst="line">
            <a:avLst/>
          </a:prstGeom>
          <a:ln w="12700">
            <a:solidFill>
              <a:schemeClr val="accent3"/>
            </a:solidFill>
          </a:ln>
        </p:spPr>
        <p:style>
          <a:lnRef idx="1">
            <a:schemeClr val="accent3"/>
          </a:lnRef>
          <a:fillRef idx="0">
            <a:schemeClr val="accent3"/>
          </a:fillRef>
          <a:effectRef idx="0">
            <a:schemeClr val="accent3"/>
          </a:effectRef>
          <a:fontRef idx="minor">
            <a:schemeClr val="tx1"/>
          </a:fontRef>
        </p:style>
      </p:cxnSp>
      <p:sp>
        <p:nvSpPr>
          <p:cNvPr id="7" name="Rectangle 6"/>
          <p:cNvSpPr/>
          <p:nvPr userDrawn="1"/>
        </p:nvSpPr>
        <p:spPr bwMode="gray">
          <a:xfrm>
            <a:off x="242214" y="426352"/>
            <a:ext cx="550971" cy="158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2400" b="1">
                <a:solidFill>
                  <a:schemeClr val="bg2"/>
                </a:solidFill>
              </a:rPr>
              <a:t>—</a:t>
            </a:r>
            <a:endParaRPr lang="en-US" sz="2400" b="1" err="1">
              <a:solidFill>
                <a:schemeClr val="bg2"/>
              </a:solidFill>
            </a:endParaRPr>
          </a:p>
        </p:txBody>
      </p:sp>
      <p:pic>
        <p:nvPicPr>
          <p:cNvPr id="16" name="Picture 19"/>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11345664" y="6393976"/>
            <a:ext cx="507600" cy="19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01632"/>
      </p:ext>
    </p:extLst>
  </p:cSld>
  <p:clrMap bg1="lt1" tx1="dk1" bg2="lt2" tx2="dk2" accent1="accent1" accent2="accent2" accent3="accent3" accent4="accent4" accent5="accent5" accent6="accent6" hlink="hlink" folHlink="folHlink"/>
  <p:sldLayoutIdLst>
    <p:sldLayoutId id="2147483654" r:id="rId1"/>
    <p:sldLayoutId id="2147483690" r:id="rId2"/>
    <p:sldLayoutId id="2147483655" r:id="rId3"/>
    <p:sldLayoutId id="2147483656" r:id="rId4"/>
    <p:sldLayoutId id="2147483657" r:id="rId5"/>
    <p:sldLayoutId id="2147483658" r:id="rId6"/>
    <p:sldLayoutId id="2147483653" r:id="rId7"/>
    <p:sldLayoutId id="2147483650" r:id="rId8"/>
    <p:sldLayoutId id="2147483691" r:id="rId9"/>
    <p:sldLayoutId id="2147483661" r:id="rId10"/>
    <p:sldLayoutId id="2147483696" r:id="rId11"/>
    <p:sldLayoutId id="2147483663" r:id="rId12"/>
    <p:sldLayoutId id="2147483662" r:id="rId13"/>
    <p:sldLayoutId id="2147483664" r:id="rId14"/>
    <p:sldLayoutId id="2147483692" r:id="rId15"/>
    <p:sldLayoutId id="2147483693" r:id="rId16"/>
    <p:sldLayoutId id="2147483665" r:id="rId17"/>
    <p:sldLayoutId id="2147483667" r:id="rId18"/>
    <p:sldLayoutId id="2147483668" r:id="rId19"/>
    <p:sldLayoutId id="2147483669" r:id="rId20"/>
    <p:sldLayoutId id="2147483670" r:id="rId21"/>
    <p:sldLayoutId id="2147483700" r:id="rId22"/>
    <p:sldLayoutId id="2147483659" r:id="rId23"/>
    <p:sldLayoutId id="2147483660" r:id="rId24"/>
    <p:sldLayoutId id="2147483694" r:id="rId25"/>
    <p:sldLayoutId id="2147483677" r:id="rId26"/>
    <p:sldLayoutId id="2147483679" r:id="rId27"/>
    <p:sldLayoutId id="2147483680" r:id="rId28"/>
    <p:sldLayoutId id="2147483666" r:id="rId29"/>
    <p:sldLayoutId id="2147483672" r:id="rId30"/>
    <p:sldLayoutId id="2147483673" r:id="rId31"/>
    <p:sldLayoutId id="2147483674" r:id="rId32"/>
    <p:sldLayoutId id="2147483675" r:id="rId33"/>
    <p:sldLayoutId id="2147483676" r:id="rId34"/>
    <p:sldLayoutId id="2147483701" r:id="rId35"/>
    <p:sldLayoutId id="2147483681" r:id="rId36"/>
    <p:sldLayoutId id="2147483682" r:id="rId37"/>
    <p:sldLayoutId id="2147483702" r:id="rId38"/>
    <p:sldLayoutId id="2147483703" r:id="rId39"/>
    <p:sldLayoutId id="2147483699" r:id="rId40"/>
    <p:sldLayoutId id="2147483695" r:id="rId41"/>
    <p:sldLayoutId id="2147483683" r:id="rId42"/>
    <p:sldLayoutId id="2147483684" r:id="rId43"/>
    <p:sldLayoutId id="2147483698" r:id="rId44"/>
    <p:sldLayoutId id="2147483697" r:id="rId45"/>
    <p:sldLayoutId id="2147483685" r:id="rId46"/>
    <p:sldLayoutId id="2147483686" r:id="rId47"/>
    <p:sldLayoutId id="2147483687" r:id="rId48"/>
    <p:sldLayoutId id="2147483688" r:id="rId49"/>
    <p:sldLayoutId id="2147483689" r:id="rId50"/>
    <p:sldLayoutId id="2147483705" r:id="rId51"/>
    <p:sldLayoutId id="2147483651" r:id="rId52"/>
    <p:sldLayoutId id="2147483652" r:id="rId53"/>
    <p:sldLayoutId id="2147483708" r:id="rId54"/>
    <p:sldLayoutId id="2147483709" r:id="rId55"/>
    <p:sldLayoutId id="2147483710" r:id="rId56"/>
    <p:sldLayoutId id="2147483711"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91" rtl="0" eaLnBrk="1" latinLnBrk="0" hangingPunct="1">
        <a:spcBef>
          <a:spcPct val="0"/>
        </a:spcBef>
        <a:buNone/>
        <a:defRPr sz="2400" b="1" kern="1200">
          <a:solidFill>
            <a:schemeClr val="tx1"/>
          </a:solidFill>
          <a:latin typeface="+mj-lt"/>
          <a:ea typeface="+mj-ea"/>
          <a:cs typeface="+mj-cs"/>
        </a:defRPr>
      </a:lvl1pPr>
    </p:titleStyle>
    <p:body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91" rtl="0" eaLnBrk="1" latinLnBrk="0" hangingPunct="1">
        <a:defRPr sz="1800" kern="1200">
          <a:solidFill>
            <a:schemeClr val="tx1"/>
          </a:solidFill>
          <a:latin typeface="+mn-lt"/>
          <a:ea typeface="+mn-ea"/>
          <a:cs typeface="+mn-cs"/>
        </a:defRPr>
      </a:lvl1pPr>
      <a:lvl2pPr marL="457246" algn="l" defTabSz="914491" rtl="0" eaLnBrk="1" latinLnBrk="0" hangingPunct="1">
        <a:defRPr sz="1800" kern="1200">
          <a:solidFill>
            <a:schemeClr val="tx1"/>
          </a:solidFill>
          <a:latin typeface="+mn-lt"/>
          <a:ea typeface="+mn-ea"/>
          <a:cs typeface="+mn-cs"/>
        </a:defRPr>
      </a:lvl2pPr>
      <a:lvl3pPr marL="914491" algn="l" defTabSz="914491" rtl="0" eaLnBrk="1" latinLnBrk="0" hangingPunct="1">
        <a:defRPr sz="1800" kern="1200">
          <a:solidFill>
            <a:schemeClr val="tx1"/>
          </a:solidFill>
          <a:latin typeface="+mn-lt"/>
          <a:ea typeface="+mn-ea"/>
          <a:cs typeface="+mn-cs"/>
        </a:defRPr>
      </a:lvl3pPr>
      <a:lvl4pPr marL="1371737" algn="l" defTabSz="914491" rtl="0" eaLnBrk="1" latinLnBrk="0" hangingPunct="1">
        <a:defRPr sz="1800" kern="1200">
          <a:solidFill>
            <a:schemeClr val="tx1"/>
          </a:solidFill>
          <a:latin typeface="+mn-lt"/>
          <a:ea typeface="+mn-ea"/>
          <a:cs typeface="+mn-cs"/>
        </a:defRPr>
      </a:lvl4pPr>
      <a:lvl5pPr marL="1828983" algn="l" defTabSz="914491" rtl="0" eaLnBrk="1" latinLnBrk="0" hangingPunct="1">
        <a:defRPr sz="1800" kern="1200">
          <a:solidFill>
            <a:schemeClr val="tx1"/>
          </a:solidFill>
          <a:latin typeface="+mn-lt"/>
          <a:ea typeface="+mn-ea"/>
          <a:cs typeface="+mn-cs"/>
        </a:defRPr>
      </a:lvl5pPr>
      <a:lvl6pPr marL="2286229" algn="l" defTabSz="914491" rtl="0" eaLnBrk="1" latinLnBrk="0" hangingPunct="1">
        <a:defRPr sz="1800" kern="1200">
          <a:solidFill>
            <a:schemeClr val="tx1"/>
          </a:solidFill>
          <a:latin typeface="+mn-lt"/>
          <a:ea typeface="+mn-ea"/>
          <a:cs typeface="+mn-cs"/>
        </a:defRPr>
      </a:lvl6pPr>
      <a:lvl7pPr marL="2743474" algn="l" defTabSz="914491" rtl="0" eaLnBrk="1" latinLnBrk="0" hangingPunct="1">
        <a:defRPr sz="1800" kern="1200">
          <a:solidFill>
            <a:schemeClr val="tx1"/>
          </a:solidFill>
          <a:latin typeface="+mn-lt"/>
          <a:ea typeface="+mn-ea"/>
          <a:cs typeface="+mn-cs"/>
        </a:defRPr>
      </a:lvl7pPr>
      <a:lvl8pPr marL="3200720" algn="l" defTabSz="914491" rtl="0" eaLnBrk="1" latinLnBrk="0" hangingPunct="1">
        <a:defRPr sz="1800" kern="1200">
          <a:solidFill>
            <a:schemeClr val="tx1"/>
          </a:solidFill>
          <a:latin typeface="+mn-lt"/>
          <a:ea typeface="+mn-ea"/>
          <a:cs typeface="+mn-cs"/>
        </a:defRPr>
      </a:lvl8pPr>
      <a:lvl9pPr marL="3657966" algn="l" defTabSz="91449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18" userDrawn="1">
          <p15:clr>
            <a:srgbClr val="F26B43"/>
          </p15:clr>
        </p15:guide>
        <p15:guide id="2" pos="7469" userDrawn="1">
          <p15:clr>
            <a:srgbClr val="F26B43"/>
          </p15:clr>
        </p15:guide>
        <p15:guide id="3" pos="212" userDrawn="1">
          <p15:clr>
            <a:srgbClr val="F26B43"/>
          </p15:clr>
        </p15:guide>
        <p15:guide id="4" orient="horz" pos="3726" userDrawn="1">
          <p15:clr>
            <a:srgbClr val="F26B43"/>
          </p15:clr>
        </p15:guide>
        <p15:guide id="5" pos="3840" userDrawn="1">
          <p15:clr>
            <a:srgbClr val="F26B43"/>
          </p15:clr>
        </p15:guide>
        <p15:guide id="6" orient="horz" pos="24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22.svg"/><Relationship Id="rId2" Type="http://schemas.openxmlformats.org/officeDocument/2006/relationships/image" Target="../media/image34.png"/><Relationship Id="rId1" Type="http://schemas.openxmlformats.org/officeDocument/2006/relationships/slideLayout" Target="../slideLayouts/slideLayout57.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1.svg"/><Relationship Id="rId2" Type="http://schemas.openxmlformats.org/officeDocument/2006/relationships/image" Target="../media/image30.png"/><Relationship Id="rId1" Type="http://schemas.openxmlformats.org/officeDocument/2006/relationships/slideLayout" Target="../slideLayouts/slideLayout5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34.png"/><Relationship Id="rId12"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29.sv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22.svg"/><Relationship Id="rId4" Type="http://schemas.openxmlformats.org/officeDocument/2006/relationships/image" Target="../media/image43.svg"/><Relationship Id="rId9" Type="http://schemas.openxmlformats.org/officeDocument/2006/relationships/image" Target="../media/image21.png"/><Relationship Id="rId14"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29.svg"/><Relationship Id="rId2" Type="http://schemas.openxmlformats.org/officeDocument/2006/relationships/image" Target="../media/image44.jpeg"/><Relationship Id="rId16"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48.jpeg"/><Relationship Id="rId11" Type="http://schemas.openxmlformats.org/officeDocument/2006/relationships/image" Target="../media/image53.tiff"/><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3.png"/><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63.jpeg"/><Relationship Id="rId7" Type="http://schemas.openxmlformats.org/officeDocument/2006/relationships/image" Target="../media/image28.png"/><Relationship Id="rId2" Type="http://schemas.openxmlformats.org/officeDocument/2006/relationships/image" Target="../media/image62.png"/><Relationship Id="rId1" Type="http://schemas.openxmlformats.org/officeDocument/2006/relationships/slideLayout" Target="../slideLayouts/slideLayout56.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22.svg"/><Relationship Id="rId4" Type="http://schemas.openxmlformats.org/officeDocument/2006/relationships/image" Target="../media/image64.jpe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6.jpeg"/><Relationship Id="rId7" Type="http://schemas.openxmlformats.org/officeDocument/2006/relationships/image" Target="../media/image29.svg"/><Relationship Id="rId2" Type="http://schemas.openxmlformats.org/officeDocument/2006/relationships/image" Target="../media/image65.jpeg"/><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22.sv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0.jpeg"/><Relationship Id="rId7" Type="http://schemas.openxmlformats.org/officeDocument/2006/relationships/image" Target="../media/image29.svg"/><Relationship Id="rId2" Type="http://schemas.openxmlformats.org/officeDocument/2006/relationships/image" Target="../media/image69.png"/><Relationship Id="rId1" Type="http://schemas.openxmlformats.org/officeDocument/2006/relationships/slideLayout" Target="../slideLayouts/slideLayout56.xml"/><Relationship Id="rId6" Type="http://schemas.openxmlformats.org/officeDocument/2006/relationships/image" Target="../media/image28.pn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74.jpeg"/><Relationship Id="rId7" Type="http://schemas.openxmlformats.org/officeDocument/2006/relationships/image" Target="../media/image21.png"/><Relationship Id="rId2" Type="http://schemas.openxmlformats.org/officeDocument/2006/relationships/image" Target="../media/image73.jpeg"/><Relationship Id="rId1" Type="http://schemas.openxmlformats.org/officeDocument/2006/relationships/slideLayout" Target="../slideLayouts/slideLayout56.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7.png"/><Relationship Id="rId7" Type="http://schemas.openxmlformats.org/officeDocument/2006/relationships/image" Target="../media/image22.svg"/><Relationship Id="rId2" Type="http://schemas.openxmlformats.org/officeDocument/2006/relationships/image" Target="../media/image76.jpeg"/><Relationship Id="rId1" Type="http://schemas.openxmlformats.org/officeDocument/2006/relationships/slideLayout" Target="../slideLayouts/slideLayout56.xml"/><Relationship Id="rId6" Type="http://schemas.openxmlformats.org/officeDocument/2006/relationships/image" Target="../media/image21.png"/><Relationship Id="rId11" Type="http://schemas.openxmlformats.org/officeDocument/2006/relationships/image" Target="../media/image33.svg"/><Relationship Id="rId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sv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79.png"/><Relationship Id="rId7" Type="http://schemas.openxmlformats.org/officeDocument/2006/relationships/image" Target="../media/image21.png"/><Relationship Id="rId12" Type="http://schemas.openxmlformats.org/officeDocument/2006/relationships/image" Target="../media/image33.svg"/><Relationship Id="rId2" Type="http://schemas.openxmlformats.org/officeDocument/2006/relationships/image" Target="../media/image78.png"/><Relationship Id="rId1" Type="http://schemas.openxmlformats.org/officeDocument/2006/relationships/slideLayout" Target="../slideLayouts/slideLayout56.xml"/><Relationship Id="rId6" Type="http://schemas.openxmlformats.org/officeDocument/2006/relationships/image" Target="../media/image29.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80.png"/><Relationship Id="rId9"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2.svg"/><Relationship Id="rId2" Type="http://schemas.openxmlformats.org/officeDocument/2006/relationships/image" Target="../media/image81.png"/><Relationship Id="rId1" Type="http://schemas.openxmlformats.org/officeDocument/2006/relationships/slideLayout" Target="../slideLayouts/slideLayout56.xml"/><Relationship Id="rId6" Type="http://schemas.openxmlformats.org/officeDocument/2006/relationships/image" Target="../media/image21.png"/><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83.png"/><Relationship Id="rId1" Type="http://schemas.openxmlformats.org/officeDocument/2006/relationships/slideLayout" Target="../slideLayouts/slideLayout56.xml"/><Relationship Id="rId6" Type="http://schemas.openxmlformats.org/officeDocument/2006/relationships/image" Target="../media/image22.svg"/><Relationship Id="rId11" Type="http://schemas.openxmlformats.org/officeDocument/2006/relationships/image" Target="../media/image84.png"/><Relationship Id="rId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svg"/><Relationship Id="rId2" Type="http://schemas.openxmlformats.org/officeDocument/2006/relationships/image" Target="../media/image85.png"/><Relationship Id="rId1" Type="http://schemas.openxmlformats.org/officeDocument/2006/relationships/slideLayout" Target="../slideLayouts/slideLayout56.xml"/><Relationship Id="rId6" Type="http://schemas.openxmlformats.org/officeDocument/2006/relationships/image" Target="../media/image87.png"/><Relationship Id="rId5" Type="http://schemas.openxmlformats.org/officeDocument/2006/relationships/image" Target="../media/image29.sv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90.png"/><Relationship Id="rId7" Type="http://schemas.openxmlformats.org/officeDocument/2006/relationships/image" Target="../media/image22.svg"/><Relationship Id="rId12" Type="http://schemas.openxmlformats.org/officeDocument/2006/relationships/image" Target="../media/image34.png"/><Relationship Id="rId2" Type="http://schemas.openxmlformats.org/officeDocument/2006/relationships/image" Target="../media/image89.png"/><Relationship Id="rId1" Type="http://schemas.openxmlformats.org/officeDocument/2006/relationships/slideLayout" Target="../slideLayouts/slideLayout56.xml"/><Relationship Id="rId6" Type="http://schemas.openxmlformats.org/officeDocument/2006/relationships/image" Target="../media/image21.png"/><Relationship Id="rId11" Type="http://schemas.openxmlformats.org/officeDocument/2006/relationships/image" Target="../media/image33.svg"/><Relationship Id="rId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28.png"/><Relationship Id="rId9" Type="http://schemas.openxmlformats.org/officeDocument/2006/relationships/image" Target="../media/image31.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5.xml"/><Relationship Id="rId5" Type="http://schemas.microsoft.com/office/2007/relationships/hdphoto" Target="../media/hdphoto1.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image" Target="../media/image22.svg"/><Relationship Id="rId11" Type="http://schemas.openxmlformats.org/officeDocument/2006/relationships/image" Target="../media/image34.png"/><Relationship Id="rId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BE7F1-9C35-43EC-A643-1972FD247343}"/>
              </a:ext>
            </a:extLst>
          </p:cNvPr>
          <p:cNvSpPr>
            <a:spLocks noGrp="1"/>
          </p:cNvSpPr>
          <p:nvPr>
            <p:ph type="ctrTitle"/>
          </p:nvPr>
        </p:nvSpPr>
        <p:spPr>
          <a:xfrm>
            <a:off x="340519" y="5074939"/>
            <a:ext cx="10112148" cy="504001"/>
          </a:xfrm>
        </p:spPr>
        <p:txBody>
          <a:bodyPr/>
          <a:lstStyle/>
          <a:p>
            <a:r>
              <a:rPr lang="pl-PL" dirty="0"/>
              <a:t>ABB </a:t>
            </a:r>
            <a:r>
              <a:rPr lang="es-ES_tradnl" dirty="0" err="1"/>
              <a:t>Hydropack</a:t>
            </a:r>
            <a:endParaRPr lang="pl-PL" dirty="0"/>
          </a:p>
        </p:txBody>
      </p:sp>
      <p:sp>
        <p:nvSpPr>
          <p:cNvPr id="5" name="Subtitle 4">
            <a:extLst>
              <a:ext uri="{FF2B5EF4-FFF2-40B4-BE49-F238E27FC236}">
                <a16:creationId xmlns:a16="http://schemas.microsoft.com/office/drawing/2014/main" id="{E47D09E3-1B95-4364-B8E2-8FC16E13906B}"/>
              </a:ext>
            </a:extLst>
          </p:cNvPr>
          <p:cNvSpPr>
            <a:spLocks noGrp="1"/>
          </p:cNvSpPr>
          <p:nvPr>
            <p:ph type="subTitle" idx="1"/>
          </p:nvPr>
        </p:nvSpPr>
        <p:spPr>
          <a:xfrm>
            <a:off x="340519" y="5620887"/>
            <a:ext cx="10112147" cy="360865"/>
          </a:xfrm>
        </p:spPr>
        <p:txBody>
          <a:bodyPr/>
          <a:lstStyle/>
          <a:p>
            <a:r>
              <a:rPr lang="en-US" dirty="0"/>
              <a:t>Modernization solution for mini hydro power plants</a:t>
            </a:r>
            <a:endParaRPr lang="pl-PL" dirty="0"/>
          </a:p>
        </p:txBody>
      </p:sp>
      <p:sp>
        <p:nvSpPr>
          <p:cNvPr id="6" name="Text Placeholder 5">
            <a:extLst>
              <a:ext uri="{FF2B5EF4-FFF2-40B4-BE49-F238E27FC236}">
                <a16:creationId xmlns:a16="http://schemas.microsoft.com/office/drawing/2014/main" id="{757117A9-8B66-4EC4-8C82-8B98971F3512}"/>
              </a:ext>
            </a:extLst>
          </p:cNvPr>
          <p:cNvSpPr>
            <a:spLocks noGrp="1"/>
          </p:cNvSpPr>
          <p:nvPr>
            <p:ph type="body" sz="quarter" idx="14"/>
          </p:nvPr>
        </p:nvSpPr>
        <p:spPr>
          <a:xfrm>
            <a:off x="340519" y="5979369"/>
            <a:ext cx="10112937" cy="280092"/>
          </a:xfrm>
        </p:spPr>
        <p:txBody>
          <a:bodyPr/>
          <a:lstStyle/>
          <a:p>
            <a:r>
              <a:rPr lang="da-DK" dirty="0"/>
              <a:t>Roger Lladó/Albert Martí, ABB Motion Services</a:t>
            </a:r>
          </a:p>
          <a:p>
            <a:endParaRPr lang="pl-PL" dirty="0"/>
          </a:p>
        </p:txBody>
      </p:sp>
      <p:sp>
        <p:nvSpPr>
          <p:cNvPr id="7" name="Text Placeholder 6">
            <a:extLst>
              <a:ext uri="{FF2B5EF4-FFF2-40B4-BE49-F238E27FC236}">
                <a16:creationId xmlns:a16="http://schemas.microsoft.com/office/drawing/2014/main" id="{1DD4F51A-372A-4083-A148-4E206676BF88}"/>
              </a:ext>
            </a:extLst>
          </p:cNvPr>
          <p:cNvSpPr>
            <a:spLocks noGrp="1"/>
          </p:cNvSpPr>
          <p:nvPr>
            <p:ph type="body" sz="quarter" idx="20"/>
          </p:nvPr>
        </p:nvSpPr>
        <p:spPr/>
        <p:txBody>
          <a:bodyPr/>
          <a:lstStyle/>
          <a:p>
            <a:r>
              <a:rPr lang="es-ES_tradnl"/>
              <a:t>2020</a:t>
            </a:r>
            <a:endParaRPr lang="pl-PL"/>
          </a:p>
        </p:txBody>
      </p:sp>
      <p:sp>
        <p:nvSpPr>
          <p:cNvPr id="9" name="Text Placeholder 8">
            <a:extLst>
              <a:ext uri="{FF2B5EF4-FFF2-40B4-BE49-F238E27FC236}">
                <a16:creationId xmlns:a16="http://schemas.microsoft.com/office/drawing/2014/main" id="{99A0B1E9-52DC-49DD-9B22-3CCA83C612A9}"/>
              </a:ext>
            </a:extLst>
          </p:cNvPr>
          <p:cNvSpPr>
            <a:spLocks noGrp="1"/>
          </p:cNvSpPr>
          <p:nvPr>
            <p:ph type="body" sz="quarter" idx="22"/>
          </p:nvPr>
        </p:nvSpPr>
        <p:spPr/>
        <p:txBody>
          <a:bodyPr/>
          <a:lstStyle/>
          <a:p>
            <a:endParaRPr lang="pl-PL"/>
          </a:p>
        </p:txBody>
      </p:sp>
      <p:sp>
        <p:nvSpPr>
          <p:cNvPr id="12" name="Rectangle 11">
            <a:extLst>
              <a:ext uri="{FF2B5EF4-FFF2-40B4-BE49-F238E27FC236}">
                <a16:creationId xmlns:a16="http://schemas.microsoft.com/office/drawing/2014/main" id="{CEB841E6-7719-4256-9E72-AE9C6519F067}"/>
              </a:ext>
            </a:extLst>
          </p:cNvPr>
          <p:cNvSpPr/>
          <p:nvPr/>
        </p:nvSpPr>
        <p:spPr bwMode="gray">
          <a:xfrm>
            <a:off x="2971800" y="6494463"/>
            <a:ext cx="857250" cy="22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err="1"/>
          </a:p>
        </p:txBody>
      </p:sp>
      <p:pic>
        <p:nvPicPr>
          <p:cNvPr id="10" name="Picture Placeholder 11" descr="A picture containing outdoor, tree, nature, ravine&#10;&#10;Description automatically generated">
            <a:extLst>
              <a:ext uri="{FF2B5EF4-FFF2-40B4-BE49-F238E27FC236}">
                <a16:creationId xmlns:a16="http://schemas.microsoft.com/office/drawing/2014/main" id="{31343CDB-BE19-4B3F-88D2-04C923EBD466}"/>
              </a:ext>
            </a:extLst>
          </p:cNvPr>
          <p:cNvPicPr>
            <a:picLocks noChangeAspect="1"/>
          </p:cNvPicPr>
          <p:nvPr/>
        </p:nvPicPr>
        <p:blipFill>
          <a:blip r:embed="rId3"/>
          <a:srcRect t="14104" b="14104"/>
          <a:stretch>
            <a:fillRect/>
          </a:stretch>
        </p:blipFill>
        <p:spPr>
          <a:xfrm>
            <a:off x="2" y="0"/>
            <a:ext cx="12192000" cy="4610100"/>
          </a:xfrm>
          <a:prstGeom prst="rect">
            <a:avLst/>
          </a:prstGeom>
        </p:spPr>
      </p:pic>
      <p:sp>
        <p:nvSpPr>
          <p:cNvPr id="11" name="TextBox 10">
            <a:extLst>
              <a:ext uri="{FF2B5EF4-FFF2-40B4-BE49-F238E27FC236}">
                <a16:creationId xmlns:a16="http://schemas.microsoft.com/office/drawing/2014/main" id="{C9EEE83C-2572-4C43-A31A-37692C92FDA2}"/>
              </a:ext>
            </a:extLst>
          </p:cNvPr>
          <p:cNvSpPr txBox="1"/>
          <p:nvPr/>
        </p:nvSpPr>
        <p:spPr bwMode="gray">
          <a:xfrm>
            <a:off x="4092251" y="6510221"/>
            <a:ext cx="6097554" cy="215444"/>
          </a:xfrm>
          <a:prstGeom prst="rect">
            <a:avLst/>
          </a:prstGeom>
          <a:noFill/>
        </p:spPr>
        <p:txBody>
          <a:bodyPr wrap="square">
            <a:spAutoFit/>
          </a:bodyPr>
          <a:lstStyle/>
          <a:p>
            <a:r>
              <a:rPr lang="en-US" sz="800" dirty="0">
                <a:solidFill>
                  <a:schemeClr val="accent2"/>
                </a:solidFill>
              </a:rPr>
              <a:t>9AKK108466A8417</a:t>
            </a:r>
          </a:p>
        </p:txBody>
      </p:sp>
    </p:spTree>
    <p:extLst>
      <p:ext uri="{BB962C8B-B14F-4D97-AF65-F5344CB8AC3E}">
        <p14:creationId xmlns:p14="http://schemas.microsoft.com/office/powerpoint/2010/main" val="33230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41F4FE-B4C9-438B-BE95-30A774B3D4A5}"/>
              </a:ext>
            </a:extLst>
          </p:cNvPr>
          <p:cNvSpPr>
            <a:spLocks noGrp="1"/>
          </p:cNvSpPr>
          <p:nvPr>
            <p:ph type="body" sz="quarter" idx="10"/>
          </p:nvPr>
        </p:nvSpPr>
        <p:spPr>
          <a:xfrm>
            <a:off x="403148" y="3708398"/>
            <a:ext cx="3528000" cy="2528889"/>
          </a:xfrm>
        </p:spPr>
        <p:txBody>
          <a:bodyPr lIns="0" tIns="0" rIns="0" bIns="0"/>
          <a:lstStyle/>
          <a:p>
            <a:r>
              <a:rPr lang="en-GB" altLang="es-ES" b="1" dirty="0">
                <a:solidFill>
                  <a:schemeClr val="bg2"/>
                </a:solidFill>
                <a:ea typeface="ABBvoice Light" panose="020D0403020503020204" pitchFamily="34" charset="0"/>
                <a:cs typeface="ABBvoice Light" panose="020D0403020503020204" pitchFamily="34" charset="0"/>
              </a:rPr>
              <a:t>Transformer</a:t>
            </a:r>
          </a:p>
          <a:p>
            <a:endParaRPr lang="pl-PL" spc="100" dirty="0">
              <a:latin typeface="ABBvoice Light" panose="020D0403020503020204" pitchFamily="34" charset="0"/>
              <a:ea typeface="ABBvoice Light" panose="020D0403020503020204" pitchFamily="34" charset="0"/>
              <a:cs typeface="ABBvoice Light" panose="020D0403020503020204" pitchFamily="34" charset="0"/>
            </a:endParaRPr>
          </a:p>
          <a:p>
            <a:r>
              <a:rPr lang="en-US" altLang="es-ES" dirty="0">
                <a:ea typeface="ABBvoice Light" panose="020D0403020503020204" pitchFamily="34" charset="0"/>
                <a:cs typeface="ABBvoice Light" panose="020D0403020503020204" pitchFamily="34" charset="0"/>
              </a:rPr>
              <a:t>I</a:t>
            </a:r>
            <a:r>
              <a:rPr lang="en-US" altLang="es-ES" sz="1400" dirty="0">
                <a:ea typeface="ABBvoice Light" panose="020D0403020503020204" pitchFamily="34" charset="0"/>
                <a:cs typeface="ABBvoice Light" panose="020D0403020503020204" pitchFamily="34" charset="0"/>
              </a:rPr>
              <a:t>n case of need to adapt to the existing voltage of the installation </a:t>
            </a:r>
            <a:r>
              <a:rPr lang="es-ES" altLang="es-ES" sz="1400" dirty="0">
                <a:ea typeface="ABBvoice Light" panose="020D0403020503020204" pitchFamily="34" charset="0"/>
                <a:cs typeface="ABBvoice Light" panose="020D0403020503020204" pitchFamily="34" charset="0"/>
              </a:rPr>
              <a:t>(MV </a:t>
            </a:r>
            <a:r>
              <a:rPr lang="en-GB" altLang="es-ES" sz="1400" dirty="0">
                <a:ea typeface="ABBvoice Light" panose="020D0403020503020204" pitchFamily="34" charset="0"/>
                <a:cs typeface="ABBvoice Light" panose="020D0403020503020204" pitchFamily="34" charset="0"/>
              </a:rPr>
              <a:t>Generator</a:t>
            </a:r>
            <a:r>
              <a:rPr lang="es-ES" altLang="es-ES" sz="1400" dirty="0">
                <a:ea typeface="ABBvoice Light" panose="020D0403020503020204" pitchFamily="34" charset="0"/>
                <a:cs typeface="ABBvoice Light" panose="020D0403020503020204" pitchFamily="34" charset="0"/>
              </a:rPr>
              <a:t>) </a:t>
            </a:r>
          </a:p>
          <a:p>
            <a:endParaRPr lang="en-US" dirty="0">
              <a:ea typeface="ABBvoice Light" panose="020D0403020503020204" pitchFamily="34" charset="0"/>
              <a:cs typeface="ABBvoice Light" panose="020D0403020503020204" pitchFamily="34" charset="0"/>
            </a:endParaRPr>
          </a:p>
        </p:txBody>
      </p:sp>
      <p:sp>
        <p:nvSpPr>
          <p:cNvPr id="2" name="Title 1">
            <a:extLst>
              <a:ext uri="{FF2B5EF4-FFF2-40B4-BE49-F238E27FC236}">
                <a16:creationId xmlns:a16="http://schemas.microsoft.com/office/drawing/2014/main" id="{7F1542A1-D0B3-4A24-88D0-0B2E1002E098}"/>
              </a:ext>
            </a:extLst>
          </p:cNvPr>
          <p:cNvSpPr>
            <a:spLocks noGrp="1"/>
          </p:cNvSpPr>
          <p:nvPr>
            <p:ph type="title"/>
          </p:nvPr>
        </p:nvSpPr>
        <p:spPr>
          <a:xfrm>
            <a:off x="336000" y="314990"/>
            <a:ext cx="11520000" cy="396000"/>
          </a:xfrm>
        </p:spPr>
        <p:txBody>
          <a:bodyPr lIns="0" tIns="0" rIns="0" bIns="0"/>
          <a:lstStyle/>
          <a:p>
            <a:r>
              <a:rPr lang="en-US" b="1" dirty="0">
                <a:solidFill>
                  <a:srgbClr val="FF0000"/>
                </a:solidFill>
              </a:rPr>
              <a:t>—</a:t>
            </a:r>
            <a:br>
              <a:rPr lang="pl-PL" b="1" dirty="0"/>
            </a:br>
            <a:r>
              <a:rPr lang="es-ES_tradnl" altLang="es-ES" dirty="0"/>
              <a:t>ABB </a:t>
            </a:r>
            <a:r>
              <a:rPr lang="es-ES_tradnl" altLang="es-ES" dirty="0" err="1"/>
              <a:t>Hydropack</a:t>
            </a:r>
            <a:br>
              <a:rPr lang="en-US" dirty="0"/>
            </a:br>
            <a:r>
              <a:rPr lang="en-US" sz="1800" b="0" dirty="0">
                <a:latin typeface="+mn-lt"/>
              </a:rPr>
              <a:t>Key </a:t>
            </a:r>
            <a:r>
              <a:rPr lang="en-US" sz="1800" b="0" dirty="0">
                <a:latin typeface="+mn-lt"/>
                <a:ea typeface="ABBvoice Light" panose="020D0403020503020204" pitchFamily="34" charset="0"/>
                <a:cs typeface="ABBvoice Light" panose="020D0403020503020204" pitchFamily="34" charset="0"/>
              </a:rPr>
              <a:t>components (1/2)</a:t>
            </a:r>
            <a:endParaRPr lang="en-US" sz="1800" b="0" dirty="0">
              <a:latin typeface="+mn-lt"/>
            </a:endParaRPr>
          </a:p>
        </p:txBody>
      </p:sp>
      <p:sp>
        <p:nvSpPr>
          <p:cNvPr id="4" name="Text Placeholder 3">
            <a:extLst>
              <a:ext uri="{FF2B5EF4-FFF2-40B4-BE49-F238E27FC236}">
                <a16:creationId xmlns:a16="http://schemas.microsoft.com/office/drawing/2014/main" id="{538D4BA7-2A22-4D7B-A1E2-9F2AAD3F0706}"/>
              </a:ext>
            </a:extLst>
          </p:cNvPr>
          <p:cNvSpPr>
            <a:spLocks noGrp="1"/>
          </p:cNvSpPr>
          <p:nvPr>
            <p:ph type="body" sz="quarter" idx="11"/>
          </p:nvPr>
        </p:nvSpPr>
        <p:spPr>
          <a:xfrm>
            <a:off x="4331998" y="3708399"/>
            <a:ext cx="3528000" cy="2528889"/>
          </a:xfrm>
        </p:spPr>
        <p:txBody>
          <a:bodyPr lIns="0" tIns="0" rIns="0" bIns="0"/>
          <a:lstStyle/>
          <a:p>
            <a:r>
              <a:rPr lang="en-GB" altLang="es-ES" dirty="0"/>
              <a:t> </a:t>
            </a:r>
            <a:r>
              <a:rPr lang="en-GB" altLang="es-ES" b="1" dirty="0">
                <a:solidFill>
                  <a:schemeClr val="bg2"/>
                </a:solidFill>
                <a:ea typeface="ABBvoice Light" panose="020D0403020503020204" pitchFamily="34" charset="0"/>
                <a:cs typeface="ABBvoice Light" panose="020D0403020503020204" pitchFamily="34" charset="0"/>
              </a:rPr>
              <a:t>Regenerative</a:t>
            </a:r>
            <a:r>
              <a:rPr lang="es-ES" altLang="es-ES" b="1" dirty="0">
                <a:solidFill>
                  <a:schemeClr val="bg2"/>
                </a:solidFill>
                <a:ea typeface="ABBvoice Light" panose="020D0403020503020204" pitchFamily="34" charset="0"/>
                <a:cs typeface="ABBvoice Light" panose="020D0403020503020204" pitchFamily="34" charset="0"/>
              </a:rPr>
              <a:t> Drive ACS880-11/17</a:t>
            </a:r>
            <a:endParaRPr lang="pl-PL" b="1" spc="100" dirty="0">
              <a:solidFill>
                <a:schemeClr val="bg2"/>
              </a:solidFill>
              <a:ea typeface="ABBvoice Light" panose="020D0403020503020204" pitchFamily="34" charset="0"/>
              <a:cs typeface="ABBvoice Light" panose="020D0403020503020204" pitchFamily="34" charset="0"/>
            </a:endParaRPr>
          </a:p>
          <a:p>
            <a:pPr marL="180000" lvl="2" indent="0" algn="just">
              <a:buNone/>
            </a:pPr>
            <a:endParaRPr lang="en-US" dirty="0">
              <a:ea typeface="ABBvoice Light" panose="020D0403020503020204" pitchFamily="34" charset="0"/>
              <a:cs typeface="ABBvoice Light" panose="020D0403020503020204" pitchFamily="34" charset="0"/>
            </a:endParaRPr>
          </a:p>
          <a:p>
            <a:r>
              <a:rPr lang="en-US" dirty="0">
                <a:ea typeface="ABBvoice Light" panose="020D0403020503020204" pitchFamily="34" charset="0"/>
                <a:cs typeface="ABBvoice Light" panose="020D0403020503020204" pitchFamily="34" charset="0"/>
              </a:rPr>
              <a:t>High power ranges (4–5.600 kW)</a:t>
            </a:r>
          </a:p>
          <a:p>
            <a:r>
              <a:rPr lang="en-US" dirty="0">
                <a:ea typeface="ABBvoice Light" panose="020D0403020503020204" pitchFamily="34" charset="0"/>
                <a:cs typeface="ABBvoice Light" panose="020D0403020503020204" pitchFamily="34" charset="0"/>
              </a:rPr>
              <a:t>Voltage ranges (400–690 V)</a:t>
            </a:r>
          </a:p>
          <a:p>
            <a:r>
              <a:rPr lang="en-US" dirty="0">
                <a:ea typeface="ABBvoice Light" panose="020D0403020503020204" pitchFamily="34" charset="0"/>
                <a:cs typeface="ABBvoice Light" panose="020D0403020503020204" pitchFamily="34" charset="0"/>
              </a:rPr>
              <a:t>MV Drives to be studied case by case</a:t>
            </a:r>
          </a:p>
        </p:txBody>
      </p:sp>
      <p:sp>
        <p:nvSpPr>
          <p:cNvPr id="5" name="Text Placeholder 4">
            <a:extLst>
              <a:ext uri="{FF2B5EF4-FFF2-40B4-BE49-F238E27FC236}">
                <a16:creationId xmlns:a16="http://schemas.microsoft.com/office/drawing/2014/main" id="{145F4624-3FD9-4F4E-8A6A-F8A66CCCF482}"/>
              </a:ext>
            </a:extLst>
          </p:cNvPr>
          <p:cNvSpPr>
            <a:spLocks noGrp="1"/>
          </p:cNvSpPr>
          <p:nvPr>
            <p:ph type="body" sz="quarter" idx="12"/>
          </p:nvPr>
        </p:nvSpPr>
        <p:spPr>
          <a:xfrm>
            <a:off x="8256012" y="3673861"/>
            <a:ext cx="3834388" cy="2528889"/>
          </a:xfrm>
        </p:spPr>
        <p:txBody>
          <a:bodyPr lIns="0" tIns="0" rIns="0" bIns="0"/>
          <a:lstStyle/>
          <a:p>
            <a:r>
              <a:rPr lang="fi-FI" b="1" spc="100" dirty="0">
                <a:ea typeface="ABBvoice Light" panose="020D0403020503020204" pitchFamily="34" charset="0"/>
                <a:cs typeface="ABBvoice Light" panose="020D0403020503020204" pitchFamily="34" charset="0"/>
              </a:rPr>
              <a:t> </a:t>
            </a:r>
            <a:r>
              <a:rPr lang="en-GB" altLang="es-ES" b="1" spc="100" dirty="0">
                <a:solidFill>
                  <a:schemeClr val="bg2"/>
                </a:solidFill>
                <a:ea typeface="ABBvoice Light" panose="020D0403020503020204" pitchFamily="34" charset="0"/>
                <a:cs typeface="ABBvoice Light" panose="020D0403020503020204" pitchFamily="34" charset="0"/>
              </a:rPr>
              <a:t>Generator</a:t>
            </a:r>
            <a:endParaRPr lang="es-ES" altLang="es-ES" b="1" spc="100" dirty="0">
              <a:solidFill>
                <a:schemeClr val="bg2"/>
              </a:solidFill>
              <a:ea typeface="ABBvoice Light" panose="020D0403020503020204" pitchFamily="34" charset="0"/>
              <a:cs typeface="ABBvoice Light" panose="020D0403020503020204" pitchFamily="34" charset="0"/>
            </a:endParaRPr>
          </a:p>
          <a:p>
            <a:endParaRPr lang="fi-FI" spc="100" dirty="0">
              <a:ea typeface="ABBvoice Light" panose="020D0403020503020204" pitchFamily="34" charset="0"/>
              <a:cs typeface="ABBvoice Light" panose="020D0403020503020204" pitchFamily="34" charset="0"/>
            </a:endParaRPr>
          </a:p>
          <a:p>
            <a:r>
              <a:rPr lang="en-US" dirty="0">
                <a:ea typeface="ABBvoice Light" panose="020D0403020503020204" pitchFamily="34" charset="0"/>
                <a:cs typeface="ABBvoice Light" panose="020D0403020503020204" pitchFamily="34" charset="0"/>
              </a:rPr>
              <a:t>In case of replacement, it is recommended to have:</a:t>
            </a:r>
          </a:p>
          <a:p>
            <a:pPr marL="285750" indent="-285750">
              <a:buFont typeface="Arial" panose="020B0604020202020204" pitchFamily="34" charset="0"/>
              <a:buChar char="•"/>
            </a:pPr>
            <a:r>
              <a:rPr lang="en-US" dirty="0">
                <a:ea typeface="ABBvoice Light" panose="020D0403020503020204" pitchFamily="34" charset="0"/>
                <a:cs typeface="ABBvoice Light" panose="020D0403020503020204" pitchFamily="34" charset="0"/>
              </a:rPr>
              <a:t>PMG (Permanent Magnet Generator) </a:t>
            </a:r>
          </a:p>
          <a:p>
            <a:pPr marL="285750" indent="-285750">
              <a:buFont typeface="Arial" panose="020B0604020202020204" pitchFamily="34" charset="0"/>
              <a:buChar char="•"/>
            </a:pPr>
            <a:r>
              <a:rPr lang="en-US" dirty="0">
                <a:ea typeface="ABBvoice Light" panose="020D0403020503020204" pitchFamily="34" charset="0"/>
                <a:cs typeface="ABBvoice Light" panose="020D0403020503020204" pitchFamily="34" charset="0"/>
              </a:rPr>
              <a:t>IG (Induction Generator)</a:t>
            </a:r>
            <a:endParaRPr lang="pl-PL" dirty="0">
              <a:ea typeface="ABBvoice Light" panose="020D0403020503020204" pitchFamily="34" charset="0"/>
              <a:cs typeface="ABBvoice Light" panose="020D0403020503020204" pitchFamily="34" charset="0"/>
            </a:endParaRPr>
          </a:p>
        </p:txBody>
      </p:sp>
      <p:pic>
        <p:nvPicPr>
          <p:cNvPr id="9" name="Graphic 8">
            <a:extLst>
              <a:ext uri="{FF2B5EF4-FFF2-40B4-BE49-F238E27FC236}">
                <a16:creationId xmlns:a16="http://schemas.microsoft.com/office/drawing/2014/main" id="{78209B91-E414-4D94-815C-81D6E13F08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48" y="2452827"/>
            <a:ext cx="976173" cy="976173"/>
          </a:xfrm>
          <a:prstGeom prst="rect">
            <a:avLst/>
          </a:prstGeom>
        </p:spPr>
      </p:pic>
      <p:pic>
        <p:nvPicPr>
          <p:cNvPr id="10" name="Graphic 9">
            <a:extLst>
              <a:ext uri="{FF2B5EF4-FFF2-40B4-BE49-F238E27FC236}">
                <a16:creationId xmlns:a16="http://schemas.microsoft.com/office/drawing/2014/main" id="{4B1D7A51-2F04-42D5-B392-26A42FF82A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6012" y="2591601"/>
            <a:ext cx="1033501" cy="1033501"/>
          </a:xfrm>
          <a:prstGeom prst="rect">
            <a:avLst/>
          </a:prstGeom>
        </p:spPr>
      </p:pic>
      <p:pic>
        <p:nvPicPr>
          <p:cNvPr id="12" name="Graphic 11">
            <a:extLst>
              <a:ext uri="{FF2B5EF4-FFF2-40B4-BE49-F238E27FC236}">
                <a16:creationId xmlns:a16="http://schemas.microsoft.com/office/drawing/2014/main" id="{4E89B737-0118-4FD4-B624-0239AEBA91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31998" y="2591601"/>
            <a:ext cx="913565" cy="913565"/>
          </a:xfrm>
          <a:prstGeom prst="rect">
            <a:avLst/>
          </a:prstGeom>
        </p:spPr>
      </p:pic>
    </p:spTree>
    <p:extLst>
      <p:ext uri="{BB962C8B-B14F-4D97-AF65-F5344CB8AC3E}">
        <p14:creationId xmlns:p14="http://schemas.microsoft.com/office/powerpoint/2010/main" val="363339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41F4FE-B4C9-438B-BE95-30A774B3D4A5}"/>
              </a:ext>
            </a:extLst>
          </p:cNvPr>
          <p:cNvSpPr>
            <a:spLocks noGrp="1"/>
          </p:cNvSpPr>
          <p:nvPr>
            <p:ph type="body" sz="quarter" idx="10"/>
          </p:nvPr>
        </p:nvSpPr>
        <p:spPr>
          <a:xfrm>
            <a:off x="403148" y="3708399"/>
            <a:ext cx="3528000" cy="2528889"/>
          </a:xfrm>
        </p:spPr>
        <p:txBody>
          <a:bodyPr lIns="0" tIns="0" rIns="0" bIns="0"/>
          <a:lstStyle/>
          <a:p>
            <a:r>
              <a:rPr lang="en-GB" altLang="es-ES" b="1" dirty="0">
                <a:solidFill>
                  <a:schemeClr val="bg2"/>
                </a:solidFill>
                <a:ea typeface="ABBvoice Light" panose="020D0403020503020204" pitchFamily="34" charset="0"/>
                <a:cs typeface="ABBvoice Light" panose="020D0403020503020204" pitchFamily="34" charset="0"/>
              </a:rPr>
              <a:t>Control System</a:t>
            </a:r>
          </a:p>
          <a:p>
            <a:endParaRPr lang="pl-PL" spc="100" dirty="0">
              <a:ea typeface="ABBvoice Light" panose="020D0403020503020204" pitchFamily="34" charset="0"/>
              <a:cs typeface="ABBvoice Light" panose="020D0403020503020204" pitchFamily="34" charset="0"/>
            </a:endParaRPr>
          </a:p>
          <a:p>
            <a:r>
              <a:rPr lang="en-GB" altLang="es-ES" sz="1400" dirty="0">
                <a:ea typeface="ABBvoice Light" panose="020D0403020503020204" pitchFamily="34" charset="0"/>
                <a:cs typeface="ABBvoice Light" panose="020D0403020503020204" pitchFamily="34" charset="0"/>
              </a:rPr>
              <a:t>It</a:t>
            </a:r>
            <a:r>
              <a:rPr lang="en-GB" altLang="es-ES" dirty="0">
                <a:ea typeface="ABBvoice Light" panose="020D0403020503020204" pitchFamily="34" charset="0"/>
                <a:cs typeface="ABBvoice Light" panose="020D0403020503020204" pitchFamily="34" charset="0"/>
              </a:rPr>
              <a:t> is</a:t>
            </a:r>
            <a:r>
              <a:rPr lang="en-GB" altLang="es-ES" sz="1400" dirty="0">
                <a:ea typeface="ABBvoice Light" panose="020D0403020503020204" pitchFamily="34" charset="0"/>
                <a:cs typeface="ABBvoice Light" panose="020D0403020503020204" pitchFamily="34" charset="0"/>
              </a:rPr>
              <a:t> the embedded software inside ABB </a:t>
            </a:r>
            <a:r>
              <a:rPr lang="en-GB" altLang="es-ES" sz="1400" dirty="0" err="1">
                <a:ea typeface="ABBvoice Light" panose="020D0403020503020204" pitchFamily="34" charset="0"/>
                <a:cs typeface="ABBvoice Light" panose="020D0403020503020204" pitchFamily="34" charset="0"/>
              </a:rPr>
              <a:t>Hydropack</a:t>
            </a:r>
            <a:r>
              <a:rPr lang="en-GB" altLang="es-ES" sz="1400" dirty="0">
                <a:ea typeface="ABBvoice Light" panose="020D0403020503020204" pitchFamily="34" charset="0"/>
                <a:cs typeface="ABBvoice Light" panose="020D0403020503020204" pitchFamily="34" charset="0"/>
              </a:rPr>
              <a:t> PLC that integrates an algorithm that is alway</a:t>
            </a:r>
            <a:r>
              <a:rPr lang="en-GB" altLang="es-ES" dirty="0">
                <a:ea typeface="ABBvoice Light" panose="020D0403020503020204" pitchFamily="34" charset="0"/>
                <a:cs typeface="ABBvoice Light" panose="020D0403020503020204" pitchFamily="34" charset="0"/>
              </a:rPr>
              <a:t>s looking for the most optimal working point in the speed of the turbine</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An</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integrated</a:t>
            </a:r>
            <a:r>
              <a:rPr lang="es-ES_tradnl" altLang="es-ES" dirty="0">
                <a:ea typeface="ABBvoice Light" panose="020D0403020503020204" pitchFamily="34" charset="0"/>
                <a:cs typeface="ABBvoice Light" panose="020D0403020503020204" pitchFamily="34" charset="0"/>
              </a:rPr>
              <a:t> HMI </a:t>
            </a:r>
            <a:r>
              <a:rPr lang="es-ES_tradnl" altLang="es-ES" dirty="0" err="1">
                <a:ea typeface="ABBvoice Light" panose="020D0403020503020204" pitchFamily="34" charset="0"/>
                <a:cs typeface="ABBvoice Light" panose="020D0403020503020204" pitchFamily="34" charset="0"/>
              </a:rPr>
              <a:t>touch</a:t>
            </a:r>
            <a:r>
              <a:rPr lang="es-ES_tradnl" altLang="es-ES" dirty="0">
                <a:ea typeface="ABBvoice Light" panose="020D0403020503020204" pitchFamily="34" charset="0"/>
                <a:cs typeface="ABBvoice Light" panose="020D0403020503020204" pitchFamily="34" charset="0"/>
              </a:rPr>
              <a:t> panel </a:t>
            </a:r>
            <a:r>
              <a:rPr lang="es-ES_tradnl" altLang="es-ES" dirty="0" err="1">
                <a:ea typeface="ABBvoice Light" panose="020D0403020503020204" pitchFamily="34" charset="0"/>
                <a:cs typeface="ABBvoice Light" panose="020D0403020503020204" pitchFamily="34" charset="0"/>
              </a:rPr>
              <a:t>allows</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easy</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operation</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of</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the</a:t>
            </a:r>
            <a:r>
              <a:rPr lang="es-ES_tradnl" altLang="es-ES" dirty="0">
                <a:ea typeface="ABBvoice Light" panose="020D0403020503020204" pitchFamily="34" charset="0"/>
                <a:cs typeface="ABBvoice Light" panose="020D0403020503020204" pitchFamily="34" charset="0"/>
              </a:rPr>
              <a:t> </a:t>
            </a:r>
            <a:r>
              <a:rPr lang="es-ES_tradnl" altLang="es-ES" dirty="0" err="1">
                <a:ea typeface="ABBvoice Light" panose="020D0403020503020204" pitchFamily="34" charset="0"/>
                <a:cs typeface="ABBvoice Light" panose="020D0403020503020204" pitchFamily="34" charset="0"/>
              </a:rPr>
              <a:t>system</a:t>
            </a:r>
            <a:r>
              <a:rPr lang="es-ES_tradnl" altLang="es-ES" dirty="0">
                <a:ea typeface="ABBvoice Light" panose="020D0403020503020204" pitchFamily="34" charset="0"/>
                <a:cs typeface="ABBvoice Light" panose="020D0403020503020204" pitchFamily="34" charset="0"/>
              </a:rPr>
              <a:t>.</a:t>
            </a:r>
            <a:endParaRPr lang="es-ES" altLang="es-ES" sz="1400" dirty="0">
              <a:ea typeface="ABBvoice Light" panose="020D0403020503020204" pitchFamily="34" charset="0"/>
              <a:cs typeface="ABBvoice Light" panose="020D0403020503020204" pitchFamily="34" charset="0"/>
            </a:endParaRPr>
          </a:p>
          <a:p>
            <a:endParaRPr lang="en-US" dirty="0">
              <a:ea typeface="ABBvoice Light" panose="020D0403020503020204" pitchFamily="34" charset="0"/>
              <a:cs typeface="ABBvoice Light" panose="020D0403020503020204" pitchFamily="34" charset="0"/>
            </a:endParaRPr>
          </a:p>
        </p:txBody>
      </p:sp>
      <p:sp>
        <p:nvSpPr>
          <p:cNvPr id="2" name="Title 1">
            <a:extLst>
              <a:ext uri="{FF2B5EF4-FFF2-40B4-BE49-F238E27FC236}">
                <a16:creationId xmlns:a16="http://schemas.microsoft.com/office/drawing/2014/main" id="{7F1542A1-D0B3-4A24-88D0-0B2E1002E098}"/>
              </a:ext>
            </a:extLst>
          </p:cNvPr>
          <p:cNvSpPr>
            <a:spLocks noGrp="1"/>
          </p:cNvSpPr>
          <p:nvPr>
            <p:ph type="title"/>
          </p:nvPr>
        </p:nvSpPr>
        <p:spPr>
          <a:xfrm>
            <a:off x="336000" y="314989"/>
            <a:ext cx="11520000" cy="1240433"/>
          </a:xfrm>
        </p:spPr>
        <p:txBody>
          <a:bodyPr lIns="0" tIns="0" rIns="0" bIns="0"/>
          <a:lstStyle/>
          <a:p>
            <a:r>
              <a:rPr lang="en-US" b="1" dirty="0">
                <a:solidFill>
                  <a:srgbClr val="FF0000"/>
                </a:solidFill>
              </a:rPr>
              <a:t>—</a:t>
            </a:r>
            <a:br>
              <a:rPr lang="pl-PL" b="1" dirty="0"/>
            </a:br>
            <a:r>
              <a:rPr lang="es-ES_tradnl" altLang="es-ES" dirty="0"/>
              <a:t>ABB </a:t>
            </a:r>
            <a:r>
              <a:rPr lang="es-ES_tradnl" altLang="es-ES" dirty="0" err="1"/>
              <a:t>Hydropack</a:t>
            </a:r>
            <a:br>
              <a:rPr lang="en-US" dirty="0"/>
            </a:br>
            <a:r>
              <a:rPr lang="en-US" sz="1800" b="0" dirty="0">
                <a:latin typeface="+mn-lt"/>
                <a:ea typeface="ABBvoice Light" panose="020D0403020503020204" pitchFamily="34" charset="0"/>
                <a:cs typeface="ABBvoice Light" panose="020D0403020503020204" pitchFamily="34" charset="0"/>
              </a:rPr>
              <a:t>Key components (2/2) </a:t>
            </a:r>
            <a:endParaRPr lang="en-US" sz="1800" b="0" dirty="0">
              <a:latin typeface="+mn-lt"/>
            </a:endParaRPr>
          </a:p>
        </p:txBody>
      </p:sp>
      <p:sp>
        <p:nvSpPr>
          <p:cNvPr id="4" name="Text Placeholder 3">
            <a:extLst>
              <a:ext uri="{FF2B5EF4-FFF2-40B4-BE49-F238E27FC236}">
                <a16:creationId xmlns:a16="http://schemas.microsoft.com/office/drawing/2014/main" id="{538D4BA7-2A22-4D7B-A1E2-9F2AAD3F0706}"/>
              </a:ext>
            </a:extLst>
          </p:cNvPr>
          <p:cNvSpPr>
            <a:spLocks noGrp="1"/>
          </p:cNvSpPr>
          <p:nvPr>
            <p:ph type="body" sz="quarter" idx="11"/>
          </p:nvPr>
        </p:nvSpPr>
        <p:spPr>
          <a:xfrm>
            <a:off x="4332000" y="3708399"/>
            <a:ext cx="3528000" cy="2528889"/>
          </a:xfrm>
        </p:spPr>
        <p:txBody>
          <a:bodyPr lIns="0" tIns="0" rIns="0" bIns="0"/>
          <a:lstStyle/>
          <a:p>
            <a:r>
              <a:rPr lang="en-GB" altLang="es-ES" dirty="0"/>
              <a:t> </a:t>
            </a:r>
            <a:r>
              <a:rPr lang="en-GB" altLang="es-ES" b="1" dirty="0">
                <a:solidFill>
                  <a:schemeClr val="bg2"/>
                </a:solidFill>
                <a:ea typeface="ABBvoice Light" panose="020D0403020503020204" pitchFamily="34" charset="0"/>
                <a:cs typeface="ABBvoice Light" panose="020D0403020503020204" pitchFamily="34" charset="0"/>
              </a:rPr>
              <a:t>Never Alone</a:t>
            </a:r>
            <a:endParaRPr lang="pl-PL" b="1" spc="100" dirty="0">
              <a:solidFill>
                <a:schemeClr val="bg2"/>
              </a:solidFill>
              <a:ea typeface="ABBvoice Light" panose="020D0403020503020204" pitchFamily="34" charset="0"/>
              <a:cs typeface="ABBvoice Light" panose="020D0403020503020204" pitchFamily="34" charset="0"/>
            </a:endParaRPr>
          </a:p>
          <a:p>
            <a:pPr marL="180000" lvl="2" indent="0" algn="just">
              <a:buNone/>
            </a:pPr>
            <a:endParaRPr lang="en-US" dirty="0">
              <a:ea typeface="ABBvoice Light" panose="020D0403020503020204" pitchFamily="34" charset="0"/>
              <a:cs typeface="ABBvoice Light" panose="020D0403020503020204" pitchFamily="34" charset="0"/>
            </a:endParaRPr>
          </a:p>
          <a:p>
            <a:r>
              <a:rPr lang="en-US" dirty="0">
                <a:ea typeface="ABBvoice Light" panose="020D0403020503020204" pitchFamily="34" charset="0"/>
                <a:cs typeface="ABBvoice Light" panose="020D0403020503020204" pitchFamily="34" charset="0"/>
              </a:rPr>
              <a:t>ABB is always close to the customer. In-person, remotely, by telephone or through the ABB </a:t>
            </a:r>
            <a:r>
              <a:rPr lang="en-US" dirty="0" err="1">
                <a:ea typeface="ABBvoice Light" panose="020D0403020503020204" pitchFamily="34" charset="0"/>
                <a:cs typeface="ABBvoice Light" panose="020D0403020503020204" pitchFamily="34" charset="0"/>
              </a:rPr>
              <a:t>Ability</a:t>
            </a:r>
            <a:r>
              <a:rPr lang="en-US" sz="800" baseline="90000" dirty="0" err="1">
                <a:ea typeface="ABBvoice Light" panose="020D0403020503020204" pitchFamily="34" charset="0"/>
                <a:cs typeface="ABBvoice Light" panose="020D0403020503020204" pitchFamily="34" charset="0"/>
              </a:rPr>
              <a:t>TM</a:t>
            </a:r>
            <a:r>
              <a:rPr lang="en-US" dirty="0">
                <a:ea typeface="ABBvoice Light" panose="020D0403020503020204" pitchFamily="34" charset="0"/>
                <a:cs typeface="ABBvoice Light" panose="020D0403020503020204" pitchFamily="34" charset="0"/>
              </a:rPr>
              <a:t> Condition Monitoring portal, where the customer can monitor the real status of the machine online, depending on its condition.</a:t>
            </a:r>
          </a:p>
        </p:txBody>
      </p:sp>
      <p:sp>
        <p:nvSpPr>
          <p:cNvPr id="5" name="Text Placeholder 4">
            <a:extLst>
              <a:ext uri="{FF2B5EF4-FFF2-40B4-BE49-F238E27FC236}">
                <a16:creationId xmlns:a16="http://schemas.microsoft.com/office/drawing/2014/main" id="{145F4624-3FD9-4F4E-8A6A-F8A66CCCF482}"/>
              </a:ext>
            </a:extLst>
          </p:cNvPr>
          <p:cNvSpPr>
            <a:spLocks noGrp="1"/>
          </p:cNvSpPr>
          <p:nvPr>
            <p:ph type="body" sz="quarter" idx="12"/>
          </p:nvPr>
        </p:nvSpPr>
        <p:spPr>
          <a:xfrm>
            <a:off x="8260848" y="3708399"/>
            <a:ext cx="3834388" cy="2528889"/>
          </a:xfrm>
        </p:spPr>
        <p:txBody>
          <a:bodyPr lIns="0" tIns="0" rIns="0" bIns="0"/>
          <a:lstStyle/>
          <a:p>
            <a:r>
              <a:rPr lang="fi-FI" b="1" spc="100" dirty="0">
                <a:ea typeface="ABBvoice Light" panose="020D0403020503020204" pitchFamily="34" charset="0"/>
                <a:cs typeface="ABBvoice Light" panose="020D0403020503020204" pitchFamily="34" charset="0"/>
              </a:rPr>
              <a:t> </a:t>
            </a:r>
            <a:r>
              <a:rPr lang="es-ES_tradnl" altLang="es-ES" b="1" spc="100" dirty="0" err="1">
                <a:solidFill>
                  <a:schemeClr val="bg2"/>
                </a:solidFill>
                <a:ea typeface="ABBvoice Light" panose="020D0403020503020204" pitchFamily="34" charset="0"/>
                <a:cs typeface="ABBvoice Light" panose="020D0403020503020204" pitchFamily="34" charset="0"/>
              </a:rPr>
              <a:t>Follow</a:t>
            </a:r>
            <a:r>
              <a:rPr lang="es-ES_tradnl" altLang="es-ES" b="1" spc="100" dirty="0">
                <a:solidFill>
                  <a:schemeClr val="bg2"/>
                </a:solidFill>
                <a:ea typeface="ABBvoice Light" panose="020D0403020503020204" pitchFamily="34" charset="0"/>
                <a:cs typeface="ABBvoice Light" panose="020D0403020503020204" pitchFamily="34" charset="0"/>
              </a:rPr>
              <a:t> up and </a:t>
            </a:r>
            <a:r>
              <a:rPr lang="es-ES_tradnl" altLang="es-ES" b="1" spc="100" dirty="0" err="1">
                <a:solidFill>
                  <a:schemeClr val="bg2"/>
                </a:solidFill>
                <a:ea typeface="ABBvoice Light" panose="020D0403020503020204" pitchFamily="34" charset="0"/>
                <a:cs typeface="ABBvoice Light" panose="020D0403020503020204" pitchFamily="34" charset="0"/>
              </a:rPr>
              <a:t>optimization</a:t>
            </a:r>
            <a:endParaRPr lang="es-ES" altLang="es-ES" b="1" spc="100" dirty="0">
              <a:solidFill>
                <a:schemeClr val="bg2"/>
              </a:solidFill>
              <a:ea typeface="ABBvoice Light" panose="020D0403020503020204" pitchFamily="34" charset="0"/>
              <a:cs typeface="ABBvoice Light" panose="020D0403020503020204" pitchFamily="34" charset="0"/>
            </a:endParaRPr>
          </a:p>
          <a:p>
            <a:endParaRPr lang="fi-FI" spc="100" dirty="0">
              <a:ea typeface="ABBvoice Light" panose="020D0403020503020204" pitchFamily="34" charset="0"/>
              <a:cs typeface="ABBvoice Light" panose="020D0403020503020204" pitchFamily="34" charset="0"/>
            </a:endParaRPr>
          </a:p>
          <a:p>
            <a:r>
              <a:rPr lang="en-US" dirty="0">
                <a:ea typeface="ABBvoice Light" panose="020D0403020503020204" pitchFamily="34" charset="0"/>
                <a:cs typeface="ABBvoice Light" panose="020D0403020503020204" pitchFamily="34" charset="0"/>
              </a:rPr>
              <a:t>Throughout the first year, the machine will be monitored and optimized, always seeking greater efficiency in power generation, delivering monthly reports to the customer with the improvements made, the results of previous modifications and the planning of future improvements.</a:t>
            </a:r>
            <a:endParaRPr lang="pl-PL" dirty="0">
              <a:ea typeface="ABBvoice Light" panose="020D0403020503020204" pitchFamily="34" charset="0"/>
              <a:cs typeface="ABBvoice Light" panose="020D0403020503020204" pitchFamily="34" charset="0"/>
            </a:endParaRPr>
          </a:p>
        </p:txBody>
      </p:sp>
      <p:pic>
        <p:nvPicPr>
          <p:cNvPr id="11" name="Graphic 10">
            <a:extLst>
              <a:ext uri="{FF2B5EF4-FFF2-40B4-BE49-F238E27FC236}">
                <a16:creationId xmlns:a16="http://schemas.microsoft.com/office/drawing/2014/main" id="{55611BDD-BC3A-4498-993B-0EF4FF01B3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148" y="2591601"/>
            <a:ext cx="1033501" cy="1033501"/>
          </a:xfrm>
          <a:prstGeom prst="rect">
            <a:avLst/>
          </a:prstGeom>
        </p:spPr>
      </p:pic>
      <p:pic>
        <p:nvPicPr>
          <p:cNvPr id="15" name="Graphic 14">
            <a:extLst>
              <a:ext uri="{FF2B5EF4-FFF2-40B4-BE49-F238E27FC236}">
                <a16:creationId xmlns:a16="http://schemas.microsoft.com/office/drawing/2014/main" id="{04D71B32-6D26-4BAB-8DB4-5FC23205A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4576" y="2591600"/>
            <a:ext cx="1033502" cy="1033502"/>
          </a:xfrm>
          <a:prstGeom prst="rect">
            <a:avLst/>
          </a:prstGeom>
        </p:spPr>
      </p:pic>
      <p:pic>
        <p:nvPicPr>
          <p:cNvPr id="16" name="Graphic 15">
            <a:extLst>
              <a:ext uri="{FF2B5EF4-FFF2-40B4-BE49-F238E27FC236}">
                <a16:creationId xmlns:a16="http://schemas.microsoft.com/office/drawing/2014/main" id="{790A9F22-3979-499B-B00E-0413886B8F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60848" y="2384669"/>
            <a:ext cx="1174133" cy="1174133"/>
          </a:xfrm>
          <a:prstGeom prst="rect">
            <a:avLst/>
          </a:prstGeom>
        </p:spPr>
      </p:pic>
    </p:spTree>
    <p:extLst>
      <p:ext uri="{BB962C8B-B14F-4D97-AF65-F5344CB8AC3E}">
        <p14:creationId xmlns:p14="http://schemas.microsoft.com/office/powerpoint/2010/main" val="309407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60AC-604C-4281-AA01-984BA0596E38}"/>
              </a:ext>
            </a:extLst>
          </p:cNvPr>
          <p:cNvSpPr>
            <a:spLocks noGrp="1"/>
          </p:cNvSpPr>
          <p:nvPr>
            <p:ph type="title"/>
          </p:nvPr>
        </p:nvSpPr>
        <p:spPr/>
        <p:txBody>
          <a:bodyPr/>
          <a:lstStyle/>
          <a:p>
            <a:r>
              <a:rPr lang="fi-FI" dirty="0"/>
              <a:t>ABB Hydropack</a:t>
            </a:r>
            <a:br>
              <a:rPr lang="en-US" dirty="0"/>
            </a:br>
            <a:endParaRPr lang="en-US" dirty="0"/>
          </a:p>
        </p:txBody>
      </p:sp>
      <p:sp>
        <p:nvSpPr>
          <p:cNvPr id="3" name="Date Placeholder 2">
            <a:extLst>
              <a:ext uri="{FF2B5EF4-FFF2-40B4-BE49-F238E27FC236}">
                <a16:creationId xmlns:a16="http://schemas.microsoft.com/office/drawing/2014/main" id="{ADA9E2E5-7C2C-4981-A9F0-8367F720D510}"/>
              </a:ext>
            </a:extLst>
          </p:cNvPr>
          <p:cNvSpPr>
            <a:spLocks noGrp="1"/>
          </p:cNvSpPr>
          <p:nvPr>
            <p:ph type="dt" sz="half" idx="14"/>
          </p:nvPr>
        </p:nvSpPr>
        <p:spPr/>
        <p:txBody>
          <a:bodyPr/>
          <a:lstStyle/>
          <a:p>
            <a:fld id="{A1F808C0-290B-4263-8A52-B569B4875133}" type="datetime4">
              <a:rPr lang="en-US" smtClean="0"/>
              <a:t>May 2, 2022</a:t>
            </a:fld>
            <a:endParaRPr lang="en-US"/>
          </a:p>
        </p:txBody>
      </p:sp>
      <p:sp>
        <p:nvSpPr>
          <p:cNvPr id="4" name="Footer Placeholder 3">
            <a:extLst>
              <a:ext uri="{FF2B5EF4-FFF2-40B4-BE49-F238E27FC236}">
                <a16:creationId xmlns:a16="http://schemas.microsoft.com/office/drawing/2014/main" id="{ACEDD5D1-87AB-4C57-A718-95618F8D752E}"/>
              </a:ext>
            </a:extLst>
          </p:cNvPr>
          <p:cNvSpPr>
            <a:spLocks noGrp="1"/>
          </p:cNvSpPr>
          <p:nvPr>
            <p:ph type="ftr" sz="quarter" idx="15"/>
          </p:nvPr>
        </p:nvSpPr>
        <p:spPr>
          <a:xfrm>
            <a:off x="2452417" y="6085499"/>
            <a:ext cx="8490250" cy="925268"/>
          </a:xfrm>
        </p:spPr>
        <p:txBody>
          <a:bodyPr/>
          <a:lstStyle/>
          <a:p>
            <a:pPr lvl="8"/>
            <a:endParaRPr lang="en-US" sz="900" dirty="0"/>
          </a:p>
          <a:p>
            <a:pPr lvl="8"/>
            <a:r>
              <a:rPr lang="en-GB" sz="900" b="1" spc="100" dirty="0">
                <a:ea typeface="ABBvoice Light" panose="020D0403020503020204" pitchFamily="34" charset="0"/>
                <a:cs typeface="ABBvoice Light" panose="020D0403020503020204" pitchFamily="34" charset="0"/>
              </a:rPr>
              <a:t>*</a:t>
            </a:r>
            <a:r>
              <a:rPr lang="en-US" sz="900" dirty="0"/>
              <a:t>For existing generators, synchronous and asynchronous types, it would be needed to evaluate winding insulation if it is suitable to operate with a frequency converter.</a:t>
            </a:r>
          </a:p>
          <a:p>
            <a:pPr lvl="8"/>
            <a:r>
              <a:rPr lang="en-US" sz="900" dirty="0"/>
              <a:t>Refurbished generators must have reinforced insulation to operate with a frequency converter, insulated NDE bearing, and forced ventilation if possible.</a:t>
            </a:r>
          </a:p>
          <a:p>
            <a:pPr lvl="8"/>
            <a:endParaRPr lang="en-US" dirty="0"/>
          </a:p>
          <a:p>
            <a:pPr lvl="8"/>
            <a:endParaRPr lang="en-US" dirty="0"/>
          </a:p>
        </p:txBody>
      </p:sp>
      <p:sp>
        <p:nvSpPr>
          <p:cNvPr id="5" name="Slide Number Placeholder 4">
            <a:extLst>
              <a:ext uri="{FF2B5EF4-FFF2-40B4-BE49-F238E27FC236}">
                <a16:creationId xmlns:a16="http://schemas.microsoft.com/office/drawing/2014/main" id="{3FFB3F73-8292-45C9-A2E1-2334A8AAA8F8}"/>
              </a:ext>
            </a:extLst>
          </p:cNvPr>
          <p:cNvSpPr>
            <a:spLocks noGrp="1"/>
          </p:cNvSpPr>
          <p:nvPr>
            <p:ph type="sldNum" sz="quarter" idx="16"/>
          </p:nvPr>
        </p:nvSpPr>
        <p:spPr/>
        <p:txBody>
          <a:bodyPr/>
          <a:lstStyle/>
          <a:p>
            <a:r>
              <a:rPr lang="en-US"/>
              <a:t>Slide </a:t>
            </a:r>
            <a:fld id="{619F89D8-7AE3-494A-97F3-03D680869632}" type="slidenum">
              <a:rPr lang="en-US" smtClean="0"/>
              <a:pPr/>
              <a:t>12</a:t>
            </a:fld>
            <a:endParaRPr lang="en-US"/>
          </a:p>
        </p:txBody>
      </p:sp>
      <p:sp>
        <p:nvSpPr>
          <p:cNvPr id="6" name="Subtitle 5">
            <a:extLst>
              <a:ext uri="{FF2B5EF4-FFF2-40B4-BE49-F238E27FC236}">
                <a16:creationId xmlns:a16="http://schemas.microsoft.com/office/drawing/2014/main" id="{ED78CA5E-9799-44EB-A6BD-DA6C81532142}"/>
              </a:ext>
            </a:extLst>
          </p:cNvPr>
          <p:cNvSpPr>
            <a:spLocks noGrp="1"/>
          </p:cNvSpPr>
          <p:nvPr>
            <p:ph type="subTitle" idx="13"/>
          </p:nvPr>
        </p:nvSpPr>
        <p:spPr/>
        <p:txBody>
          <a:bodyPr/>
          <a:lstStyle/>
          <a:p>
            <a:r>
              <a:rPr lang="fi-FI" dirty="0"/>
              <a:t>Products selection</a:t>
            </a:r>
            <a:endParaRPr lang="en-US" dirty="0"/>
          </a:p>
        </p:txBody>
      </p:sp>
      <p:sp>
        <p:nvSpPr>
          <p:cNvPr id="8" name="TextBox 7">
            <a:extLst>
              <a:ext uri="{FF2B5EF4-FFF2-40B4-BE49-F238E27FC236}">
                <a16:creationId xmlns:a16="http://schemas.microsoft.com/office/drawing/2014/main" id="{B527713C-E976-4BAF-88D0-52041B8899BA}"/>
              </a:ext>
            </a:extLst>
          </p:cNvPr>
          <p:cNvSpPr txBox="1"/>
          <p:nvPr/>
        </p:nvSpPr>
        <p:spPr bwMode="gray">
          <a:xfrm rot="16200000">
            <a:off x="181500" y="1923527"/>
            <a:ext cx="828302" cy="340633"/>
          </a:xfrm>
          <a:prstGeom prst="rect">
            <a:avLst/>
          </a:prstGeom>
          <a:noFill/>
          <a:ln w="9525">
            <a:noFill/>
            <a:miter lim="800000"/>
            <a:headEnd/>
            <a:tailEnd/>
          </a:ln>
        </p:spPr>
        <p:txBody>
          <a:bodyPr vert="horz" wrap="square" lIns="71963" tIns="71963" rIns="71963" bIns="71963" numCol="1" rtlCol="0" anchor="t" anchorCtr="0" compatLnSpc="1">
            <a:prstTxWarp prst="textNoShape">
              <a:avLst/>
            </a:prstTxWarp>
            <a:noAutofit/>
          </a:bodyPr>
          <a:lstStyle/>
          <a:p>
            <a:pPr defTabSz="1088415" fontAlgn="base">
              <a:spcBef>
                <a:spcPts val="1099"/>
              </a:spcBef>
              <a:spcAft>
                <a:spcPct val="0"/>
              </a:spcAft>
              <a:buClr>
                <a:srgbClr val="9A2801"/>
              </a:buClr>
              <a:buSzPct val="70000"/>
            </a:pPr>
            <a:r>
              <a:rPr lang="en-US" sz="1200" b="1" dirty="0">
                <a:latin typeface="ABBvoice Light" panose="020D0403020503020204" pitchFamily="34" charset="0"/>
                <a:ea typeface="ABBvoice Light" panose="020D0403020503020204" pitchFamily="34" charset="0"/>
                <a:cs typeface="ABBvoice Light" panose="020D0403020503020204" pitchFamily="34" charset="0"/>
              </a:rPr>
              <a:t>Scope</a:t>
            </a:r>
          </a:p>
          <a:p>
            <a:pPr defTabSz="1088415" fontAlgn="base">
              <a:spcBef>
                <a:spcPts val="1099"/>
              </a:spcBef>
              <a:spcAft>
                <a:spcPct val="0"/>
              </a:spcAft>
              <a:buClr>
                <a:srgbClr val="9A2801"/>
              </a:buClr>
              <a:buSzPct val="70000"/>
            </a:pPr>
            <a:endParaRPr lang="en-US" sz="1599" dirty="0">
              <a:solidFill>
                <a:srgbClr val="000000"/>
              </a:solidFill>
              <a:latin typeface="Arial" pitchFamily="34" charset="0"/>
              <a:cs typeface="Arial" pitchFamily="34" charset="0"/>
            </a:endParaRPr>
          </a:p>
        </p:txBody>
      </p:sp>
      <p:sp>
        <p:nvSpPr>
          <p:cNvPr id="9" name="TextBox 8">
            <a:extLst>
              <a:ext uri="{FF2B5EF4-FFF2-40B4-BE49-F238E27FC236}">
                <a16:creationId xmlns:a16="http://schemas.microsoft.com/office/drawing/2014/main" id="{3AF38C69-40FD-4E53-AE70-D0FDE10D7F73}"/>
              </a:ext>
            </a:extLst>
          </p:cNvPr>
          <p:cNvSpPr txBox="1"/>
          <p:nvPr/>
        </p:nvSpPr>
        <p:spPr bwMode="gray">
          <a:xfrm>
            <a:off x="7431807" y="5650714"/>
            <a:ext cx="2303126" cy="340633"/>
          </a:xfrm>
          <a:prstGeom prst="rect">
            <a:avLst/>
          </a:prstGeom>
          <a:noFill/>
          <a:ln w="9525">
            <a:noFill/>
            <a:miter lim="800000"/>
            <a:headEnd/>
            <a:tailEnd/>
          </a:ln>
        </p:spPr>
        <p:txBody>
          <a:bodyPr vert="horz" wrap="square" lIns="71963" tIns="71963" rIns="71963" bIns="71963" numCol="1" rtlCol="0" anchor="t" anchorCtr="0" compatLnSpc="1">
            <a:prstTxWarp prst="textNoShape">
              <a:avLst/>
            </a:prstTxWarp>
            <a:noAutofit/>
          </a:bodyPr>
          <a:lstStyle/>
          <a:p>
            <a:pPr defTabSz="1088415" fontAlgn="base">
              <a:spcBef>
                <a:spcPts val="1099"/>
              </a:spcBef>
              <a:spcAft>
                <a:spcPct val="0"/>
              </a:spcAft>
              <a:buClr>
                <a:srgbClr val="9A2801"/>
              </a:buClr>
              <a:buSzPct val="70000"/>
            </a:pPr>
            <a:r>
              <a:rPr lang="en-US" sz="1200" b="1" dirty="0">
                <a:latin typeface="ABBvoice Light" panose="020D0403020503020204" pitchFamily="34" charset="0"/>
                <a:ea typeface="ABBvoice Light" panose="020D0403020503020204" pitchFamily="34" charset="0"/>
                <a:cs typeface="ABBvoice Light" panose="020D0403020503020204" pitchFamily="34" charset="0"/>
              </a:rPr>
              <a:t>Premium/Complete </a:t>
            </a:r>
          </a:p>
        </p:txBody>
      </p:sp>
      <p:sp>
        <p:nvSpPr>
          <p:cNvPr id="10" name="TextBox 9">
            <a:extLst>
              <a:ext uri="{FF2B5EF4-FFF2-40B4-BE49-F238E27FC236}">
                <a16:creationId xmlns:a16="http://schemas.microsoft.com/office/drawing/2014/main" id="{B3410719-A75D-4088-909C-483EBE452C8E}"/>
              </a:ext>
            </a:extLst>
          </p:cNvPr>
          <p:cNvSpPr txBox="1"/>
          <p:nvPr/>
        </p:nvSpPr>
        <p:spPr bwMode="gray">
          <a:xfrm>
            <a:off x="4214729" y="5642116"/>
            <a:ext cx="1687815" cy="340633"/>
          </a:xfrm>
          <a:prstGeom prst="rect">
            <a:avLst/>
          </a:prstGeom>
          <a:noFill/>
          <a:ln w="9525">
            <a:noFill/>
            <a:miter lim="800000"/>
            <a:headEnd/>
            <a:tailEnd/>
          </a:ln>
        </p:spPr>
        <p:txBody>
          <a:bodyPr vert="horz" wrap="square" lIns="71963" tIns="71963" rIns="71963" bIns="71963" numCol="1" rtlCol="0" anchor="t" anchorCtr="0" compatLnSpc="1">
            <a:prstTxWarp prst="textNoShape">
              <a:avLst/>
            </a:prstTxWarp>
            <a:noAutofit/>
          </a:bodyPr>
          <a:lstStyle/>
          <a:p>
            <a:pPr defTabSz="1088415" fontAlgn="base">
              <a:spcBef>
                <a:spcPts val="1099"/>
              </a:spcBef>
              <a:spcAft>
                <a:spcPct val="0"/>
              </a:spcAft>
              <a:buClr>
                <a:srgbClr val="9A2801"/>
              </a:buClr>
              <a:buSzPct val="70000"/>
            </a:pPr>
            <a:r>
              <a:rPr lang="en-US" sz="1200" b="1" dirty="0">
                <a:latin typeface="ABBvoice Light" panose="020D0403020503020204" pitchFamily="34" charset="0"/>
                <a:ea typeface="ABBvoice Light" panose="020D0403020503020204" pitchFamily="34" charset="0"/>
                <a:cs typeface="ABBvoice Light" panose="020D0403020503020204" pitchFamily="34" charset="0"/>
              </a:rPr>
              <a:t>Powertrain</a:t>
            </a:r>
          </a:p>
        </p:txBody>
      </p:sp>
      <p:cxnSp>
        <p:nvCxnSpPr>
          <p:cNvPr id="25" name="Straight Arrow Connector 24">
            <a:extLst>
              <a:ext uri="{FF2B5EF4-FFF2-40B4-BE49-F238E27FC236}">
                <a16:creationId xmlns:a16="http://schemas.microsoft.com/office/drawing/2014/main" id="{10D239ED-E7B9-49C5-993B-A2E0BB3EAB3E}"/>
              </a:ext>
            </a:extLst>
          </p:cNvPr>
          <p:cNvCxnSpPr>
            <a:cxnSpLocks/>
          </p:cNvCxnSpPr>
          <p:nvPr/>
        </p:nvCxnSpPr>
        <p:spPr bwMode="gray">
          <a:xfrm flipV="1">
            <a:off x="765968" y="5655724"/>
            <a:ext cx="10224064" cy="6455"/>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31E9FE1-7D2D-4C78-A0F5-3A561D5D7D8C}"/>
              </a:ext>
            </a:extLst>
          </p:cNvPr>
          <p:cNvCxnSpPr>
            <a:cxnSpLocks/>
          </p:cNvCxnSpPr>
          <p:nvPr/>
        </p:nvCxnSpPr>
        <p:spPr bwMode="gray">
          <a:xfrm flipV="1">
            <a:off x="765968" y="1688430"/>
            <a:ext cx="0" cy="3995324"/>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2FDB3E9-C02F-44B8-98C6-E9657F2E82D8}"/>
              </a:ext>
            </a:extLst>
          </p:cNvPr>
          <p:cNvSpPr txBox="1"/>
          <p:nvPr/>
        </p:nvSpPr>
        <p:spPr bwMode="gray">
          <a:xfrm>
            <a:off x="1407715" y="5635661"/>
            <a:ext cx="1687815" cy="330139"/>
          </a:xfrm>
          <a:prstGeom prst="rect">
            <a:avLst/>
          </a:prstGeom>
          <a:noFill/>
          <a:ln w="9525">
            <a:noFill/>
            <a:miter lim="800000"/>
            <a:headEnd/>
            <a:tailEnd/>
          </a:ln>
        </p:spPr>
        <p:txBody>
          <a:bodyPr vert="horz" wrap="square" lIns="71963" tIns="71963" rIns="71963" bIns="71963" numCol="1" rtlCol="0" anchor="t" anchorCtr="0" compatLnSpc="1">
            <a:prstTxWarp prst="textNoShape">
              <a:avLst/>
            </a:prstTxWarp>
            <a:noAutofit/>
          </a:bodyPr>
          <a:lstStyle/>
          <a:p>
            <a:pPr defTabSz="1088415" fontAlgn="base">
              <a:spcBef>
                <a:spcPts val="1099"/>
              </a:spcBef>
              <a:spcAft>
                <a:spcPct val="0"/>
              </a:spcAft>
              <a:buClr>
                <a:srgbClr val="9A2801"/>
              </a:buClr>
              <a:buSzPct val="70000"/>
            </a:pPr>
            <a:r>
              <a:rPr lang="en-US" sz="1200" b="1" dirty="0">
                <a:latin typeface="ABBvoice Light" panose="020D0403020503020204" pitchFamily="34" charset="0"/>
                <a:ea typeface="ABBvoice Light" panose="020D0403020503020204" pitchFamily="34" charset="0"/>
                <a:cs typeface="ABBvoice Light" panose="020D0403020503020204" pitchFamily="34" charset="0"/>
              </a:rPr>
              <a:t>Basic</a:t>
            </a:r>
          </a:p>
          <a:p>
            <a:pPr defTabSz="1088415" fontAlgn="base">
              <a:spcBef>
                <a:spcPts val="1099"/>
              </a:spcBef>
              <a:spcAft>
                <a:spcPct val="0"/>
              </a:spcAft>
              <a:buClr>
                <a:srgbClr val="9A2801"/>
              </a:buClr>
              <a:buSzPct val="70000"/>
            </a:pPr>
            <a:endParaRPr lang="en-US" sz="1599" dirty="0">
              <a:solidFill>
                <a:srgbClr val="000000"/>
              </a:solidFill>
              <a:latin typeface="Arial" pitchFamily="34" charset="0"/>
              <a:cs typeface="Arial" pitchFamily="34" charset="0"/>
            </a:endParaRPr>
          </a:p>
        </p:txBody>
      </p:sp>
      <p:pic>
        <p:nvPicPr>
          <p:cNvPr id="30" name="Graphic 29">
            <a:extLst>
              <a:ext uri="{FF2B5EF4-FFF2-40B4-BE49-F238E27FC236}">
                <a16:creationId xmlns:a16="http://schemas.microsoft.com/office/drawing/2014/main" id="{BDE01846-F1AA-493F-8DAB-F366DBDFF9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715" y="3537259"/>
            <a:ext cx="457202" cy="457200"/>
          </a:xfrm>
          <a:prstGeom prst="rect">
            <a:avLst/>
          </a:prstGeom>
        </p:spPr>
      </p:pic>
      <p:pic>
        <p:nvPicPr>
          <p:cNvPr id="40" name="Graphic 39">
            <a:extLst>
              <a:ext uri="{FF2B5EF4-FFF2-40B4-BE49-F238E27FC236}">
                <a16:creationId xmlns:a16="http://schemas.microsoft.com/office/drawing/2014/main" id="{C3E59610-8ED1-4528-8950-D443457B9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06257" y="2644337"/>
            <a:ext cx="457202" cy="457200"/>
          </a:xfrm>
          <a:prstGeom prst="rect">
            <a:avLst/>
          </a:prstGeom>
        </p:spPr>
      </p:pic>
      <p:pic>
        <p:nvPicPr>
          <p:cNvPr id="41" name="Graphic 40">
            <a:extLst>
              <a:ext uri="{FF2B5EF4-FFF2-40B4-BE49-F238E27FC236}">
                <a16:creationId xmlns:a16="http://schemas.microsoft.com/office/drawing/2014/main" id="{8241299E-0B66-4DC4-9C5F-E5BBB26F4C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80377" y="3049842"/>
            <a:ext cx="1033501" cy="1033501"/>
          </a:xfrm>
          <a:prstGeom prst="rect">
            <a:avLst/>
          </a:prstGeom>
        </p:spPr>
      </p:pic>
      <p:pic>
        <p:nvPicPr>
          <p:cNvPr id="45" name="Graphic 44">
            <a:extLst>
              <a:ext uri="{FF2B5EF4-FFF2-40B4-BE49-F238E27FC236}">
                <a16:creationId xmlns:a16="http://schemas.microsoft.com/office/drawing/2014/main" id="{A6BE69EB-6B44-4EFE-8E5F-EAB42A5E30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5730" y="1688430"/>
            <a:ext cx="457202" cy="457200"/>
          </a:xfrm>
          <a:prstGeom prst="rect">
            <a:avLst/>
          </a:prstGeom>
        </p:spPr>
      </p:pic>
      <p:pic>
        <p:nvPicPr>
          <p:cNvPr id="46" name="Graphic 45">
            <a:extLst>
              <a:ext uri="{FF2B5EF4-FFF2-40B4-BE49-F238E27FC236}">
                <a16:creationId xmlns:a16="http://schemas.microsoft.com/office/drawing/2014/main" id="{4E0A5D5A-7892-46B1-9F93-94E6263924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81616" y="2107675"/>
            <a:ext cx="1033501" cy="1033501"/>
          </a:xfrm>
          <a:prstGeom prst="rect">
            <a:avLst/>
          </a:prstGeom>
        </p:spPr>
      </p:pic>
      <p:pic>
        <p:nvPicPr>
          <p:cNvPr id="47" name="Graphic 46">
            <a:extLst>
              <a:ext uri="{FF2B5EF4-FFF2-40B4-BE49-F238E27FC236}">
                <a16:creationId xmlns:a16="http://schemas.microsoft.com/office/drawing/2014/main" id="{D790F3C6-DD9F-4B7E-B824-BABD749AA9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5758" y="2043857"/>
            <a:ext cx="1045720" cy="1045720"/>
          </a:xfrm>
          <a:prstGeom prst="rect">
            <a:avLst/>
          </a:prstGeom>
        </p:spPr>
      </p:pic>
      <p:sp>
        <p:nvSpPr>
          <p:cNvPr id="48" name="TextBox 47">
            <a:extLst>
              <a:ext uri="{FF2B5EF4-FFF2-40B4-BE49-F238E27FC236}">
                <a16:creationId xmlns:a16="http://schemas.microsoft.com/office/drawing/2014/main" id="{2A9438DD-6F1B-47CA-9DB5-EAFC4460F7F2}"/>
              </a:ext>
            </a:extLst>
          </p:cNvPr>
          <p:cNvSpPr txBox="1"/>
          <p:nvPr/>
        </p:nvSpPr>
        <p:spPr bwMode="gray">
          <a:xfrm>
            <a:off x="1093445" y="4848780"/>
            <a:ext cx="1914198" cy="276999"/>
          </a:xfrm>
          <a:prstGeom prst="rect">
            <a:avLst/>
          </a:prstGeom>
          <a:noFill/>
        </p:spPr>
        <p:txBody>
          <a:bodyPr wrap="square">
            <a:spAutoFit/>
          </a:bodyPr>
          <a:lstStyle/>
          <a:p>
            <a:r>
              <a:rPr lang="en-GB" altLang="es-ES" sz="1200" b="1" dirty="0">
                <a:latin typeface="ABBvoice Light" panose="020D0403020503020204" pitchFamily="34" charset="0"/>
                <a:ea typeface="ABBvoice Light" panose="020D0403020503020204" pitchFamily="34" charset="0"/>
                <a:cs typeface="ABBvoice Light" panose="020D0403020503020204" pitchFamily="34" charset="0"/>
              </a:rPr>
              <a:t>ABB </a:t>
            </a:r>
            <a:r>
              <a:rPr lang="en-GB" altLang="es-ES" sz="1200" b="1" dirty="0" err="1">
                <a:latin typeface="ABBvoice Light" panose="020D0403020503020204" pitchFamily="34" charset="0"/>
                <a:ea typeface="ABBvoice Light" panose="020D0403020503020204" pitchFamily="34" charset="0"/>
                <a:cs typeface="ABBvoice Light" panose="020D0403020503020204" pitchFamily="34" charset="0"/>
              </a:rPr>
              <a:t>Hydropack</a:t>
            </a:r>
            <a:endParaRPr lang="en-GB" sz="1200" b="1" spc="1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49" name="TextBox 48">
            <a:extLst>
              <a:ext uri="{FF2B5EF4-FFF2-40B4-BE49-F238E27FC236}">
                <a16:creationId xmlns:a16="http://schemas.microsoft.com/office/drawing/2014/main" id="{A6180271-358F-42FF-8DEF-DA32D7419E63}"/>
              </a:ext>
            </a:extLst>
          </p:cNvPr>
          <p:cNvSpPr txBox="1"/>
          <p:nvPr/>
        </p:nvSpPr>
        <p:spPr bwMode="gray">
          <a:xfrm>
            <a:off x="3309316" y="3980884"/>
            <a:ext cx="1285943" cy="276999"/>
          </a:xfrm>
          <a:prstGeom prst="rect">
            <a:avLst/>
          </a:prstGeom>
          <a:noFill/>
        </p:spPr>
        <p:txBody>
          <a:bodyPr wrap="square">
            <a:spAutoFit/>
          </a:bodyPr>
          <a:lstStyle/>
          <a:p>
            <a:r>
              <a:rPr lang="es-ES_tradnl" altLang="es-ES" sz="1200" b="1" dirty="0">
                <a:latin typeface="ABBvoice Light" panose="020D0403020503020204" pitchFamily="34" charset="0"/>
                <a:ea typeface="ABBvoice Light" panose="020D0403020503020204" pitchFamily="34" charset="0"/>
                <a:cs typeface="ABBvoice Light" panose="020D0403020503020204" pitchFamily="34" charset="0"/>
              </a:rPr>
              <a:t>ABB </a:t>
            </a:r>
            <a:r>
              <a:rPr lang="en-GB" altLang="es-ES" sz="1200" b="1" dirty="0" err="1">
                <a:latin typeface="ABBvoice Light" panose="020D0403020503020204" pitchFamily="34" charset="0"/>
                <a:ea typeface="ABBvoice Light" panose="020D0403020503020204" pitchFamily="34" charset="0"/>
                <a:cs typeface="ABBvoice Light" panose="020D0403020503020204" pitchFamily="34" charset="0"/>
              </a:rPr>
              <a:t>Hydropack</a:t>
            </a:r>
            <a:endParaRPr lang="en-GB" sz="1200" b="1" spc="1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50" name="TextBox 49">
            <a:extLst>
              <a:ext uri="{FF2B5EF4-FFF2-40B4-BE49-F238E27FC236}">
                <a16:creationId xmlns:a16="http://schemas.microsoft.com/office/drawing/2014/main" id="{0965CFF3-D43D-4531-A43C-2A2E9A97A7B4}"/>
              </a:ext>
            </a:extLst>
          </p:cNvPr>
          <p:cNvSpPr txBox="1"/>
          <p:nvPr/>
        </p:nvSpPr>
        <p:spPr bwMode="gray">
          <a:xfrm>
            <a:off x="4838754" y="4015266"/>
            <a:ext cx="2127581" cy="461665"/>
          </a:xfrm>
          <a:prstGeom prst="rect">
            <a:avLst/>
          </a:prstGeom>
          <a:noFill/>
        </p:spPr>
        <p:txBody>
          <a:bodyPr wrap="square">
            <a:spAutoFit/>
          </a:bodyPr>
          <a:lstStyle/>
          <a:p>
            <a:r>
              <a:rPr lang="en-GB" altLang="es-ES" sz="1200" b="1" dirty="0">
                <a:latin typeface="ABBvoice Light" panose="020D0403020503020204" pitchFamily="34" charset="0"/>
                <a:ea typeface="ABBvoice Light" panose="020D0403020503020204" pitchFamily="34" charset="0"/>
                <a:cs typeface="ABBvoice Light" panose="020D0403020503020204" pitchFamily="34" charset="0"/>
              </a:rPr>
              <a:t>Generator</a:t>
            </a:r>
          </a:p>
          <a:p>
            <a:r>
              <a:rPr lang="en-GB" sz="1200" b="1" spc="100" dirty="0">
                <a:latin typeface="ABBvoice Light" panose="020D0403020503020204" pitchFamily="34" charset="0"/>
                <a:ea typeface="ABBvoice Light" panose="020D0403020503020204" pitchFamily="34" charset="0"/>
                <a:cs typeface="ABBvoice Light" panose="020D0403020503020204" pitchFamily="34" charset="0"/>
              </a:rPr>
              <a:t>(*New or Refurbished)</a:t>
            </a:r>
          </a:p>
        </p:txBody>
      </p:sp>
      <p:sp>
        <p:nvSpPr>
          <p:cNvPr id="51" name="TextBox 50">
            <a:extLst>
              <a:ext uri="{FF2B5EF4-FFF2-40B4-BE49-F238E27FC236}">
                <a16:creationId xmlns:a16="http://schemas.microsoft.com/office/drawing/2014/main" id="{2DE36059-E3ED-4425-89CD-95FE6B729383}"/>
              </a:ext>
            </a:extLst>
          </p:cNvPr>
          <p:cNvSpPr txBox="1"/>
          <p:nvPr/>
        </p:nvSpPr>
        <p:spPr bwMode="gray">
          <a:xfrm>
            <a:off x="6323363" y="3027361"/>
            <a:ext cx="1285943" cy="276999"/>
          </a:xfrm>
          <a:prstGeom prst="rect">
            <a:avLst/>
          </a:prstGeom>
          <a:noFill/>
        </p:spPr>
        <p:txBody>
          <a:bodyPr wrap="square">
            <a:spAutoFit/>
          </a:bodyPr>
          <a:lstStyle/>
          <a:p>
            <a:r>
              <a:rPr lang="es-ES_tradnl" altLang="es-ES" sz="1200" b="1" dirty="0">
                <a:latin typeface="ABBvoice Light" panose="020D0403020503020204" pitchFamily="34" charset="0"/>
                <a:ea typeface="ABBvoice Light" panose="020D0403020503020204" pitchFamily="34" charset="0"/>
                <a:cs typeface="ABBvoice Light" panose="020D0403020503020204" pitchFamily="34" charset="0"/>
              </a:rPr>
              <a:t>ABB </a:t>
            </a:r>
            <a:r>
              <a:rPr lang="es-ES_tradnl" altLang="es-ES" sz="1200" b="1" dirty="0" err="1">
                <a:latin typeface="ABBvoice Light" panose="020D0403020503020204" pitchFamily="34" charset="0"/>
                <a:ea typeface="ABBvoice Light" panose="020D0403020503020204" pitchFamily="34" charset="0"/>
                <a:cs typeface="ABBvoice Light" panose="020D0403020503020204" pitchFamily="34" charset="0"/>
              </a:rPr>
              <a:t>Hydropack</a:t>
            </a:r>
            <a:endParaRPr lang="pl-PL" sz="1200" b="1" spc="1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52" name="TextBox 51">
            <a:extLst>
              <a:ext uri="{FF2B5EF4-FFF2-40B4-BE49-F238E27FC236}">
                <a16:creationId xmlns:a16="http://schemas.microsoft.com/office/drawing/2014/main" id="{541EA768-89CA-4521-B5E3-C8C3536BCD70}"/>
              </a:ext>
            </a:extLst>
          </p:cNvPr>
          <p:cNvSpPr txBox="1"/>
          <p:nvPr/>
        </p:nvSpPr>
        <p:spPr bwMode="gray">
          <a:xfrm>
            <a:off x="7868968" y="3030387"/>
            <a:ext cx="1285943" cy="830997"/>
          </a:xfrm>
          <a:prstGeom prst="rect">
            <a:avLst/>
          </a:prstGeom>
          <a:noFill/>
        </p:spPr>
        <p:txBody>
          <a:bodyPr wrap="square">
            <a:spAutoFit/>
          </a:bodyPr>
          <a:lstStyle/>
          <a:p>
            <a:r>
              <a:rPr lang="en-GB" altLang="es-ES" sz="1200" b="1" dirty="0">
                <a:latin typeface="ABBvoice Light" panose="020D0403020503020204" pitchFamily="34" charset="0"/>
                <a:ea typeface="ABBvoice Light" panose="020D0403020503020204" pitchFamily="34" charset="0"/>
                <a:cs typeface="ABBvoice Light" panose="020D0403020503020204" pitchFamily="34" charset="0"/>
              </a:rPr>
              <a:t>Generator </a:t>
            </a:r>
            <a:r>
              <a:rPr lang="en-GB" sz="1200" b="1" spc="100" dirty="0">
                <a:latin typeface="ABBvoice Light" panose="020D0403020503020204" pitchFamily="34" charset="0"/>
                <a:ea typeface="ABBvoice Light" panose="020D0403020503020204" pitchFamily="34" charset="0"/>
                <a:cs typeface="ABBvoice Light" panose="020D0403020503020204" pitchFamily="34" charset="0"/>
              </a:rPr>
              <a:t>(*New or Refurbished) </a:t>
            </a:r>
          </a:p>
          <a:p>
            <a:endParaRPr lang="en-GB" sz="1200" b="1" spc="1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53" name="TextBox 52">
            <a:extLst>
              <a:ext uri="{FF2B5EF4-FFF2-40B4-BE49-F238E27FC236}">
                <a16:creationId xmlns:a16="http://schemas.microsoft.com/office/drawing/2014/main" id="{CEBFDAA2-F884-4453-BA1C-EBE0B56A3E68}"/>
              </a:ext>
            </a:extLst>
          </p:cNvPr>
          <p:cNvSpPr txBox="1"/>
          <p:nvPr/>
        </p:nvSpPr>
        <p:spPr bwMode="gray">
          <a:xfrm>
            <a:off x="8872297" y="3042414"/>
            <a:ext cx="1285943" cy="276999"/>
          </a:xfrm>
          <a:prstGeom prst="rect">
            <a:avLst/>
          </a:prstGeom>
          <a:noFill/>
        </p:spPr>
        <p:txBody>
          <a:bodyPr wrap="square">
            <a:spAutoFit/>
          </a:bodyPr>
          <a:lstStyle/>
          <a:p>
            <a:r>
              <a:rPr lang="en-GB" altLang="es-ES" sz="1200" b="1" dirty="0">
                <a:latin typeface="ABBvoice Light" panose="020D0403020503020204" pitchFamily="34" charset="0"/>
                <a:ea typeface="ABBvoice Light" panose="020D0403020503020204" pitchFamily="34" charset="0"/>
                <a:cs typeface="ABBvoice Light" panose="020D0403020503020204" pitchFamily="34" charset="0"/>
              </a:rPr>
              <a:t>Transformer</a:t>
            </a:r>
            <a:endParaRPr lang="en-GB" sz="1200" b="1" spc="100"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34" name="Graphic 33">
            <a:extLst>
              <a:ext uri="{FF2B5EF4-FFF2-40B4-BE49-F238E27FC236}">
                <a16:creationId xmlns:a16="http://schemas.microsoft.com/office/drawing/2014/main" id="{76A7FAC4-619A-45DB-8B98-ACB83ADA18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6881" y="3973583"/>
            <a:ext cx="913565" cy="913565"/>
          </a:xfrm>
          <a:prstGeom prst="rect">
            <a:avLst/>
          </a:prstGeom>
        </p:spPr>
      </p:pic>
      <p:pic>
        <p:nvPicPr>
          <p:cNvPr id="35" name="Graphic 34">
            <a:extLst>
              <a:ext uri="{FF2B5EF4-FFF2-40B4-BE49-F238E27FC236}">
                <a16:creationId xmlns:a16="http://schemas.microsoft.com/office/drawing/2014/main" id="{1C2894C2-E7E2-4B4A-9A6C-34A4CD13F5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97282" y="3973165"/>
            <a:ext cx="457200" cy="457200"/>
          </a:xfrm>
          <a:prstGeom prst="rect">
            <a:avLst/>
          </a:prstGeom>
        </p:spPr>
      </p:pic>
      <p:pic>
        <p:nvPicPr>
          <p:cNvPr id="36" name="Graphic 35">
            <a:extLst>
              <a:ext uri="{FF2B5EF4-FFF2-40B4-BE49-F238E27FC236}">
                <a16:creationId xmlns:a16="http://schemas.microsoft.com/office/drawing/2014/main" id="{BFD59DEE-E2EC-41D2-8BBD-6119540954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97282" y="4255080"/>
            <a:ext cx="457200" cy="457200"/>
          </a:xfrm>
          <a:prstGeom prst="rect">
            <a:avLst/>
          </a:prstGeom>
        </p:spPr>
      </p:pic>
      <p:pic>
        <p:nvPicPr>
          <p:cNvPr id="37" name="Graphic 36">
            <a:extLst>
              <a:ext uri="{FF2B5EF4-FFF2-40B4-BE49-F238E27FC236}">
                <a16:creationId xmlns:a16="http://schemas.microsoft.com/office/drawing/2014/main" id="{3C79D70F-D356-4772-96D4-233BBD8B86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7862" y="3062456"/>
            <a:ext cx="913565" cy="913565"/>
          </a:xfrm>
          <a:prstGeom prst="rect">
            <a:avLst/>
          </a:prstGeom>
        </p:spPr>
      </p:pic>
      <p:pic>
        <p:nvPicPr>
          <p:cNvPr id="38" name="Graphic 37">
            <a:extLst>
              <a:ext uri="{FF2B5EF4-FFF2-40B4-BE49-F238E27FC236}">
                <a16:creationId xmlns:a16="http://schemas.microsoft.com/office/drawing/2014/main" id="{BF6BC3D6-F425-4809-BCDC-0DA0640263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38263" y="3062038"/>
            <a:ext cx="457200" cy="457200"/>
          </a:xfrm>
          <a:prstGeom prst="rect">
            <a:avLst/>
          </a:prstGeom>
        </p:spPr>
      </p:pic>
      <p:pic>
        <p:nvPicPr>
          <p:cNvPr id="54" name="Graphic 53">
            <a:extLst>
              <a:ext uri="{FF2B5EF4-FFF2-40B4-BE49-F238E27FC236}">
                <a16:creationId xmlns:a16="http://schemas.microsoft.com/office/drawing/2014/main" id="{20CF036F-8062-4BEB-9C17-E37F6ACA486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38263" y="3343953"/>
            <a:ext cx="457200" cy="457200"/>
          </a:xfrm>
          <a:prstGeom prst="rect">
            <a:avLst/>
          </a:prstGeom>
        </p:spPr>
      </p:pic>
      <p:pic>
        <p:nvPicPr>
          <p:cNvPr id="55" name="Graphic 54">
            <a:extLst>
              <a:ext uri="{FF2B5EF4-FFF2-40B4-BE49-F238E27FC236}">
                <a16:creationId xmlns:a16="http://schemas.microsoft.com/office/drawing/2014/main" id="{06EB1F2E-3C33-455D-B76E-EBA9064AC5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94550" y="2125747"/>
            <a:ext cx="913565" cy="913565"/>
          </a:xfrm>
          <a:prstGeom prst="rect">
            <a:avLst/>
          </a:prstGeom>
        </p:spPr>
      </p:pic>
      <p:pic>
        <p:nvPicPr>
          <p:cNvPr id="56" name="Graphic 55">
            <a:extLst>
              <a:ext uri="{FF2B5EF4-FFF2-40B4-BE49-F238E27FC236}">
                <a16:creationId xmlns:a16="http://schemas.microsoft.com/office/drawing/2014/main" id="{1EBB8A11-1F38-4E84-93A7-0774C747DE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34951" y="2125329"/>
            <a:ext cx="457200" cy="457200"/>
          </a:xfrm>
          <a:prstGeom prst="rect">
            <a:avLst/>
          </a:prstGeom>
        </p:spPr>
      </p:pic>
      <p:pic>
        <p:nvPicPr>
          <p:cNvPr id="57" name="Graphic 56">
            <a:extLst>
              <a:ext uri="{FF2B5EF4-FFF2-40B4-BE49-F238E27FC236}">
                <a16:creationId xmlns:a16="http://schemas.microsoft.com/office/drawing/2014/main" id="{20562C77-2D3E-4550-9F8C-DD033597392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34951" y="2407244"/>
            <a:ext cx="457200" cy="457200"/>
          </a:xfrm>
          <a:prstGeom prst="rect">
            <a:avLst/>
          </a:prstGeom>
        </p:spPr>
      </p:pic>
    </p:spTree>
    <p:extLst>
      <p:ext uri="{BB962C8B-B14F-4D97-AF65-F5344CB8AC3E}">
        <p14:creationId xmlns:p14="http://schemas.microsoft.com/office/powerpoint/2010/main" val="349801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A4FBB927-AFBA-4365-B15D-A3E917D207AD}"/>
              </a:ext>
            </a:extLst>
          </p:cNvPr>
          <p:cNvPicPr>
            <a:picLocks noChangeAspect="1"/>
          </p:cNvPicPr>
          <p:nvPr/>
        </p:nvPicPr>
        <p:blipFill rotWithShape="1">
          <a:blip r:embed="rId2">
            <a:extLst>
              <a:ext uri="{28A0092B-C50C-407E-A947-70E740481C1C}">
                <a14:useLocalDpi xmlns:a14="http://schemas.microsoft.com/office/drawing/2010/main" val="0"/>
              </a:ext>
            </a:extLst>
          </a:blip>
          <a:srcRect l="14714" t="11806" r="13570" b="14762"/>
          <a:stretch/>
        </p:blipFill>
        <p:spPr>
          <a:xfrm>
            <a:off x="8935013" y="3632190"/>
            <a:ext cx="1830117" cy="1873922"/>
          </a:xfrm>
          <a:prstGeom prst="rect">
            <a:avLst/>
          </a:prstGeom>
        </p:spPr>
      </p:pic>
      <p:pic>
        <p:nvPicPr>
          <p:cNvPr id="63" name="Picture 1">
            <a:extLst>
              <a:ext uri="{FF2B5EF4-FFF2-40B4-BE49-F238E27FC236}">
                <a16:creationId xmlns:a16="http://schemas.microsoft.com/office/drawing/2014/main" id="{8AAA48FD-B040-423C-8CD0-14DD42676FAF}"/>
              </a:ext>
            </a:extLst>
          </p:cNvPr>
          <p:cNvPicPr>
            <a:picLocks noChangeAspect="1"/>
          </p:cNvPicPr>
          <p:nvPr/>
        </p:nvPicPr>
        <p:blipFill rotWithShape="1">
          <a:blip r:embed="rId3">
            <a:extLst>
              <a:ext uri="{28A0092B-C50C-407E-A947-70E740481C1C}">
                <a14:useLocalDpi xmlns:a14="http://schemas.microsoft.com/office/drawing/2010/main" val="0"/>
              </a:ext>
            </a:extLst>
          </a:blip>
          <a:srcRect b="21000"/>
          <a:stretch/>
        </p:blipFill>
        <p:spPr bwMode="auto">
          <a:xfrm>
            <a:off x="8507016" y="1918204"/>
            <a:ext cx="2705885" cy="178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Content Placeholder 4">
            <a:extLst>
              <a:ext uri="{FF2B5EF4-FFF2-40B4-BE49-F238E27FC236}">
                <a16:creationId xmlns:a16="http://schemas.microsoft.com/office/drawing/2014/main" id="{6C2D1DBA-416E-4D07-97FE-29569722ACDC}"/>
              </a:ext>
            </a:extLst>
          </p:cNvPr>
          <p:cNvPicPr>
            <a:picLocks noChangeAspect="1"/>
          </p:cNvPicPr>
          <p:nvPr/>
        </p:nvPicPr>
        <p:blipFill rotWithShape="1">
          <a:blip r:embed="rId4">
            <a:extLst>
              <a:ext uri="{28A0092B-C50C-407E-A947-70E740481C1C}">
                <a14:useLocalDpi xmlns:a14="http://schemas.microsoft.com/office/drawing/2010/main" val="0"/>
              </a:ext>
            </a:extLst>
          </a:blip>
          <a:srcRect l="-5169" t="12968" r="-3917" b="15476"/>
          <a:stretch/>
        </p:blipFill>
        <p:spPr bwMode="gray">
          <a:xfrm>
            <a:off x="5402532" y="2678689"/>
            <a:ext cx="2304859" cy="1512000"/>
          </a:xfrm>
          <a:prstGeom prst="rect">
            <a:avLst/>
          </a:prstGeom>
          <a:solidFill>
            <a:schemeClr val="bg1"/>
          </a:solidFill>
        </p:spPr>
      </p:pic>
      <p:sp>
        <p:nvSpPr>
          <p:cNvPr id="9" name="Title 8">
            <a:extLst>
              <a:ext uri="{FF2B5EF4-FFF2-40B4-BE49-F238E27FC236}">
                <a16:creationId xmlns:a16="http://schemas.microsoft.com/office/drawing/2014/main" id="{B44FE4E3-8C4E-44AA-8FB0-8B0F1C1791C4}"/>
              </a:ext>
            </a:extLst>
          </p:cNvPr>
          <p:cNvSpPr>
            <a:spLocks noGrp="1"/>
          </p:cNvSpPr>
          <p:nvPr>
            <p:ph type="title"/>
          </p:nvPr>
        </p:nvSpPr>
        <p:spPr/>
        <p:txBody>
          <a:bodyPr/>
          <a:lstStyle/>
          <a:p>
            <a:r>
              <a:rPr lang="en-US" dirty="0"/>
              <a:t>ABB Hydropack</a:t>
            </a:r>
            <a:br>
              <a:rPr lang="en-US" dirty="0"/>
            </a:br>
            <a:r>
              <a:rPr lang="en-US" dirty="0"/>
              <a:t> </a:t>
            </a:r>
          </a:p>
        </p:txBody>
      </p:sp>
      <p:sp>
        <p:nvSpPr>
          <p:cNvPr id="4" name="Datumsplatzhalter 3">
            <a:extLst>
              <a:ext uri="{FF2B5EF4-FFF2-40B4-BE49-F238E27FC236}">
                <a16:creationId xmlns:a16="http://schemas.microsoft.com/office/drawing/2014/main" id="{026472F1-958D-4EDC-892F-C3AC1882BEE4}"/>
              </a:ext>
            </a:extLst>
          </p:cNvPr>
          <p:cNvSpPr>
            <a:spLocks noGrp="1"/>
          </p:cNvSpPr>
          <p:nvPr>
            <p:ph type="dt" sz="half" idx="18"/>
          </p:nvPr>
        </p:nvSpPr>
        <p:spPr/>
        <p:txBody>
          <a:bodyPr/>
          <a:lstStyle/>
          <a:p>
            <a:fld id="{FFAB2352-921F-4DD8-A99A-A1474F6943FF}" type="datetime4">
              <a:rPr lang="en-US" smtClean="0"/>
              <a:t>May 2, 2022</a:t>
            </a:fld>
            <a:endParaRPr lang="en-US"/>
          </a:p>
        </p:txBody>
      </p:sp>
      <p:sp>
        <p:nvSpPr>
          <p:cNvPr id="5" name="Fußzeilenplatzhalter 4">
            <a:extLst>
              <a:ext uri="{FF2B5EF4-FFF2-40B4-BE49-F238E27FC236}">
                <a16:creationId xmlns:a16="http://schemas.microsoft.com/office/drawing/2014/main" id="{0C2FC04F-F3CF-406C-9F54-068654B5DECF}"/>
              </a:ext>
            </a:extLst>
          </p:cNvPr>
          <p:cNvSpPr>
            <a:spLocks noGrp="1"/>
          </p:cNvSpPr>
          <p:nvPr>
            <p:ph type="ftr" sz="quarter" idx="19"/>
          </p:nvPr>
        </p:nvSpPr>
        <p:spPr/>
        <p:txBody>
          <a:bodyPr/>
          <a:lstStyle/>
          <a:p>
            <a:pPr lvl="8"/>
            <a:endParaRPr lang="en-US"/>
          </a:p>
        </p:txBody>
      </p:sp>
      <p:sp>
        <p:nvSpPr>
          <p:cNvPr id="6" name="Foliennummernplatzhalter 5">
            <a:extLst>
              <a:ext uri="{FF2B5EF4-FFF2-40B4-BE49-F238E27FC236}">
                <a16:creationId xmlns:a16="http://schemas.microsoft.com/office/drawing/2014/main" id="{9FC91B68-3673-46FB-9750-396DA34B4358}"/>
              </a:ext>
            </a:extLst>
          </p:cNvPr>
          <p:cNvSpPr>
            <a:spLocks noGrp="1"/>
          </p:cNvSpPr>
          <p:nvPr>
            <p:ph type="sldNum" sz="quarter" idx="20"/>
          </p:nvPr>
        </p:nvSpPr>
        <p:spPr/>
        <p:txBody>
          <a:bodyPr/>
          <a:lstStyle/>
          <a:p>
            <a:r>
              <a:rPr lang="en-US" dirty="0"/>
              <a:t>Slide </a:t>
            </a:r>
            <a:fld id="{619F89D8-7AE3-494A-97F3-03D680869632}" type="slidenum">
              <a:rPr lang="en-US" smtClean="0"/>
              <a:pPr/>
              <a:t>13</a:t>
            </a:fld>
            <a:endParaRPr lang="en-US" dirty="0"/>
          </a:p>
        </p:txBody>
      </p:sp>
      <p:sp>
        <p:nvSpPr>
          <p:cNvPr id="3" name="Subtitle 2">
            <a:extLst>
              <a:ext uri="{FF2B5EF4-FFF2-40B4-BE49-F238E27FC236}">
                <a16:creationId xmlns:a16="http://schemas.microsoft.com/office/drawing/2014/main" id="{38B5DB78-782A-4AE2-8263-309858EBBC38}"/>
              </a:ext>
            </a:extLst>
          </p:cNvPr>
          <p:cNvSpPr>
            <a:spLocks noGrp="1"/>
          </p:cNvSpPr>
          <p:nvPr>
            <p:ph type="subTitle" idx="13"/>
          </p:nvPr>
        </p:nvSpPr>
        <p:spPr/>
        <p:txBody>
          <a:bodyPr/>
          <a:lstStyle/>
          <a:p>
            <a:r>
              <a:rPr lang="en-US" dirty="0"/>
              <a:t>Products selection</a:t>
            </a:r>
          </a:p>
        </p:txBody>
      </p:sp>
      <p:pic>
        <p:nvPicPr>
          <p:cNvPr id="46" name="Picture 45">
            <a:extLst>
              <a:ext uri="{FF2B5EF4-FFF2-40B4-BE49-F238E27FC236}">
                <a16:creationId xmlns:a16="http://schemas.microsoft.com/office/drawing/2014/main" id="{996E506B-4506-46B6-BC77-CF3EDC465EFA}"/>
              </a:ext>
            </a:extLst>
          </p:cNvPr>
          <p:cNvPicPr>
            <a:picLocks noChangeAspect="1"/>
          </p:cNvPicPr>
          <p:nvPr/>
        </p:nvPicPr>
        <p:blipFill rotWithShape="1">
          <a:blip r:embed="rId5">
            <a:extLst>
              <a:ext uri="{28A0092B-C50C-407E-A947-70E740481C1C}">
                <a14:useLocalDpi xmlns:a14="http://schemas.microsoft.com/office/drawing/2010/main" val="0"/>
              </a:ext>
            </a:extLst>
          </a:blip>
          <a:srcRect l="6202" r="5367"/>
          <a:stretch/>
        </p:blipFill>
        <p:spPr>
          <a:xfrm>
            <a:off x="2182892" y="4906093"/>
            <a:ext cx="717310" cy="639713"/>
          </a:xfrm>
          <a:prstGeom prst="rect">
            <a:avLst/>
          </a:prstGeom>
        </p:spPr>
      </p:pic>
      <p:pic>
        <p:nvPicPr>
          <p:cNvPr id="47" name="Picture 46">
            <a:extLst>
              <a:ext uri="{FF2B5EF4-FFF2-40B4-BE49-F238E27FC236}">
                <a16:creationId xmlns:a16="http://schemas.microsoft.com/office/drawing/2014/main" id="{BDB11AF7-D4F3-4444-AE9E-3F956AE84BAB}"/>
              </a:ext>
            </a:extLst>
          </p:cNvPr>
          <p:cNvPicPr>
            <a:picLocks noChangeAspect="1"/>
          </p:cNvPicPr>
          <p:nvPr/>
        </p:nvPicPr>
        <p:blipFill rotWithShape="1">
          <a:blip r:embed="rId6">
            <a:extLst>
              <a:ext uri="{28A0092B-C50C-407E-A947-70E740481C1C}">
                <a14:useLocalDpi xmlns:a14="http://schemas.microsoft.com/office/drawing/2010/main" val="0"/>
              </a:ext>
            </a:extLst>
          </a:blip>
          <a:srcRect l="2989" r="2097"/>
          <a:stretch/>
        </p:blipFill>
        <p:spPr>
          <a:xfrm>
            <a:off x="1217966" y="5037742"/>
            <a:ext cx="516064" cy="528004"/>
          </a:xfrm>
          <a:prstGeom prst="rect">
            <a:avLst/>
          </a:prstGeom>
        </p:spPr>
      </p:pic>
      <p:pic>
        <p:nvPicPr>
          <p:cNvPr id="48" name="Picture 47">
            <a:extLst>
              <a:ext uri="{FF2B5EF4-FFF2-40B4-BE49-F238E27FC236}">
                <a16:creationId xmlns:a16="http://schemas.microsoft.com/office/drawing/2014/main" id="{490C2542-F828-4860-9194-B58B0E3F57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592" y="5166366"/>
            <a:ext cx="376241" cy="339746"/>
          </a:xfrm>
          <a:prstGeom prst="rect">
            <a:avLst/>
          </a:prstGeom>
        </p:spPr>
      </p:pic>
      <p:pic>
        <p:nvPicPr>
          <p:cNvPr id="49" name="Picture 48">
            <a:extLst>
              <a:ext uri="{FF2B5EF4-FFF2-40B4-BE49-F238E27FC236}">
                <a16:creationId xmlns:a16="http://schemas.microsoft.com/office/drawing/2014/main" id="{7616CAC3-B894-460C-AF4D-A11CEAF3B2F0}"/>
              </a:ext>
            </a:extLst>
          </p:cNvPr>
          <p:cNvPicPr>
            <a:picLocks noChangeAspect="1"/>
          </p:cNvPicPr>
          <p:nvPr/>
        </p:nvPicPr>
        <p:blipFill rotWithShape="1">
          <a:blip r:embed="rId8">
            <a:extLst>
              <a:ext uri="{28A0092B-C50C-407E-A947-70E740481C1C}">
                <a14:useLocalDpi xmlns:a14="http://schemas.microsoft.com/office/drawing/2010/main" val="0"/>
              </a:ext>
            </a:extLst>
          </a:blip>
          <a:srcRect l="2577" r="1760"/>
          <a:stretch/>
        </p:blipFill>
        <p:spPr>
          <a:xfrm>
            <a:off x="3460687" y="4570108"/>
            <a:ext cx="837749" cy="980523"/>
          </a:xfrm>
          <a:prstGeom prst="rect">
            <a:avLst/>
          </a:prstGeom>
        </p:spPr>
      </p:pic>
      <p:pic>
        <p:nvPicPr>
          <p:cNvPr id="50" name="Picture 49">
            <a:extLst>
              <a:ext uri="{FF2B5EF4-FFF2-40B4-BE49-F238E27FC236}">
                <a16:creationId xmlns:a16="http://schemas.microsoft.com/office/drawing/2014/main" id="{8D42D5C2-54FD-42F0-92BA-2DF72A1EE023}"/>
              </a:ext>
            </a:extLst>
          </p:cNvPr>
          <p:cNvPicPr>
            <a:picLocks noChangeAspect="1"/>
          </p:cNvPicPr>
          <p:nvPr/>
        </p:nvPicPr>
        <p:blipFill rotWithShape="1">
          <a:blip r:embed="rId9">
            <a:extLst>
              <a:ext uri="{28A0092B-C50C-407E-A947-70E740481C1C}">
                <a14:useLocalDpi xmlns:a14="http://schemas.microsoft.com/office/drawing/2010/main" val="0"/>
              </a:ext>
            </a:extLst>
          </a:blip>
          <a:srcRect l="23436" t="3735" r="21689" b="3922"/>
          <a:stretch/>
        </p:blipFill>
        <p:spPr>
          <a:xfrm>
            <a:off x="4536372" y="4378457"/>
            <a:ext cx="1092590" cy="1225749"/>
          </a:xfrm>
          <a:prstGeom prst="rect">
            <a:avLst/>
          </a:prstGeom>
        </p:spPr>
      </p:pic>
      <p:pic>
        <p:nvPicPr>
          <p:cNvPr id="52" name="Picture 51">
            <a:extLst>
              <a:ext uri="{FF2B5EF4-FFF2-40B4-BE49-F238E27FC236}">
                <a16:creationId xmlns:a16="http://schemas.microsoft.com/office/drawing/2014/main" id="{E16CE1A7-CD42-4761-B166-E87E6480B385}"/>
              </a:ext>
            </a:extLst>
          </p:cNvPr>
          <p:cNvPicPr>
            <a:picLocks noChangeAspect="1"/>
          </p:cNvPicPr>
          <p:nvPr/>
        </p:nvPicPr>
        <p:blipFill rotWithShape="1">
          <a:blip r:embed="rId10">
            <a:extLst>
              <a:ext uri="{28A0092B-C50C-407E-A947-70E740481C1C}">
                <a14:useLocalDpi xmlns:a14="http://schemas.microsoft.com/office/drawing/2010/main" val="0"/>
              </a:ext>
            </a:extLst>
          </a:blip>
          <a:srcRect l="15519" t="11303" r="9568" b="10303"/>
          <a:stretch/>
        </p:blipFill>
        <p:spPr>
          <a:xfrm flipH="1">
            <a:off x="5714281" y="4336140"/>
            <a:ext cx="1488137" cy="1368000"/>
          </a:xfrm>
          <a:prstGeom prst="rect">
            <a:avLst/>
          </a:prstGeom>
        </p:spPr>
      </p:pic>
      <p:pic>
        <p:nvPicPr>
          <p:cNvPr id="54" name="Grafik 16">
            <a:extLst>
              <a:ext uri="{FF2B5EF4-FFF2-40B4-BE49-F238E27FC236}">
                <a16:creationId xmlns:a16="http://schemas.microsoft.com/office/drawing/2014/main" id="{C530F206-81DC-4277-949A-3AA5C9DE0619}"/>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l="-30035" r="-30035"/>
          <a:stretch/>
        </p:blipFill>
        <p:spPr>
          <a:xfrm>
            <a:off x="976666" y="3382825"/>
            <a:ext cx="1242681" cy="930218"/>
          </a:xfrm>
          <a:prstGeom prst="rect">
            <a:avLst/>
          </a:prstGeom>
          <a:solidFill>
            <a:schemeClr val="bg1"/>
          </a:solidFill>
          <a:ln w="9525">
            <a:noFill/>
          </a:ln>
        </p:spPr>
      </p:pic>
      <p:pic>
        <p:nvPicPr>
          <p:cNvPr id="55" name="Grafik 49">
            <a:extLst>
              <a:ext uri="{FF2B5EF4-FFF2-40B4-BE49-F238E27FC236}">
                <a16:creationId xmlns:a16="http://schemas.microsoft.com/office/drawing/2014/main" id="{EB5B036E-534B-4287-B9DA-ABF91A058EBF}"/>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46890" t="-6718" r="-27807"/>
          <a:stretch/>
        </p:blipFill>
        <p:spPr>
          <a:xfrm>
            <a:off x="305622" y="3539195"/>
            <a:ext cx="887575" cy="676115"/>
          </a:xfrm>
          <a:prstGeom prst="rect">
            <a:avLst/>
          </a:prstGeom>
          <a:solidFill>
            <a:schemeClr val="bg1"/>
          </a:solidFill>
          <a:ln>
            <a:noFill/>
          </a:ln>
        </p:spPr>
      </p:pic>
      <p:pic>
        <p:nvPicPr>
          <p:cNvPr id="58" name="Picture 57">
            <a:extLst>
              <a:ext uri="{FF2B5EF4-FFF2-40B4-BE49-F238E27FC236}">
                <a16:creationId xmlns:a16="http://schemas.microsoft.com/office/drawing/2014/main" id="{8294791B-7993-4DFB-9226-9C4C9DACE5DE}"/>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307272" y="3297756"/>
            <a:ext cx="630797" cy="1021969"/>
          </a:xfrm>
          <a:prstGeom prst="rect">
            <a:avLst/>
          </a:prstGeom>
        </p:spPr>
      </p:pic>
      <p:pic>
        <p:nvPicPr>
          <p:cNvPr id="59" name="Picture 58">
            <a:extLst>
              <a:ext uri="{FF2B5EF4-FFF2-40B4-BE49-F238E27FC236}">
                <a16:creationId xmlns:a16="http://schemas.microsoft.com/office/drawing/2014/main" id="{71390B68-5D63-4FD7-917C-F7BD9834C411}"/>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3364810" y="2735882"/>
            <a:ext cx="1036719" cy="1352196"/>
          </a:xfrm>
          <a:prstGeom prst="rect">
            <a:avLst/>
          </a:prstGeom>
        </p:spPr>
      </p:pic>
      <p:pic>
        <p:nvPicPr>
          <p:cNvPr id="60" name="Picture 59">
            <a:extLst>
              <a:ext uri="{FF2B5EF4-FFF2-40B4-BE49-F238E27FC236}">
                <a16:creationId xmlns:a16="http://schemas.microsoft.com/office/drawing/2014/main" id="{A3DBA0A6-C5EA-4FF6-8FF4-BF01AD80402F}"/>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533679" y="2610602"/>
            <a:ext cx="1092589" cy="1545135"/>
          </a:xfrm>
          <a:prstGeom prst="rect">
            <a:avLst/>
          </a:prstGeom>
        </p:spPr>
      </p:pic>
      <p:sp>
        <p:nvSpPr>
          <p:cNvPr id="2" name="Isosceles Triangle 1">
            <a:extLst>
              <a:ext uri="{FF2B5EF4-FFF2-40B4-BE49-F238E27FC236}">
                <a16:creationId xmlns:a16="http://schemas.microsoft.com/office/drawing/2014/main" id="{3529419C-C752-464F-9C3B-56451C3090D3}"/>
              </a:ext>
            </a:extLst>
          </p:cNvPr>
          <p:cNvSpPr/>
          <p:nvPr/>
        </p:nvSpPr>
        <p:spPr bwMode="gray">
          <a:xfrm>
            <a:off x="333264" y="5799514"/>
            <a:ext cx="11529084" cy="252547"/>
          </a:xfrm>
          <a:prstGeom prst="triangle">
            <a:avLst>
              <a:gd name="adj" fmla="val 9984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400" err="1"/>
          </a:p>
        </p:txBody>
      </p:sp>
      <p:sp>
        <p:nvSpPr>
          <p:cNvPr id="7" name="TextBox 6">
            <a:extLst>
              <a:ext uri="{FF2B5EF4-FFF2-40B4-BE49-F238E27FC236}">
                <a16:creationId xmlns:a16="http://schemas.microsoft.com/office/drawing/2014/main" id="{1FCDEF75-99D0-414D-A3B8-93C0EBF47AF5}"/>
              </a:ext>
            </a:extLst>
          </p:cNvPr>
          <p:cNvSpPr txBox="1"/>
          <p:nvPr/>
        </p:nvSpPr>
        <p:spPr bwMode="gray">
          <a:xfrm>
            <a:off x="10765130" y="5753736"/>
            <a:ext cx="1373148" cy="396000"/>
          </a:xfrm>
          <a:prstGeom prst="rect">
            <a:avLst/>
          </a:prstGeom>
          <a:noFill/>
        </p:spPr>
        <p:txBody>
          <a:bodyPr wrap="none" lIns="72000" tIns="72000" rIns="72000" bIns="72000" rtlCol="0">
            <a:noAutofit/>
          </a:bodyPr>
          <a:lstStyle/>
          <a:p>
            <a:r>
              <a:rPr lang="de-CH" sz="1400" dirty="0">
                <a:solidFill>
                  <a:schemeClr val="accent4">
                    <a:lumMod val="50000"/>
                  </a:schemeClr>
                </a:solidFill>
              </a:rPr>
              <a:t>36,000 kW</a:t>
            </a:r>
          </a:p>
        </p:txBody>
      </p:sp>
      <p:sp>
        <p:nvSpPr>
          <p:cNvPr id="23" name="TextBox 22">
            <a:extLst>
              <a:ext uri="{FF2B5EF4-FFF2-40B4-BE49-F238E27FC236}">
                <a16:creationId xmlns:a16="http://schemas.microsoft.com/office/drawing/2014/main" id="{D68FB2F6-00B4-4775-9752-40BE23D84BFA}"/>
              </a:ext>
            </a:extLst>
          </p:cNvPr>
          <p:cNvSpPr txBox="1"/>
          <p:nvPr/>
        </p:nvSpPr>
        <p:spPr bwMode="gray">
          <a:xfrm>
            <a:off x="211503" y="5611524"/>
            <a:ext cx="1373148" cy="396000"/>
          </a:xfrm>
          <a:prstGeom prst="rect">
            <a:avLst/>
          </a:prstGeom>
          <a:noFill/>
        </p:spPr>
        <p:txBody>
          <a:bodyPr wrap="none" lIns="72000" tIns="72000" rIns="72000" bIns="72000" rtlCol="0">
            <a:noAutofit/>
          </a:bodyPr>
          <a:lstStyle/>
          <a:p>
            <a:r>
              <a:rPr lang="de-CH" sz="1400" dirty="0">
                <a:solidFill>
                  <a:schemeClr val="accent4">
                    <a:lumMod val="50000"/>
                  </a:schemeClr>
                </a:solidFill>
              </a:rPr>
              <a:t>&lt;1 kW</a:t>
            </a:r>
          </a:p>
        </p:txBody>
      </p:sp>
      <p:sp>
        <p:nvSpPr>
          <p:cNvPr id="24" name="Rectangle 6">
            <a:extLst>
              <a:ext uri="{FF2B5EF4-FFF2-40B4-BE49-F238E27FC236}">
                <a16:creationId xmlns:a16="http://schemas.microsoft.com/office/drawing/2014/main" id="{E37EB3C1-C1D0-4715-9F55-8E953F4F95F8}"/>
              </a:ext>
            </a:extLst>
          </p:cNvPr>
          <p:cNvSpPr/>
          <p:nvPr/>
        </p:nvSpPr>
        <p:spPr bwMode="gray">
          <a:xfrm>
            <a:off x="332367" y="6488733"/>
            <a:ext cx="1162800" cy="11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sz="1000">
                <a:solidFill>
                  <a:schemeClr val="accent3"/>
                </a:solidFill>
              </a:rPr>
              <a:t>February 28, 2019</a:t>
            </a:r>
          </a:p>
        </p:txBody>
      </p:sp>
      <p:sp>
        <p:nvSpPr>
          <p:cNvPr id="10" name="Rectangle 9">
            <a:extLst>
              <a:ext uri="{FF2B5EF4-FFF2-40B4-BE49-F238E27FC236}">
                <a16:creationId xmlns:a16="http://schemas.microsoft.com/office/drawing/2014/main" id="{F9D54E14-1C03-4311-9800-10FAD04B0309}"/>
              </a:ext>
            </a:extLst>
          </p:cNvPr>
          <p:cNvSpPr/>
          <p:nvPr/>
        </p:nvSpPr>
        <p:spPr bwMode="gray">
          <a:xfrm>
            <a:off x="1897740" y="2284248"/>
            <a:ext cx="5809652" cy="3339846"/>
          </a:xfrm>
          <a:prstGeom prst="rect">
            <a:avLst/>
          </a:prstGeom>
          <a:solidFill>
            <a:schemeClr val="bg2">
              <a:lumMod val="40000"/>
              <a:lumOff val="60000"/>
              <a:alpha val="50196"/>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bg2"/>
                </a:solidFill>
              </a:rPr>
              <a:t>Industrial products –  from low power to high power in LV</a:t>
            </a:r>
            <a:r>
              <a:rPr lang="en-US" sz="900" b="1" dirty="0">
                <a:solidFill>
                  <a:schemeClr val="bg2"/>
                </a:solidFill>
              </a:rPr>
              <a:t> </a:t>
            </a:r>
            <a:endParaRPr lang="en-US" sz="1400" dirty="0"/>
          </a:p>
        </p:txBody>
      </p:sp>
      <p:sp>
        <p:nvSpPr>
          <p:cNvPr id="29" name="Rectangle 28">
            <a:extLst>
              <a:ext uri="{FF2B5EF4-FFF2-40B4-BE49-F238E27FC236}">
                <a16:creationId xmlns:a16="http://schemas.microsoft.com/office/drawing/2014/main" id="{23DE7488-A7F1-463F-AFFF-EEEC893EC96A}"/>
              </a:ext>
            </a:extLst>
          </p:cNvPr>
          <p:cNvSpPr/>
          <p:nvPr/>
        </p:nvSpPr>
        <p:spPr bwMode="gray">
          <a:xfrm>
            <a:off x="161425" y="2739801"/>
            <a:ext cx="1645260" cy="2913940"/>
          </a:xfrm>
          <a:prstGeom prst="rect">
            <a:avLst/>
          </a:prstGeom>
          <a:solidFill>
            <a:srgbClr val="F0F0F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bg2"/>
                </a:solidFill>
              </a:rPr>
              <a:t>Mass products –  not applicable</a:t>
            </a:r>
          </a:p>
          <a:p>
            <a:pPr algn="ctr"/>
            <a:endParaRPr lang="en-US" sz="1400" dirty="0">
              <a:solidFill>
                <a:schemeClr val="tx1"/>
              </a:solidFill>
            </a:endParaRPr>
          </a:p>
        </p:txBody>
      </p:sp>
      <p:sp>
        <p:nvSpPr>
          <p:cNvPr id="30" name="TextBox 29">
            <a:extLst>
              <a:ext uri="{FF2B5EF4-FFF2-40B4-BE49-F238E27FC236}">
                <a16:creationId xmlns:a16="http://schemas.microsoft.com/office/drawing/2014/main" id="{29AEA7A6-7775-47E3-AE8F-1CBBE8874440}"/>
              </a:ext>
            </a:extLst>
          </p:cNvPr>
          <p:cNvSpPr txBox="1"/>
          <p:nvPr/>
        </p:nvSpPr>
        <p:spPr bwMode="gray">
          <a:xfrm>
            <a:off x="2057845" y="5626641"/>
            <a:ext cx="1373148" cy="396000"/>
          </a:xfrm>
          <a:prstGeom prst="rect">
            <a:avLst/>
          </a:prstGeom>
          <a:noFill/>
        </p:spPr>
        <p:txBody>
          <a:bodyPr wrap="none" lIns="72000" tIns="72000" rIns="72000" bIns="72000" rtlCol="0">
            <a:noAutofit/>
          </a:bodyPr>
          <a:lstStyle/>
          <a:p>
            <a:r>
              <a:rPr lang="de-CH" sz="1400" dirty="0">
                <a:solidFill>
                  <a:schemeClr val="accent4">
                    <a:lumMod val="50000"/>
                  </a:schemeClr>
                </a:solidFill>
              </a:rPr>
              <a:t>4 kW</a:t>
            </a:r>
          </a:p>
        </p:txBody>
      </p:sp>
      <p:pic>
        <p:nvPicPr>
          <p:cNvPr id="31" name="Graphic 30">
            <a:extLst>
              <a:ext uri="{FF2B5EF4-FFF2-40B4-BE49-F238E27FC236}">
                <a16:creationId xmlns:a16="http://schemas.microsoft.com/office/drawing/2014/main" id="{5B15688D-CF4A-4FA2-A595-A0ED91F805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91639" y="5646005"/>
            <a:ext cx="376186" cy="376186"/>
          </a:xfrm>
          <a:prstGeom prst="rect">
            <a:avLst/>
          </a:prstGeom>
        </p:spPr>
      </p:pic>
      <p:sp>
        <p:nvSpPr>
          <p:cNvPr id="34" name="TextBox 33">
            <a:extLst>
              <a:ext uri="{FF2B5EF4-FFF2-40B4-BE49-F238E27FC236}">
                <a16:creationId xmlns:a16="http://schemas.microsoft.com/office/drawing/2014/main" id="{7E5A7C85-827E-4CD3-8695-A731B529FA84}"/>
              </a:ext>
            </a:extLst>
          </p:cNvPr>
          <p:cNvSpPr txBox="1"/>
          <p:nvPr/>
        </p:nvSpPr>
        <p:spPr bwMode="gray">
          <a:xfrm>
            <a:off x="3714955" y="5598967"/>
            <a:ext cx="1373148" cy="396000"/>
          </a:xfrm>
          <a:prstGeom prst="rect">
            <a:avLst/>
          </a:prstGeom>
          <a:noFill/>
        </p:spPr>
        <p:txBody>
          <a:bodyPr wrap="none" lIns="72000" tIns="72000" rIns="72000" bIns="72000" rtlCol="0">
            <a:noAutofit/>
          </a:bodyPr>
          <a:lstStyle/>
          <a:p>
            <a:r>
              <a:rPr lang="de-CH" sz="1400" dirty="0">
                <a:solidFill>
                  <a:schemeClr val="accent4">
                    <a:lumMod val="50000"/>
                  </a:schemeClr>
                </a:solidFill>
              </a:rPr>
              <a:t>ABB and NON ABB generators</a:t>
            </a:r>
          </a:p>
        </p:txBody>
      </p:sp>
      <p:sp>
        <p:nvSpPr>
          <p:cNvPr id="35" name="TextBox 34">
            <a:extLst>
              <a:ext uri="{FF2B5EF4-FFF2-40B4-BE49-F238E27FC236}">
                <a16:creationId xmlns:a16="http://schemas.microsoft.com/office/drawing/2014/main" id="{626957D4-9E91-46FF-BD68-F963AEDCDE10}"/>
              </a:ext>
            </a:extLst>
          </p:cNvPr>
          <p:cNvSpPr txBox="1"/>
          <p:nvPr/>
        </p:nvSpPr>
        <p:spPr bwMode="gray">
          <a:xfrm>
            <a:off x="6853527" y="5598967"/>
            <a:ext cx="1373148" cy="396000"/>
          </a:xfrm>
          <a:prstGeom prst="rect">
            <a:avLst/>
          </a:prstGeom>
          <a:noFill/>
        </p:spPr>
        <p:txBody>
          <a:bodyPr wrap="none" lIns="72000" tIns="72000" rIns="72000" bIns="72000" rtlCol="0">
            <a:noAutofit/>
          </a:bodyPr>
          <a:lstStyle/>
          <a:p>
            <a:r>
              <a:rPr lang="de-CH" sz="1400" dirty="0">
                <a:solidFill>
                  <a:schemeClr val="accent4">
                    <a:lumMod val="50000"/>
                  </a:schemeClr>
                </a:solidFill>
              </a:rPr>
              <a:t>6000 Kw</a:t>
            </a:r>
          </a:p>
        </p:txBody>
      </p:sp>
      <p:sp>
        <p:nvSpPr>
          <p:cNvPr id="32" name="Rectangle 31">
            <a:extLst>
              <a:ext uri="{FF2B5EF4-FFF2-40B4-BE49-F238E27FC236}">
                <a16:creationId xmlns:a16="http://schemas.microsoft.com/office/drawing/2014/main" id="{70E67C3A-CCDB-4819-A14F-0113D952D28D}"/>
              </a:ext>
            </a:extLst>
          </p:cNvPr>
          <p:cNvSpPr/>
          <p:nvPr/>
        </p:nvSpPr>
        <p:spPr bwMode="gray">
          <a:xfrm>
            <a:off x="8383373" y="1091829"/>
            <a:ext cx="3068331" cy="4555533"/>
          </a:xfrm>
          <a:prstGeom prst="rect">
            <a:avLst/>
          </a:prstGeom>
          <a:solidFill>
            <a:schemeClr val="bg2">
              <a:lumMod val="40000"/>
              <a:lumOff val="60000"/>
              <a:alpha val="50196"/>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a:solidFill>
                  <a:schemeClr val="bg2"/>
                </a:solidFill>
              </a:rPr>
              <a:t>Special products –  high power in MV</a:t>
            </a:r>
            <a:r>
              <a:rPr lang="en-US" sz="900" b="1" dirty="0">
                <a:solidFill>
                  <a:schemeClr val="bg2"/>
                </a:solidFill>
              </a:rPr>
              <a:t> </a:t>
            </a:r>
            <a:endParaRPr lang="en-US" sz="1400" dirty="0"/>
          </a:p>
        </p:txBody>
      </p:sp>
    </p:spTree>
    <p:extLst>
      <p:ext uri="{BB962C8B-B14F-4D97-AF65-F5344CB8AC3E}">
        <p14:creationId xmlns:p14="http://schemas.microsoft.com/office/powerpoint/2010/main" val="30280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C7E9C0-8007-46D2-9633-73DF2B511BD9}"/>
              </a:ext>
            </a:extLst>
          </p:cNvPr>
          <p:cNvSpPr>
            <a:spLocks noGrp="1"/>
          </p:cNvSpPr>
          <p:nvPr>
            <p:ph sz="quarter" idx="21"/>
          </p:nvPr>
        </p:nvSpPr>
        <p:spPr>
          <a:xfrm>
            <a:off x="323653" y="1608956"/>
            <a:ext cx="11322276" cy="3580605"/>
          </a:xfrm>
        </p:spPr>
        <p:txBody>
          <a:bodyPr/>
          <a:lstStyle/>
          <a:p>
            <a:pPr marL="285750" indent="-285750">
              <a:buFont typeface="Arial" panose="020B0604020202020204" pitchFamily="34" charset="0"/>
              <a:buChar char="•"/>
            </a:pPr>
            <a:r>
              <a:rPr lang="en-US" altLang="es-ES" b="1" dirty="0">
                <a:solidFill>
                  <a:schemeClr val="bg2"/>
                </a:solidFill>
                <a:ea typeface="ABBvoice Light" panose="020D0403020503020204" pitchFamily="34" charset="0"/>
                <a:cs typeface="ABBvoice Light" panose="020D0403020503020204" pitchFamily="34" charset="0"/>
              </a:rPr>
              <a:t>10 installations </a:t>
            </a:r>
            <a:r>
              <a:rPr lang="en-US" altLang="es-ES" dirty="0">
                <a:ea typeface="ABBvoice Light" panose="020D0403020503020204" pitchFamily="34" charset="0"/>
                <a:cs typeface="ABBvoice Light" panose="020D0403020503020204" pitchFamily="34" charset="0"/>
              </a:rPr>
              <a:t>operating in Spain with customers like Utilities, small producers and turbine manufacturers, mainly with Francis and Kaplan turbines.</a:t>
            </a:r>
            <a:endParaRPr lang="es-ES" altLang="es-ES" dirty="0">
              <a:ea typeface="ABBvoice Light" panose="020D0403020503020204" pitchFamily="34" charset="0"/>
              <a:cs typeface="ABBvoice Light" panose="020D0403020503020204" pitchFamily="34" charset="0"/>
            </a:endParaRPr>
          </a:p>
          <a:p>
            <a:pPr marL="285750" indent="-285750">
              <a:buFont typeface="Arial" panose="020B0604020202020204" pitchFamily="34" charset="0"/>
              <a:buChar char="•"/>
            </a:pPr>
            <a:r>
              <a:rPr lang="en-GB" altLang="es-ES" b="1" dirty="0">
                <a:solidFill>
                  <a:schemeClr val="bg2"/>
                </a:solidFill>
                <a:ea typeface="ABBvoice Light" panose="020D0403020503020204" pitchFamily="34" charset="0"/>
                <a:cs typeface="ABBvoice Light" panose="020D0403020503020204" pitchFamily="34" charset="0"/>
              </a:rPr>
              <a:t>The first installation </a:t>
            </a:r>
            <a:r>
              <a:rPr lang="en-GB" altLang="es-ES" dirty="0">
                <a:ea typeface="ABBvoice Light" panose="020D0403020503020204" pitchFamily="34" charset="0"/>
                <a:cs typeface="ABBvoice Light" panose="020D0403020503020204" pitchFamily="34" charset="0"/>
              </a:rPr>
              <a:t>performed</a:t>
            </a:r>
            <a:r>
              <a:rPr lang="en-GB" altLang="es-ES" b="1" dirty="0">
                <a:solidFill>
                  <a:schemeClr val="tx2"/>
                </a:solidFill>
                <a:ea typeface="ABBvoice Light" panose="020D0403020503020204" pitchFamily="34" charset="0"/>
                <a:cs typeface="ABBvoice Light" panose="020D0403020503020204" pitchFamily="34" charset="0"/>
              </a:rPr>
              <a:t> </a:t>
            </a:r>
            <a:r>
              <a:rPr lang="en-GB" altLang="es-ES" dirty="0">
                <a:ea typeface="ABBvoice Light" panose="020D0403020503020204" pitchFamily="34" charset="0"/>
                <a:cs typeface="ABBvoice Light" panose="020D0403020503020204" pitchFamily="34" charset="0"/>
              </a:rPr>
              <a:t>in </a:t>
            </a:r>
            <a:r>
              <a:rPr lang="en-GB" altLang="es-ES" b="1" dirty="0">
                <a:solidFill>
                  <a:schemeClr val="bg2"/>
                </a:solidFill>
                <a:ea typeface="ABBvoice Light" panose="020D0403020503020204" pitchFamily="34" charset="0"/>
                <a:cs typeface="ABBvoice Light" panose="020D0403020503020204" pitchFamily="34" charset="0"/>
              </a:rPr>
              <a:t>2013</a:t>
            </a:r>
          </a:p>
          <a:p>
            <a:pPr marL="285750" indent="-285750">
              <a:buFont typeface="Arial" panose="020B0604020202020204" pitchFamily="34" charset="0"/>
              <a:buChar char="•"/>
            </a:pPr>
            <a:r>
              <a:rPr lang="en-GB" altLang="es-ES" dirty="0">
                <a:ea typeface="ABBvoice Light" panose="020D0403020503020204" pitchFamily="34" charset="0"/>
                <a:cs typeface="ABBvoice Light" panose="020D0403020503020204" pitchFamily="34" charset="0"/>
              </a:rPr>
              <a:t>Power Ranges from performed installations between </a:t>
            </a:r>
            <a:r>
              <a:rPr lang="en-GB" altLang="es-ES" b="1" dirty="0">
                <a:solidFill>
                  <a:schemeClr val="bg2"/>
                </a:solidFill>
                <a:ea typeface="ABBvoice Light" panose="020D0403020503020204" pitchFamily="34" charset="0"/>
                <a:cs typeface="ABBvoice Light" panose="020D0403020503020204" pitchFamily="34" charset="0"/>
              </a:rPr>
              <a:t>140kW to 710kW </a:t>
            </a:r>
            <a:r>
              <a:rPr lang="es-ES" altLang="es-ES" b="1" dirty="0">
                <a:solidFill>
                  <a:schemeClr val="bg2"/>
                </a:solidFill>
                <a:ea typeface="ABBvoice Light" panose="020D0403020503020204" pitchFamily="34" charset="0"/>
                <a:cs typeface="ABBvoice Light" panose="020D0403020503020204" pitchFamily="34" charset="0"/>
              </a:rPr>
              <a:t>(1 MW in 2022;</a:t>
            </a:r>
            <a:r>
              <a:rPr lang="en-GB" altLang="es-ES" b="1" dirty="0">
                <a:solidFill>
                  <a:schemeClr val="bg2"/>
                </a:solidFill>
                <a:ea typeface="ABBvoice Light" panose="020D0403020503020204" pitchFamily="34" charset="0"/>
                <a:cs typeface="ABBvoice Light" panose="020D0403020503020204" pitchFamily="34" charset="0"/>
              </a:rPr>
              <a:t> solution available up to </a:t>
            </a:r>
            <a:r>
              <a:rPr lang="es-ES" altLang="es-ES" b="1" dirty="0">
                <a:solidFill>
                  <a:schemeClr val="bg2"/>
                </a:solidFill>
                <a:ea typeface="ABBvoice Light" panose="020D0403020503020204" pitchFamily="34" charset="0"/>
                <a:cs typeface="ABBvoice Light" panose="020D0403020503020204" pitchFamily="34" charset="0"/>
              </a:rPr>
              <a:t>6MW) </a:t>
            </a:r>
            <a:r>
              <a:rPr lang="en-GB" altLang="es-ES" dirty="0">
                <a:ea typeface="ABBvoice Light" panose="020D0403020503020204" pitchFamily="34" charset="0"/>
                <a:cs typeface="ABBvoice Light" panose="020D0403020503020204" pitchFamily="34" charset="0"/>
              </a:rPr>
              <a:t>and voltage range of </a:t>
            </a:r>
            <a:r>
              <a:rPr lang="en-GB" altLang="es-ES" b="1" dirty="0">
                <a:solidFill>
                  <a:schemeClr val="bg2"/>
                </a:solidFill>
                <a:ea typeface="ABBvoice Light" panose="020D0403020503020204" pitchFamily="34" charset="0"/>
                <a:cs typeface="ABBvoice Light" panose="020D0403020503020204" pitchFamily="34" charset="0"/>
              </a:rPr>
              <a:t>400 to 690V (Medium Voltage plants to be studied case by case). </a:t>
            </a:r>
          </a:p>
          <a:p>
            <a:pPr marL="285750" indent="-285750">
              <a:buFont typeface="Arial" panose="020B0604020202020204" pitchFamily="34" charset="0"/>
              <a:buChar char="•"/>
            </a:pPr>
            <a:r>
              <a:rPr lang="en-GB" altLang="es-ES" b="1" dirty="0">
                <a:solidFill>
                  <a:schemeClr val="bg2"/>
                </a:solidFill>
                <a:ea typeface="ABBvoice Light" panose="020D0403020503020204" pitchFamily="34" charset="0"/>
                <a:cs typeface="ABBvoice Light" panose="020D0403020503020204" pitchFamily="34" charset="0"/>
              </a:rPr>
              <a:t>Performance improvement range of 20-50% </a:t>
            </a:r>
            <a:r>
              <a:rPr lang="en-GB" altLang="es-ES" dirty="0">
                <a:ea typeface="ABBvoice Light" panose="020D0403020503020204" pitchFamily="34" charset="0"/>
                <a:cs typeface="ABBvoice Light" panose="020D0403020503020204" pitchFamily="34" charset="0"/>
              </a:rPr>
              <a:t>from executed installations up to date. </a:t>
            </a:r>
          </a:p>
          <a:p>
            <a:pPr marL="285750" indent="-285750">
              <a:buFont typeface="Arial" panose="020B0604020202020204" pitchFamily="34" charset="0"/>
              <a:buChar char="•"/>
            </a:pPr>
            <a:r>
              <a:rPr lang="en-GB" altLang="es-ES" dirty="0">
                <a:ea typeface="ABBvoice Light" panose="020D0403020503020204" pitchFamily="34" charset="0"/>
                <a:cs typeface="ABBvoice Light" panose="020D0403020503020204" pitchFamily="34" charset="0"/>
              </a:rPr>
              <a:t>Average of </a:t>
            </a:r>
            <a:r>
              <a:rPr lang="en-GB" altLang="es-ES" b="1" dirty="0">
                <a:solidFill>
                  <a:schemeClr val="bg2"/>
                </a:solidFill>
                <a:ea typeface="ABBvoice Light" panose="020D0403020503020204" pitchFamily="34" charset="0"/>
                <a:cs typeface="ABBvoice Light" panose="020D0403020503020204" pitchFamily="34" charset="0"/>
              </a:rPr>
              <a:t>Return Of Investment (ROI) time between 18 months to 5 years </a:t>
            </a:r>
          </a:p>
          <a:p>
            <a:pPr marL="465768" lvl="1" indent="-285750">
              <a:buFont typeface="Arial" panose="020B0604020202020204" pitchFamily="34" charset="0"/>
              <a:buChar char="•"/>
            </a:pPr>
            <a:r>
              <a:rPr lang="en-GB" altLang="es-ES" dirty="0">
                <a:solidFill>
                  <a:schemeClr val="accent1"/>
                </a:solidFill>
                <a:ea typeface="ABBvoice Light" panose="020D0403020503020204" pitchFamily="34" charset="0"/>
                <a:cs typeface="ABBvoice Light" panose="020D0403020503020204" pitchFamily="34" charset="0"/>
              </a:rPr>
              <a:t>Note:  the average power plants age is around 100 years and life expectancy is between 30 and 60 years more of operation, depending on power plant water rights.</a:t>
            </a:r>
          </a:p>
          <a:p>
            <a:pPr marL="465768" lvl="1" indent="-285750">
              <a:buFont typeface="Arial" panose="020B0604020202020204" pitchFamily="34" charset="0"/>
              <a:buChar char="•"/>
            </a:pPr>
            <a:r>
              <a:rPr lang="en-GB" altLang="es-ES" dirty="0">
                <a:solidFill>
                  <a:schemeClr val="accent1"/>
                </a:solidFill>
                <a:ea typeface="ABBvoice Light" panose="020D0403020503020204" pitchFamily="34" charset="0"/>
                <a:cs typeface="ABBvoice Light" panose="020D0403020503020204" pitchFamily="34" charset="0"/>
              </a:rPr>
              <a:t>Other indirect savings: less mechanical maintenance and smooth and efficient mechanics.</a:t>
            </a:r>
          </a:p>
          <a:p>
            <a:pPr lvl="3" indent="0">
              <a:buNone/>
            </a:pPr>
            <a:endParaRPr lang="es-ES" altLang="es-ES" sz="1800" b="1" dirty="0">
              <a:solidFill>
                <a:schemeClr val="tx2"/>
              </a:solidFill>
              <a:latin typeface="ABBvoice" panose="020D0603020503020204" pitchFamily="34" charset="0"/>
              <a:cs typeface="ABBvoice" panose="020D0603020503020204" pitchFamily="34" charset="0"/>
            </a:endParaRPr>
          </a:p>
          <a:p>
            <a:endParaRPr lang="es-ES" dirty="0"/>
          </a:p>
        </p:txBody>
      </p:sp>
      <p:sp>
        <p:nvSpPr>
          <p:cNvPr id="3" name="Title 2">
            <a:extLst>
              <a:ext uri="{FF2B5EF4-FFF2-40B4-BE49-F238E27FC236}">
                <a16:creationId xmlns:a16="http://schemas.microsoft.com/office/drawing/2014/main" id="{4D88B3F3-4B9F-45CD-B691-6AF5565D1A5C}"/>
              </a:ext>
            </a:extLst>
          </p:cNvPr>
          <p:cNvSpPr>
            <a:spLocks noGrp="1"/>
          </p:cNvSpPr>
          <p:nvPr>
            <p:ph type="title"/>
          </p:nvPr>
        </p:nvSpPr>
        <p:spPr/>
        <p:txBody>
          <a:bodyPr/>
          <a:lstStyle/>
          <a:p>
            <a:r>
              <a:rPr lang="en-GB" altLang="es-ES" dirty="0">
                <a:cs typeface="ABBvoice" panose="020D0603020503020204" pitchFamily="34" charset="0"/>
              </a:rPr>
              <a:t> References in operation</a:t>
            </a:r>
            <a:endParaRPr lang="en-GB" dirty="0"/>
          </a:p>
        </p:txBody>
      </p:sp>
      <p:sp>
        <p:nvSpPr>
          <p:cNvPr id="4" name="Date Placeholder 3">
            <a:extLst>
              <a:ext uri="{FF2B5EF4-FFF2-40B4-BE49-F238E27FC236}">
                <a16:creationId xmlns:a16="http://schemas.microsoft.com/office/drawing/2014/main" id="{7CDB14DA-7571-43D8-B1CE-715166E988F1}"/>
              </a:ext>
            </a:extLst>
          </p:cNvPr>
          <p:cNvSpPr>
            <a:spLocks noGrp="1"/>
          </p:cNvSpPr>
          <p:nvPr>
            <p:ph type="dt" sz="half" idx="18"/>
          </p:nvPr>
        </p:nvSpPr>
        <p:spPr/>
        <p:txBody>
          <a:bodyPr/>
          <a:lstStyle/>
          <a:p>
            <a:fld id="{DED11F41-F59E-4148-82B4-D5604C9DFCBD}" type="datetime4">
              <a:rPr lang="en-US" smtClean="0"/>
              <a:t>May 2, 2022</a:t>
            </a:fld>
            <a:endParaRPr lang="en-US" dirty="0"/>
          </a:p>
        </p:txBody>
      </p:sp>
      <p:sp>
        <p:nvSpPr>
          <p:cNvPr id="5" name="Footer Placeholder 4">
            <a:extLst>
              <a:ext uri="{FF2B5EF4-FFF2-40B4-BE49-F238E27FC236}">
                <a16:creationId xmlns:a16="http://schemas.microsoft.com/office/drawing/2014/main" id="{460719E6-96AB-43B1-B0CE-1ABF708D778B}"/>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B5FCB6E1-8994-4E2C-A8F8-4A0D622B8131}"/>
              </a:ext>
            </a:extLst>
          </p:cNvPr>
          <p:cNvSpPr>
            <a:spLocks noGrp="1"/>
          </p:cNvSpPr>
          <p:nvPr>
            <p:ph type="sldNum" sz="quarter" idx="20"/>
          </p:nvPr>
        </p:nvSpPr>
        <p:spPr/>
        <p:txBody>
          <a:bodyPr/>
          <a:lstStyle/>
          <a:p>
            <a:r>
              <a:rPr lang="en-US" dirty="0"/>
              <a:t>Slide </a:t>
            </a:r>
            <a:fld id="{619F89D8-7AE3-494A-97F3-03D680869632}" type="slidenum">
              <a:rPr lang="en-US" smtClean="0"/>
              <a:pPr/>
              <a:t>14</a:t>
            </a:fld>
            <a:endParaRPr lang="en-US" dirty="0"/>
          </a:p>
        </p:txBody>
      </p:sp>
      <p:pic>
        <p:nvPicPr>
          <p:cNvPr id="13" name="Graphic 12">
            <a:extLst>
              <a:ext uri="{FF2B5EF4-FFF2-40B4-BE49-F238E27FC236}">
                <a16:creationId xmlns:a16="http://schemas.microsoft.com/office/drawing/2014/main" id="{DF20BB3C-9E52-4A60-AF5A-CBF21B037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2675" y="4902815"/>
            <a:ext cx="841164" cy="841164"/>
          </a:xfrm>
          <a:prstGeom prst="rect">
            <a:avLst/>
          </a:prstGeom>
        </p:spPr>
      </p:pic>
      <p:sp>
        <p:nvSpPr>
          <p:cNvPr id="14" name="TextBox 13">
            <a:extLst>
              <a:ext uri="{FF2B5EF4-FFF2-40B4-BE49-F238E27FC236}">
                <a16:creationId xmlns:a16="http://schemas.microsoft.com/office/drawing/2014/main" id="{8F399378-225C-4F1F-8C4F-9510054FA34A}"/>
              </a:ext>
            </a:extLst>
          </p:cNvPr>
          <p:cNvSpPr txBox="1"/>
          <p:nvPr/>
        </p:nvSpPr>
        <p:spPr bwMode="gray">
          <a:xfrm>
            <a:off x="5093607" y="5068893"/>
            <a:ext cx="1522793" cy="676704"/>
          </a:xfrm>
          <a:prstGeom prst="rect">
            <a:avLst/>
          </a:prstGeom>
          <a:noFill/>
        </p:spPr>
        <p:txBody>
          <a:bodyPr wrap="square" lIns="72000" tIns="72000" rIns="72000" bIns="72000" rtlCol="0">
            <a:noAutofit/>
          </a:bodyPr>
          <a:lstStyle/>
          <a:p>
            <a:pPr algn="ctr"/>
            <a:r>
              <a:rPr lang="en-GB" altLang="es-ES" sz="1400" b="1" dirty="0">
                <a:ea typeface="ABBvoice Light" panose="020D0403020503020204" pitchFamily="34" charset="0"/>
                <a:cs typeface="ABBvoice Light" panose="020D0403020503020204" pitchFamily="34" charset="0"/>
              </a:rPr>
              <a:t>+ Performance </a:t>
            </a:r>
          </a:p>
          <a:p>
            <a:pPr algn="ctr"/>
            <a:r>
              <a:rPr lang="es-ES" altLang="es-ES" sz="1400" b="1" dirty="0">
                <a:solidFill>
                  <a:schemeClr val="bg2"/>
                </a:solidFill>
                <a:ea typeface="ABBvoice Light" panose="020D0403020503020204" pitchFamily="34" charset="0"/>
                <a:cs typeface="ABBvoice Light" panose="020D0403020503020204" pitchFamily="34" charset="0"/>
              </a:rPr>
              <a:t>20-50%</a:t>
            </a:r>
            <a:endParaRPr lang="es-ES" sz="1400" dirty="0">
              <a:solidFill>
                <a:schemeClr val="bg2"/>
              </a:solidFill>
              <a:ea typeface="ABBvoice Light" panose="020D0403020503020204" pitchFamily="34" charset="0"/>
              <a:cs typeface="ABBvoice Light" panose="020D0403020503020204" pitchFamily="34" charset="0"/>
            </a:endParaRPr>
          </a:p>
        </p:txBody>
      </p:sp>
      <p:pic>
        <p:nvPicPr>
          <p:cNvPr id="15" name="Graphic 14">
            <a:extLst>
              <a:ext uri="{FF2B5EF4-FFF2-40B4-BE49-F238E27FC236}">
                <a16:creationId xmlns:a16="http://schemas.microsoft.com/office/drawing/2014/main" id="{749EB03D-E659-45C1-B1C9-C31A61D31C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06413" y="4867080"/>
            <a:ext cx="1106395" cy="1106395"/>
          </a:xfrm>
          <a:prstGeom prst="rect">
            <a:avLst/>
          </a:prstGeom>
        </p:spPr>
      </p:pic>
      <p:sp>
        <p:nvSpPr>
          <p:cNvPr id="18" name="TextBox 17">
            <a:extLst>
              <a:ext uri="{FF2B5EF4-FFF2-40B4-BE49-F238E27FC236}">
                <a16:creationId xmlns:a16="http://schemas.microsoft.com/office/drawing/2014/main" id="{68D2F12A-48D9-491B-8E33-E199BB94AD9F}"/>
              </a:ext>
            </a:extLst>
          </p:cNvPr>
          <p:cNvSpPr txBox="1"/>
          <p:nvPr/>
        </p:nvSpPr>
        <p:spPr bwMode="gray">
          <a:xfrm>
            <a:off x="7937135" y="5120880"/>
            <a:ext cx="3788562" cy="676704"/>
          </a:xfrm>
          <a:prstGeom prst="rect">
            <a:avLst/>
          </a:prstGeom>
          <a:noFill/>
        </p:spPr>
        <p:txBody>
          <a:bodyPr wrap="square" lIns="72000" tIns="72000" rIns="72000" bIns="72000" rtlCol="0">
            <a:noAutofit/>
          </a:bodyPr>
          <a:lstStyle/>
          <a:p>
            <a:pPr algn="ctr"/>
            <a:r>
              <a:rPr lang="en-GB" altLang="es-ES" sz="1400" b="1" dirty="0">
                <a:ea typeface="ABBvoice Light" panose="020D0403020503020204" pitchFamily="34" charset="0"/>
                <a:cs typeface="ABBvoice Light" panose="020D0403020503020204" pitchFamily="34" charset="0"/>
              </a:rPr>
              <a:t>Return of Investment (ROI)</a:t>
            </a:r>
          </a:p>
          <a:p>
            <a:pPr algn="ctr"/>
            <a:r>
              <a:rPr lang="en-GB" altLang="es-ES" sz="1400" b="1" dirty="0">
                <a:solidFill>
                  <a:schemeClr val="bg2"/>
                </a:solidFill>
                <a:ea typeface="ABBvoice Light" panose="020D0403020503020204" pitchFamily="34" charset="0"/>
                <a:cs typeface="ABBvoice Light" panose="020D0403020503020204" pitchFamily="34" charset="0"/>
              </a:rPr>
              <a:t>18 months to 5 years</a:t>
            </a:r>
            <a:endParaRPr lang="en-GB" sz="1400" dirty="0">
              <a:solidFill>
                <a:schemeClr val="bg2"/>
              </a:solidFill>
              <a:ea typeface="ABBvoice Light" panose="020D0403020503020204" pitchFamily="34" charset="0"/>
              <a:cs typeface="ABBvoice Light" panose="020D0403020503020204" pitchFamily="34" charset="0"/>
            </a:endParaRPr>
          </a:p>
        </p:txBody>
      </p:sp>
      <p:pic>
        <p:nvPicPr>
          <p:cNvPr id="21" name="Graphic 20">
            <a:extLst>
              <a:ext uri="{FF2B5EF4-FFF2-40B4-BE49-F238E27FC236}">
                <a16:creationId xmlns:a16="http://schemas.microsoft.com/office/drawing/2014/main" id="{1DAA3F19-9EFA-4A65-8B8E-BA9A2BC713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2745" y="4793043"/>
            <a:ext cx="1046408" cy="1046408"/>
          </a:xfrm>
          <a:prstGeom prst="rect">
            <a:avLst/>
          </a:prstGeom>
        </p:spPr>
      </p:pic>
      <p:sp>
        <p:nvSpPr>
          <p:cNvPr id="22" name="TextBox 21">
            <a:extLst>
              <a:ext uri="{FF2B5EF4-FFF2-40B4-BE49-F238E27FC236}">
                <a16:creationId xmlns:a16="http://schemas.microsoft.com/office/drawing/2014/main" id="{95307F17-03DB-4EEF-B732-75681F1A03A1}"/>
              </a:ext>
            </a:extLst>
          </p:cNvPr>
          <p:cNvSpPr txBox="1"/>
          <p:nvPr/>
        </p:nvSpPr>
        <p:spPr bwMode="gray">
          <a:xfrm>
            <a:off x="1305195" y="4763049"/>
            <a:ext cx="2339614" cy="1106395"/>
          </a:xfrm>
          <a:prstGeom prst="rect">
            <a:avLst/>
          </a:prstGeom>
          <a:noFill/>
        </p:spPr>
        <p:txBody>
          <a:bodyPr wrap="square" lIns="72000" tIns="72000" rIns="72000" bIns="72000" rtlCol="0">
            <a:noAutofit/>
          </a:bodyPr>
          <a:lstStyle/>
          <a:p>
            <a:pPr algn="ctr"/>
            <a:r>
              <a:rPr lang="en-GB" altLang="es-ES" sz="1400" b="1" dirty="0">
                <a:ea typeface="ABBvoice Light" panose="020D0403020503020204" pitchFamily="34" charset="0"/>
                <a:cs typeface="ABBvoice Light" panose="020D0403020503020204" pitchFamily="34" charset="0"/>
              </a:rPr>
              <a:t>Power ranges</a:t>
            </a:r>
          </a:p>
          <a:p>
            <a:pPr algn="ctr"/>
            <a:r>
              <a:rPr lang="en-GB" altLang="es-ES" sz="1400" b="1" dirty="0">
                <a:solidFill>
                  <a:schemeClr val="bg2"/>
                </a:solidFill>
                <a:ea typeface="ABBvoice Light" panose="020D0403020503020204" pitchFamily="34" charset="0"/>
                <a:cs typeface="ABBvoice Light" panose="020D0403020503020204" pitchFamily="34" charset="0"/>
              </a:rPr>
              <a:t>140kW to 1000kW </a:t>
            </a:r>
          </a:p>
          <a:p>
            <a:pPr algn="ctr"/>
            <a:r>
              <a:rPr lang="en-GB" altLang="es-ES" sz="1400" b="1" dirty="0">
                <a:ea typeface="ABBvoice Light" panose="020D0403020503020204" pitchFamily="34" charset="0"/>
                <a:cs typeface="ABBvoice Light" panose="020D0403020503020204" pitchFamily="34" charset="0"/>
              </a:rPr>
              <a:t>Voltage</a:t>
            </a:r>
          </a:p>
          <a:p>
            <a:pPr algn="ctr"/>
            <a:r>
              <a:rPr lang="en-GB" altLang="es-ES" sz="1400" b="1" dirty="0">
                <a:solidFill>
                  <a:schemeClr val="bg2"/>
                </a:solidFill>
                <a:ea typeface="ABBvoice Light" panose="020D0403020503020204" pitchFamily="34" charset="0"/>
                <a:cs typeface="ABBvoice Light" panose="020D0403020503020204" pitchFamily="34" charset="0"/>
              </a:rPr>
              <a:t>400 to 690V</a:t>
            </a:r>
            <a:endParaRPr lang="en-GB" sz="1400" dirty="0">
              <a:solidFill>
                <a:schemeClr val="bg2"/>
              </a:solidFill>
              <a:ea typeface="ABBvoice Light" panose="020D0403020503020204" pitchFamily="34" charset="0"/>
              <a:cs typeface="ABBvoice Light" panose="020D0403020503020204" pitchFamily="34" charset="0"/>
            </a:endParaRPr>
          </a:p>
        </p:txBody>
      </p:sp>
    </p:spTree>
    <p:extLst>
      <p:ext uri="{BB962C8B-B14F-4D97-AF65-F5344CB8AC3E}">
        <p14:creationId xmlns:p14="http://schemas.microsoft.com/office/powerpoint/2010/main" val="195645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CDB14DA-7571-43D8-B1CE-715166E988F1}"/>
              </a:ext>
            </a:extLst>
          </p:cNvPr>
          <p:cNvSpPr>
            <a:spLocks noGrp="1"/>
          </p:cNvSpPr>
          <p:nvPr>
            <p:ph type="dt" sz="half" idx="18"/>
          </p:nvPr>
        </p:nvSpPr>
        <p:spPr>
          <a:xfrm>
            <a:off x="332367" y="6489341"/>
            <a:ext cx="1162951" cy="118192"/>
          </a:xfrm>
        </p:spPr>
        <p:txBody>
          <a:bodyPr anchor="ctr">
            <a:normAutofit/>
          </a:bodyPr>
          <a:lstStyle/>
          <a:p>
            <a:pPr>
              <a:lnSpc>
                <a:spcPct val="90000"/>
              </a:lnSpc>
              <a:spcAft>
                <a:spcPts val="600"/>
              </a:spcAft>
            </a:pPr>
            <a:fld id="{DED11F41-F59E-4148-82B4-D5604C9DFCBD}" type="datetime4">
              <a:rPr lang="en-US" sz="800" smtClean="0"/>
              <a:pPr>
                <a:lnSpc>
                  <a:spcPct val="90000"/>
                </a:lnSpc>
                <a:spcAft>
                  <a:spcPts val="600"/>
                </a:spcAft>
              </a:pPr>
              <a:t>May 2, 2022</a:t>
            </a:fld>
            <a:endParaRPr lang="en-US" sz="800"/>
          </a:p>
        </p:txBody>
      </p:sp>
      <p:sp>
        <p:nvSpPr>
          <p:cNvPr id="14" name="Footer Placeholder 3">
            <a:extLst>
              <a:ext uri="{FF2B5EF4-FFF2-40B4-BE49-F238E27FC236}">
                <a16:creationId xmlns:a16="http://schemas.microsoft.com/office/drawing/2014/main" id="{973A4E76-DCF0-467F-8256-CF330DBCEDEA}"/>
              </a:ext>
            </a:extLst>
          </p:cNvPr>
          <p:cNvSpPr>
            <a:spLocks noGrp="1"/>
          </p:cNvSpPr>
          <p:nvPr>
            <p:ph type="ftr" sz="quarter" idx="19"/>
          </p:nvPr>
        </p:nvSpPr>
        <p:spPr>
          <a:xfrm>
            <a:off x="2499782" y="6298397"/>
            <a:ext cx="8490250" cy="500072"/>
          </a:xfrm>
        </p:spPr>
        <p:txBody>
          <a:bodyPr/>
          <a:lstStyle/>
          <a:p>
            <a:pPr lvl="8"/>
            <a:endParaRPr lang="en-US"/>
          </a:p>
        </p:txBody>
      </p:sp>
      <p:sp>
        <p:nvSpPr>
          <p:cNvPr id="6" name="Slide Number Placeholder 5">
            <a:extLst>
              <a:ext uri="{FF2B5EF4-FFF2-40B4-BE49-F238E27FC236}">
                <a16:creationId xmlns:a16="http://schemas.microsoft.com/office/drawing/2014/main" id="{B5FCB6E1-8994-4E2C-A8F8-4A0D622B8131}"/>
              </a:ext>
            </a:extLst>
          </p:cNvPr>
          <p:cNvSpPr>
            <a:spLocks noGrp="1"/>
          </p:cNvSpPr>
          <p:nvPr>
            <p:ph type="sldNum" sz="quarter" idx="20"/>
          </p:nvPr>
        </p:nvSpPr>
        <p:spPr>
          <a:xfrm>
            <a:off x="1798114" y="6488733"/>
            <a:ext cx="676888" cy="118800"/>
          </a:xfrm>
        </p:spPr>
        <p:txBody>
          <a:bodyPr anchor="ctr">
            <a:noAutofit/>
          </a:bodyPr>
          <a:lstStyle/>
          <a:p>
            <a:pPr>
              <a:lnSpc>
                <a:spcPct val="90000"/>
              </a:lnSpc>
              <a:spcAft>
                <a:spcPts val="600"/>
              </a:spcAft>
            </a:pPr>
            <a:r>
              <a:rPr lang="en-US" dirty="0"/>
              <a:t>Slide </a:t>
            </a:r>
            <a:fld id="{619F89D8-7AE3-494A-97F3-03D680869632}" type="slidenum">
              <a:rPr lang="en-US" smtClean="0"/>
              <a:pPr>
                <a:lnSpc>
                  <a:spcPct val="90000"/>
                </a:lnSpc>
                <a:spcAft>
                  <a:spcPts val="600"/>
                </a:spcAft>
              </a:pPr>
              <a:t>15</a:t>
            </a:fld>
            <a:endParaRPr lang="en-US" dirty="0"/>
          </a:p>
        </p:txBody>
      </p:sp>
      <p:sp>
        <p:nvSpPr>
          <p:cNvPr id="3" name="Title 2">
            <a:extLst>
              <a:ext uri="{FF2B5EF4-FFF2-40B4-BE49-F238E27FC236}">
                <a16:creationId xmlns:a16="http://schemas.microsoft.com/office/drawing/2014/main" id="{4D88B3F3-4B9F-45CD-B691-6AF5565D1A5C}"/>
              </a:ext>
            </a:extLst>
          </p:cNvPr>
          <p:cNvSpPr>
            <a:spLocks noGrp="1"/>
          </p:cNvSpPr>
          <p:nvPr>
            <p:ph type="title"/>
          </p:nvPr>
        </p:nvSpPr>
        <p:spPr>
          <a:xfrm>
            <a:off x="333264" y="682313"/>
            <a:ext cx="11520000" cy="396000"/>
          </a:xfrm>
        </p:spPr>
        <p:txBody>
          <a:bodyPr anchor="t">
            <a:normAutofit/>
          </a:bodyPr>
          <a:lstStyle/>
          <a:p>
            <a:r>
              <a:rPr lang="en-GB" altLang="es-ES" dirty="0"/>
              <a:t>Summary of references operation (Spain)</a:t>
            </a:r>
            <a:endParaRPr lang="en-GB" dirty="0"/>
          </a:p>
        </p:txBody>
      </p:sp>
      <p:graphicFrame>
        <p:nvGraphicFramePr>
          <p:cNvPr id="9" name="Table 9">
            <a:extLst>
              <a:ext uri="{FF2B5EF4-FFF2-40B4-BE49-F238E27FC236}">
                <a16:creationId xmlns:a16="http://schemas.microsoft.com/office/drawing/2014/main" id="{8BD0B495-8416-4869-A23A-9085A88AE53F}"/>
              </a:ext>
            </a:extLst>
          </p:cNvPr>
          <p:cNvGraphicFramePr>
            <a:graphicFrameLocks noGrp="1"/>
          </p:cNvGraphicFramePr>
          <p:nvPr>
            <p:extLst>
              <p:ext uri="{D42A27DB-BD31-4B8C-83A1-F6EECF244321}">
                <p14:modId xmlns:p14="http://schemas.microsoft.com/office/powerpoint/2010/main" val="2682275693"/>
              </p:ext>
            </p:extLst>
          </p:nvPr>
        </p:nvGraphicFramePr>
        <p:xfrm>
          <a:off x="332363" y="2168172"/>
          <a:ext cx="11520901" cy="3448580"/>
        </p:xfrm>
        <a:graphic>
          <a:graphicData uri="http://schemas.openxmlformats.org/drawingml/2006/table">
            <a:tbl>
              <a:tblPr firstRow="1" bandRow="1">
                <a:tableStyleId>{69C7853C-536D-4A76-A0AE-DD22124D55A5}</a:tableStyleId>
              </a:tblPr>
              <a:tblGrid>
                <a:gridCol w="723497">
                  <a:extLst>
                    <a:ext uri="{9D8B030D-6E8A-4147-A177-3AD203B41FA5}">
                      <a16:colId xmlns:a16="http://schemas.microsoft.com/office/drawing/2014/main" val="1822862883"/>
                    </a:ext>
                  </a:extLst>
                </a:gridCol>
                <a:gridCol w="723497">
                  <a:extLst>
                    <a:ext uri="{9D8B030D-6E8A-4147-A177-3AD203B41FA5}">
                      <a16:colId xmlns:a16="http://schemas.microsoft.com/office/drawing/2014/main" val="274497697"/>
                    </a:ext>
                  </a:extLst>
                </a:gridCol>
                <a:gridCol w="1476047">
                  <a:extLst>
                    <a:ext uri="{9D8B030D-6E8A-4147-A177-3AD203B41FA5}">
                      <a16:colId xmlns:a16="http://schemas.microsoft.com/office/drawing/2014/main" val="994207681"/>
                    </a:ext>
                  </a:extLst>
                </a:gridCol>
                <a:gridCol w="837968">
                  <a:extLst>
                    <a:ext uri="{9D8B030D-6E8A-4147-A177-3AD203B41FA5}">
                      <a16:colId xmlns:a16="http://schemas.microsoft.com/office/drawing/2014/main" val="1134181854"/>
                    </a:ext>
                  </a:extLst>
                </a:gridCol>
                <a:gridCol w="1194170">
                  <a:extLst>
                    <a:ext uri="{9D8B030D-6E8A-4147-A177-3AD203B41FA5}">
                      <a16:colId xmlns:a16="http://schemas.microsoft.com/office/drawing/2014/main" val="1401467193"/>
                    </a:ext>
                  </a:extLst>
                </a:gridCol>
                <a:gridCol w="1119017">
                  <a:extLst>
                    <a:ext uri="{9D8B030D-6E8A-4147-A177-3AD203B41FA5}">
                      <a16:colId xmlns:a16="http://schemas.microsoft.com/office/drawing/2014/main" val="2398122570"/>
                    </a:ext>
                  </a:extLst>
                </a:gridCol>
                <a:gridCol w="5446705">
                  <a:extLst>
                    <a:ext uri="{9D8B030D-6E8A-4147-A177-3AD203B41FA5}">
                      <a16:colId xmlns:a16="http://schemas.microsoft.com/office/drawing/2014/main" val="2579750529"/>
                    </a:ext>
                  </a:extLst>
                </a:gridCol>
              </a:tblGrid>
              <a:tr h="664746">
                <a:tc>
                  <a:txBody>
                    <a:bodyPr/>
                    <a:lstStyle/>
                    <a:p>
                      <a:r>
                        <a:rPr lang="en-GB" sz="1500" b="0" cap="none" spc="0" noProof="0" dirty="0">
                          <a:solidFill>
                            <a:schemeClr val="tx1"/>
                          </a:solidFill>
                        </a:rPr>
                        <a:t>Plant</a:t>
                      </a:r>
                      <a:endParaRPr lang="en-GB" sz="1500" b="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cap="none" spc="0" noProof="0" dirty="0">
                          <a:solidFill>
                            <a:schemeClr val="tx1"/>
                          </a:solidFill>
                        </a:rPr>
                        <a:t>Year</a:t>
                      </a:r>
                      <a:endParaRPr lang="en-GB" sz="1500" b="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cap="none" spc="0" noProof="0" dirty="0">
                          <a:solidFill>
                            <a:schemeClr val="tx1"/>
                          </a:solidFill>
                        </a:rPr>
                        <a:t>Customer</a:t>
                      </a:r>
                      <a:endParaRPr lang="en-GB" sz="1500" b="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cap="none" spc="0" noProof="0" dirty="0">
                          <a:solidFill>
                            <a:schemeClr val="tx1"/>
                          </a:solidFill>
                        </a:rPr>
                        <a:t>Power</a:t>
                      </a:r>
                      <a:endParaRPr lang="en-GB" sz="1500" b="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cap="none" spc="0" noProof="0">
                          <a:solidFill>
                            <a:schemeClr val="tx1"/>
                          </a:solidFill>
                        </a:rPr>
                        <a:t>Voltage</a:t>
                      </a:r>
                      <a:endParaRPr lang="en-GB" sz="1500" b="0" cap="none" spc="0" noProof="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cap="none" spc="0" noProof="0">
                          <a:solidFill>
                            <a:schemeClr val="tx1"/>
                          </a:solidFill>
                        </a:rPr>
                        <a:t>Turbine Type</a:t>
                      </a:r>
                      <a:endParaRPr lang="en-GB" sz="1500" b="0" cap="none" spc="0" noProof="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cap="none" spc="0" noProof="0" dirty="0">
                          <a:solidFill>
                            <a:schemeClr val="tx1"/>
                          </a:solidFill>
                        </a:rPr>
                        <a:t>Remarks</a:t>
                      </a:r>
                      <a:endParaRPr lang="en-GB" sz="1500" b="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1488740"/>
                  </a:ext>
                </a:extLst>
              </a:tr>
              <a:tr h="597259">
                <a:tc>
                  <a:txBody>
                    <a:bodyPr/>
                    <a:lstStyle/>
                    <a:p>
                      <a:pPr algn="ctr"/>
                      <a:r>
                        <a:rPr lang="es-ES_tradnl" sz="1300" cap="none" spc="0" dirty="0">
                          <a:solidFill>
                            <a:schemeClr val="tx1"/>
                          </a:solidFill>
                        </a:rPr>
                        <a:t>1</a:t>
                      </a:r>
                      <a:endParaRPr lang="es-ES_tradnl"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cap="none" spc="0" dirty="0">
                          <a:solidFill>
                            <a:schemeClr val="tx1"/>
                          </a:solidFill>
                        </a:rPr>
                        <a:t>2013</a:t>
                      </a:r>
                      <a:endParaRPr lang="es-ES_tradnl"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dirty="0">
                          <a:solidFill>
                            <a:schemeClr val="tx1"/>
                          </a:solidFill>
                        </a:rPr>
                        <a:t>Utility</a:t>
                      </a:r>
                      <a:endParaRPr lang="en-GB" sz="130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685kW</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1500/690V</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Flight</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cap="none" spc="0" dirty="0">
                          <a:solidFill>
                            <a:schemeClr val="tx1"/>
                          </a:solidFill>
                        </a:rPr>
                        <a:t>Voltage adaptation to the existing generator and drive at 690V implementation through step-up and step-down transformers</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8948033"/>
                  </a:ext>
                </a:extLst>
              </a:tr>
              <a:tr h="597259">
                <a:tc>
                  <a:txBody>
                    <a:bodyPr/>
                    <a:lstStyle/>
                    <a:p>
                      <a:pPr algn="ctr"/>
                      <a:r>
                        <a:rPr lang="es-ES_tradnl" sz="1300" cap="none" spc="0">
                          <a:solidFill>
                            <a:schemeClr val="tx1"/>
                          </a:solidFill>
                        </a:rPr>
                        <a:t>2</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cap="none" spc="0" dirty="0">
                          <a:solidFill>
                            <a:schemeClr val="tx1"/>
                          </a:solidFill>
                        </a:rPr>
                        <a:t>2014</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a:solidFill>
                            <a:schemeClr val="tx1"/>
                          </a:solidFill>
                        </a:rPr>
                        <a:t>Turbine manufacturer</a:t>
                      </a:r>
                      <a:endParaRPr lang="en-GB" sz="1300" cap="none" spc="0" noProof="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230kW</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400V</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Kaplan</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s-ES_tradnl" sz="1300" cap="none" spc="0" dirty="0">
                          <a:solidFill>
                            <a:schemeClr val="tx1"/>
                          </a:solidFill>
                        </a:rPr>
                        <a:t>New PM Gen </a:t>
                      </a:r>
                      <a:r>
                        <a:rPr lang="en-GB" sz="1300" cap="none" spc="0" noProof="0" dirty="0">
                          <a:solidFill>
                            <a:schemeClr val="tx1"/>
                          </a:solidFill>
                        </a:rPr>
                        <a:t>coupled directly </a:t>
                      </a:r>
                      <a:r>
                        <a:rPr lang="es-ES_tradnl" sz="1300" cap="none" spc="0" dirty="0">
                          <a:solidFill>
                            <a:schemeClr val="tx1"/>
                          </a:solidFill>
                        </a:rPr>
                        <a:t>to the turbine. </a:t>
                      </a:r>
                      <a:r>
                        <a:rPr lang="en-US" sz="1300" kern="1200" cap="none" spc="0" dirty="0">
                          <a:solidFill>
                            <a:schemeClr val="tx1"/>
                          </a:solidFill>
                        </a:rPr>
                        <a:t>Under the same flow conditions, an extra 37,4% of performance is obtained</a:t>
                      </a:r>
                      <a:endParaRPr lang="es-ES_tradnl" altLang="es-ES" sz="1300" kern="1200" cap="none" spc="0" dirty="0">
                        <a:solidFill>
                          <a:schemeClr val="tx1"/>
                        </a:solidFill>
                        <a:latin typeface="+mn-lt"/>
                        <a:ea typeface="+mn-ea"/>
                        <a:cs typeface="+mn-cs"/>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315772"/>
                  </a:ext>
                </a:extLst>
              </a:tr>
              <a:tr h="597259">
                <a:tc>
                  <a:txBody>
                    <a:bodyPr/>
                    <a:lstStyle/>
                    <a:p>
                      <a:pPr algn="ctr"/>
                      <a:r>
                        <a:rPr lang="es-ES_tradnl" sz="1300" cap="none" spc="0">
                          <a:solidFill>
                            <a:schemeClr val="tx1"/>
                          </a:solidFill>
                        </a:rPr>
                        <a:t>3</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s-ES_tradnl" sz="1300" cap="none" spc="0" dirty="0">
                          <a:solidFill>
                            <a:schemeClr val="tx1"/>
                          </a:solidFill>
                        </a:rPr>
                        <a:t>2015</a:t>
                      </a:r>
                      <a:endParaRPr lang="es-ES" sz="1300" cap="none" spc="0" dirty="0">
                        <a:solidFill>
                          <a:schemeClr val="tx1"/>
                        </a:solidFill>
                      </a:endParaRPr>
                    </a:p>
                    <a:p>
                      <a:pPr algn="ct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dirty="0">
                          <a:solidFill>
                            <a:schemeClr val="tx1"/>
                          </a:solidFill>
                        </a:rPr>
                        <a:t>Service provider</a:t>
                      </a:r>
                      <a:endParaRPr lang="en-GB" sz="130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140kW</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400V</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dirty="0">
                          <a:solidFill>
                            <a:schemeClr val="tx1"/>
                          </a:solidFill>
                        </a:rPr>
                        <a:t>Flight</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cap="none" spc="0" dirty="0">
                          <a:solidFill>
                            <a:schemeClr val="tx1"/>
                          </a:solidFill>
                        </a:rPr>
                        <a:t>The customer will no longer have to change blades angle depending on the flow. 48,9% of better performance is obtained</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6549671"/>
                  </a:ext>
                </a:extLst>
              </a:tr>
              <a:tr h="597259">
                <a:tc>
                  <a:txBody>
                    <a:bodyPr/>
                    <a:lstStyle/>
                    <a:p>
                      <a:pPr algn="ctr"/>
                      <a:r>
                        <a:rPr lang="es-ES_tradnl" sz="1300" cap="none" spc="0">
                          <a:solidFill>
                            <a:schemeClr val="tx1"/>
                          </a:solidFill>
                        </a:rPr>
                        <a:t>4</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91" rtl="0" eaLnBrk="1" fontAlgn="auto" latinLnBrk="0" hangingPunct="1">
                        <a:lnSpc>
                          <a:spcPct val="100000"/>
                        </a:lnSpc>
                        <a:spcBef>
                          <a:spcPts val="0"/>
                        </a:spcBef>
                        <a:spcAft>
                          <a:spcPts val="0"/>
                        </a:spcAft>
                        <a:buClrTx/>
                        <a:buSzTx/>
                        <a:buFontTx/>
                        <a:buNone/>
                        <a:tabLst/>
                        <a:defRPr/>
                      </a:pPr>
                      <a:r>
                        <a:rPr lang="es-ES_tradnl" sz="1300" cap="none" spc="0" dirty="0">
                          <a:solidFill>
                            <a:schemeClr val="tx1"/>
                          </a:solidFill>
                        </a:rPr>
                        <a:t>2014</a:t>
                      </a:r>
                      <a:endParaRPr lang="es-ES" sz="1300" cap="none" spc="0" dirty="0">
                        <a:solidFill>
                          <a:schemeClr val="tx1"/>
                        </a:solidFill>
                      </a:endParaRPr>
                    </a:p>
                    <a:p>
                      <a:pPr algn="ct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a:solidFill>
                            <a:schemeClr val="tx1"/>
                          </a:solidFill>
                        </a:rPr>
                        <a:t>Service provider</a:t>
                      </a:r>
                      <a:endParaRPr lang="en-GB" sz="1300" cap="none" spc="0" noProof="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500kW</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400V</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Kaplan</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cap="none" spc="0" dirty="0">
                          <a:solidFill>
                            <a:schemeClr val="tx1"/>
                          </a:solidFill>
                        </a:rPr>
                        <a:t>With the drive, we minimize the malfunction of the turbine due to being originally miscalculated. </a:t>
                      </a:r>
                      <a:r>
                        <a:rPr lang="en-US" sz="1300" kern="1200" cap="none" spc="0" dirty="0">
                          <a:solidFill>
                            <a:schemeClr val="tx1"/>
                          </a:solidFill>
                        </a:rPr>
                        <a:t>Production has improved by 18-20%</a:t>
                      </a:r>
                      <a:endParaRPr lang="es-ES" sz="1300" kern="1200" cap="none" spc="0" dirty="0">
                        <a:solidFill>
                          <a:schemeClr val="tx1"/>
                        </a:solidFill>
                        <a:latin typeface="+mn-lt"/>
                        <a:ea typeface="+mn-ea"/>
                        <a:cs typeface="+mn-cs"/>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4218114"/>
                  </a:ext>
                </a:extLst>
              </a:tr>
              <a:tr h="394798">
                <a:tc>
                  <a:txBody>
                    <a:bodyPr/>
                    <a:lstStyle/>
                    <a:p>
                      <a:pPr algn="ctr"/>
                      <a:r>
                        <a:rPr lang="es-ES_tradnl" sz="1300" cap="none" spc="0" dirty="0">
                          <a:solidFill>
                            <a:schemeClr val="tx1"/>
                          </a:solidFill>
                        </a:rPr>
                        <a:t>5</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cap="none" spc="0" dirty="0">
                          <a:solidFill>
                            <a:schemeClr val="tx1"/>
                          </a:solidFill>
                        </a:rPr>
                        <a:t>2015</a:t>
                      </a:r>
                      <a:endParaRPr lang="es-ES" sz="1300" cap="none" spc="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dirty="0">
                          <a:solidFill>
                            <a:schemeClr val="tx1"/>
                          </a:solidFill>
                        </a:rPr>
                        <a:t>End user</a:t>
                      </a:r>
                      <a:endParaRPr lang="en-GB" sz="130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350kW</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cap="none" spc="0">
                          <a:solidFill>
                            <a:schemeClr val="tx1"/>
                          </a:solidFill>
                        </a:rPr>
                        <a:t>400V</a:t>
                      </a:r>
                      <a:endParaRPr lang="es-ES" sz="1300" cap="none" spc="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a:solidFill>
                            <a:schemeClr val="tx1"/>
                          </a:solidFill>
                        </a:rPr>
                        <a:t>Crossflow</a:t>
                      </a:r>
                      <a:endParaRPr lang="en-GB" sz="1300" cap="none" spc="0" noProof="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cap="none" spc="0" noProof="0" dirty="0">
                          <a:solidFill>
                            <a:schemeClr val="tx1"/>
                          </a:solidFill>
                        </a:rPr>
                        <a:t>Greenfield installation</a:t>
                      </a:r>
                      <a:endParaRPr lang="en-GB" sz="1300" cap="none" spc="0" noProof="0" dirty="0">
                        <a:solidFill>
                          <a:schemeClr val="tx1"/>
                        </a:solidFill>
                        <a:latin typeface="+mn-lt"/>
                      </a:endParaRPr>
                    </a:p>
                  </a:txBody>
                  <a:tcPr marL="101230" marR="101230" marT="101230" marB="506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4235976"/>
                  </a:ext>
                </a:extLst>
              </a:tr>
            </a:tbl>
          </a:graphicData>
        </a:graphic>
      </p:graphicFrame>
    </p:spTree>
    <p:extLst>
      <p:ext uri="{BB962C8B-B14F-4D97-AF65-F5344CB8AC3E}">
        <p14:creationId xmlns:p14="http://schemas.microsoft.com/office/powerpoint/2010/main" val="393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8B3F3-4B9F-45CD-B691-6AF5565D1A5C}"/>
              </a:ext>
            </a:extLst>
          </p:cNvPr>
          <p:cNvSpPr>
            <a:spLocks noGrp="1"/>
          </p:cNvSpPr>
          <p:nvPr>
            <p:ph type="title"/>
          </p:nvPr>
        </p:nvSpPr>
        <p:spPr>
          <a:xfrm>
            <a:off x="333264" y="682313"/>
            <a:ext cx="11520000" cy="396000"/>
          </a:xfrm>
        </p:spPr>
        <p:txBody>
          <a:bodyPr anchor="t">
            <a:normAutofit/>
          </a:bodyPr>
          <a:lstStyle/>
          <a:p>
            <a:r>
              <a:rPr lang="en-GB" altLang="es-ES" dirty="0"/>
              <a:t>Summary of references in operation (Spain)</a:t>
            </a:r>
            <a:endParaRPr lang="en-GB" dirty="0"/>
          </a:p>
        </p:txBody>
      </p:sp>
      <p:sp>
        <p:nvSpPr>
          <p:cNvPr id="4" name="Date Placeholder 3">
            <a:extLst>
              <a:ext uri="{FF2B5EF4-FFF2-40B4-BE49-F238E27FC236}">
                <a16:creationId xmlns:a16="http://schemas.microsoft.com/office/drawing/2014/main" id="{7CDB14DA-7571-43D8-B1CE-715166E988F1}"/>
              </a:ext>
            </a:extLst>
          </p:cNvPr>
          <p:cNvSpPr>
            <a:spLocks noGrp="1"/>
          </p:cNvSpPr>
          <p:nvPr>
            <p:ph type="dt" sz="half" idx="18"/>
          </p:nvPr>
        </p:nvSpPr>
        <p:spPr>
          <a:xfrm>
            <a:off x="332367" y="6489341"/>
            <a:ext cx="1162951" cy="118192"/>
          </a:xfrm>
        </p:spPr>
        <p:txBody>
          <a:bodyPr anchor="ctr">
            <a:normAutofit/>
          </a:bodyPr>
          <a:lstStyle/>
          <a:p>
            <a:pPr>
              <a:lnSpc>
                <a:spcPct val="90000"/>
              </a:lnSpc>
              <a:spcAft>
                <a:spcPts val="600"/>
              </a:spcAft>
            </a:pPr>
            <a:fld id="{DED11F41-F59E-4148-82B4-D5604C9DFCBD}" type="datetime4">
              <a:rPr lang="en-US" sz="800" smtClean="0"/>
              <a:pPr>
                <a:lnSpc>
                  <a:spcPct val="90000"/>
                </a:lnSpc>
                <a:spcAft>
                  <a:spcPts val="600"/>
                </a:spcAft>
              </a:pPr>
              <a:t>May 2, 2022</a:t>
            </a:fld>
            <a:endParaRPr lang="en-US" sz="800"/>
          </a:p>
        </p:txBody>
      </p:sp>
      <p:sp>
        <p:nvSpPr>
          <p:cNvPr id="11" name="Footer Placeholder 4">
            <a:extLst>
              <a:ext uri="{FF2B5EF4-FFF2-40B4-BE49-F238E27FC236}">
                <a16:creationId xmlns:a16="http://schemas.microsoft.com/office/drawing/2014/main" id="{92A075DC-822C-43B9-BBD6-93B7F843361B}"/>
              </a:ext>
            </a:extLst>
          </p:cNvPr>
          <p:cNvSpPr>
            <a:spLocks noGrp="1"/>
          </p:cNvSpPr>
          <p:nvPr>
            <p:ph type="ftr" sz="quarter" idx="19"/>
          </p:nvPr>
        </p:nvSpPr>
        <p:spPr>
          <a:xfrm>
            <a:off x="2499782" y="6298397"/>
            <a:ext cx="8490250" cy="500072"/>
          </a:xfrm>
        </p:spPr>
        <p:txBody>
          <a:bodyPr/>
          <a:lstStyle/>
          <a:p>
            <a:pPr lvl="8"/>
            <a:endParaRPr lang="en-US"/>
          </a:p>
        </p:txBody>
      </p:sp>
      <p:sp>
        <p:nvSpPr>
          <p:cNvPr id="6" name="Slide Number Placeholder 5">
            <a:extLst>
              <a:ext uri="{FF2B5EF4-FFF2-40B4-BE49-F238E27FC236}">
                <a16:creationId xmlns:a16="http://schemas.microsoft.com/office/drawing/2014/main" id="{B5FCB6E1-8994-4E2C-A8F8-4A0D622B8131}"/>
              </a:ext>
            </a:extLst>
          </p:cNvPr>
          <p:cNvSpPr>
            <a:spLocks noGrp="1"/>
          </p:cNvSpPr>
          <p:nvPr>
            <p:ph type="sldNum" sz="quarter" idx="20"/>
          </p:nvPr>
        </p:nvSpPr>
        <p:spPr>
          <a:xfrm>
            <a:off x="1798114" y="6488733"/>
            <a:ext cx="676888" cy="118800"/>
          </a:xfrm>
        </p:spPr>
        <p:txBody>
          <a:bodyPr anchor="ctr">
            <a:noAutofit/>
          </a:bodyPr>
          <a:lstStyle/>
          <a:p>
            <a:pPr>
              <a:lnSpc>
                <a:spcPct val="90000"/>
              </a:lnSpc>
              <a:spcAft>
                <a:spcPts val="600"/>
              </a:spcAft>
            </a:pPr>
            <a:r>
              <a:rPr lang="en-US" dirty="0"/>
              <a:t>Slide </a:t>
            </a:r>
            <a:fld id="{619F89D8-7AE3-494A-97F3-03D680869632}" type="slidenum">
              <a:rPr lang="en-US" smtClean="0"/>
              <a:pPr>
                <a:lnSpc>
                  <a:spcPct val="90000"/>
                </a:lnSpc>
                <a:spcAft>
                  <a:spcPts val="600"/>
                </a:spcAft>
              </a:pPr>
              <a:t>16</a:t>
            </a:fld>
            <a:endParaRPr lang="en-US" dirty="0"/>
          </a:p>
        </p:txBody>
      </p:sp>
      <p:sp>
        <p:nvSpPr>
          <p:cNvPr id="13" name="Subtitle 6">
            <a:extLst>
              <a:ext uri="{FF2B5EF4-FFF2-40B4-BE49-F238E27FC236}">
                <a16:creationId xmlns:a16="http://schemas.microsoft.com/office/drawing/2014/main" id="{42ACD1A5-44A1-4971-A762-921B266E762A}"/>
              </a:ext>
            </a:extLst>
          </p:cNvPr>
          <p:cNvSpPr>
            <a:spLocks noGrp="1"/>
          </p:cNvSpPr>
          <p:nvPr>
            <p:ph type="subTitle" idx="13"/>
          </p:nvPr>
        </p:nvSpPr>
        <p:spPr>
          <a:xfrm>
            <a:off x="332362" y="1085213"/>
            <a:ext cx="11520000" cy="504000"/>
          </a:xfrm>
        </p:spPr>
        <p:txBody>
          <a:bodyPr/>
          <a:lstStyle/>
          <a:p>
            <a:endParaRPr lang="en-US"/>
          </a:p>
        </p:txBody>
      </p:sp>
      <p:graphicFrame>
        <p:nvGraphicFramePr>
          <p:cNvPr id="2" name="Table 1">
            <a:extLst>
              <a:ext uri="{FF2B5EF4-FFF2-40B4-BE49-F238E27FC236}">
                <a16:creationId xmlns:a16="http://schemas.microsoft.com/office/drawing/2014/main" id="{8B1B65A1-87E1-4848-87A5-7EF1EC0999B6}"/>
              </a:ext>
            </a:extLst>
          </p:cNvPr>
          <p:cNvGraphicFramePr>
            <a:graphicFrameLocks noGrp="1"/>
          </p:cNvGraphicFramePr>
          <p:nvPr>
            <p:extLst>
              <p:ext uri="{D42A27DB-BD31-4B8C-83A1-F6EECF244321}">
                <p14:modId xmlns:p14="http://schemas.microsoft.com/office/powerpoint/2010/main" val="1173086013"/>
              </p:ext>
            </p:extLst>
          </p:nvPr>
        </p:nvGraphicFramePr>
        <p:xfrm>
          <a:off x="332362" y="2087326"/>
          <a:ext cx="11063418" cy="3522014"/>
        </p:xfrm>
        <a:graphic>
          <a:graphicData uri="http://schemas.openxmlformats.org/drawingml/2006/table">
            <a:tbl>
              <a:tblPr firstRow="1" bandRow="1">
                <a:tableStyleId>{69C7853C-536D-4A76-A0AE-DD22124D55A5}</a:tableStyleId>
              </a:tblPr>
              <a:tblGrid>
                <a:gridCol w="642021">
                  <a:extLst>
                    <a:ext uri="{9D8B030D-6E8A-4147-A177-3AD203B41FA5}">
                      <a16:colId xmlns:a16="http://schemas.microsoft.com/office/drawing/2014/main" val="3646191728"/>
                    </a:ext>
                  </a:extLst>
                </a:gridCol>
                <a:gridCol w="642021">
                  <a:extLst>
                    <a:ext uri="{9D8B030D-6E8A-4147-A177-3AD203B41FA5}">
                      <a16:colId xmlns:a16="http://schemas.microsoft.com/office/drawing/2014/main" val="338385478"/>
                    </a:ext>
                  </a:extLst>
                </a:gridCol>
                <a:gridCol w="1104182">
                  <a:extLst>
                    <a:ext uri="{9D8B030D-6E8A-4147-A177-3AD203B41FA5}">
                      <a16:colId xmlns:a16="http://schemas.microsoft.com/office/drawing/2014/main" val="2972919923"/>
                    </a:ext>
                  </a:extLst>
                </a:gridCol>
                <a:gridCol w="1020611">
                  <a:extLst>
                    <a:ext uri="{9D8B030D-6E8A-4147-A177-3AD203B41FA5}">
                      <a16:colId xmlns:a16="http://schemas.microsoft.com/office/drawing/2014/main" val="3947396355"/>
                    </a:ext>
                  </a:extLst>
                </a:gridCol>
                <a:gridCol w="861140">
                  <a:extLst>
                    <a:ext uri="{9D8B030D-6E8A-4147-A177-3AD203B41FA5}">
                      <a16:colId xmlns:a16="http://schemas.microsoft.com/office/drawing/2014/main" val="1546766280"/>
                    </a:ext>
                  </a:extLst>
                </a:gridCol>
                <a:gridCol w="1626599">
                  <a:extLst>
                    <a:ext uri="{9D8B030D-6E8A-4147-A177-3AD203B41FA5}">
                      <a16:colId xmlns:a16="http://schemas.microsoft.com/office/drawing/2014/main" val="3124569612"/>
                    </a:ext>
                  </a:extLst>
                </a:gridCol>
                <a:gridCol w="5166844">
                  <a:extLst>
                    <a:ext uri="{9D8B030D-6E8A-4147-A177-3AD203B41FA5}">
                      <a16:colId xmlns:a16="http://schemas.microsoft.com/office/drawing/2014/main" val="3919688743"/>
                    </a:ext>
                  </a:extLst>
                </a:gridCol>
              </a:tblGrid>
              <a:tr h="426814">
                <a:tc>
                  <a:txBody>
                    <a:bodyPr/>
                    <a:lstStyle/>
                    <a:p>
                      <a:r>
                        <a:rPr lang="en-GB" sz="1500" b="0" kern="1200" cap="none" spc="0" noProof="0" dirty="0">
                          <a:solidFill>
                            <a:schemeClr val="tx1"/>
                          </a:solidFill>
                        </a:rPr>
                        <a:t>Plant</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kern="1200" cap="none" spc="0" noProof="0" dirty="0">
                          <a:solidFill>
                            <a:schemeClr val="tx1"/>
                          </a:solidFill>
                        </a:rPr>
                        <a:t>Year</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kern="1200" cap="none" spc="0" noProof="0" dirty="0">
                          <a:solidFill>
                            <a:schemeClr val="tx1"/>
                          </a:solidFill>
                        </a:rPr>
                        <a:t>Customer</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kern="1200" cap="none" spc="0" noProof="0" dirty="0">
                          <a:solidFill>
                            <a:schemeClr val="tx1"/>
                          </a:solidFill>
                        </a:rPr>
                        <a:t>Power</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kern="1200" cap="none" spc="0" noProof="0" dirty="0">
                          <a:solidFill>
                            <a:schemeClr val="tx1"/>
                          </a:solidFill>
                        </a:rPr>
                        <a:t>Voltage</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kern="1200" cap="none" spc="0" noProof="0" dirty="0">
                          <a:solidFill>
                            <a:schemeClr val="tx1"/>
                          </a:solidFill>
                        </a:rPr>
                        <a:t>Turbine Type</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500" b="0" kern="1200" cap="none" spc="0" noProof="0" dirty="0">
                          <a:solidFill>
                            <a:schemeClr val="tx1"/>
                          </a:solidFill>
                        </a:rPr>
                        <a:t>Remarks</a:t>
                      </a:r>
                      <a:endParaRPr lang="en-GB" sz="1500" b="0" kern="1200" cap="none" spc="0" noProof="0" dirty="0">
                        <a:solidFill>
                          <a:schemeClr val="tx1"/>
                        </a:solidFill>
                        <a:latin typeface="+mn-lt"/>
                        <a:ea typeface="+mn-ea"/>
                        <a:cs typeface="+mn-cs"/>
                      </a:endParaRPr>
                    </a:p>
                  </a:txBody>
                  <a:tcPr marL="83547" marR="83547" marT="41773" marB="4177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30263648"/>
                  </a:ext>
                </a:extLst>
              </a:tr>
              <a:tr h="506852">
                <a:tc>
                  <a:txBody>
                    <a:bodyPr/>
                    <a:lstStyle/>
                    <a:p>
                      <a:pPr algn="ctr"/>
                      <a:r>
                        <a:rPr lang="es-ES_tradnl" sz="1300" dirty="0">
                          <a:solidFill>
                            <a:schemeClr val="tx1"/>
                          </a:solidFill>
                        </a:rPr>
                        <a:t>6</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dirty="0">
                          <a:solidFill>
                            <a:schemeClr val="tx1"/>
                          </a:solidFill>
                        </a:rPr>
                        <a:t>2018</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dirty="0">
                          <a:solidFill>
                            <a:schemeClr val="tx1"/>
                          </a:solidFill>
                        </a:rPr>
                        <a:t>End user</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675kW</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690V</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Kaplan</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solidFill>
                            <a:schemeClr val="tx1"/>
                          </a:solidFill>
                        </a:rPr>
                        <a:t>Existing separately excited synchronous generator working perfectly with the drive. Sinus filter equipped drive</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4094123"/>
                  </a:ext>
                </a:extLst>
              </a:tr>
              <a:tr h="621263">
                <a:tc>
                  <a:txBody>
                    <a:bodyPr/>
                    <a:lstStyle/>
                    <a:p>
                      <a:pPr algn="ctr"/>
                      <a:r>
                        <a:rPr lang="es-ES_tradnl" sz="1300">
                          <a:solidFill>
                            <a:schemeClr val="tx1"/>
                          </a:solidFill>
                        </a:rPr>
                        <a:t>7</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dirty="0">
                          <a:solidFill>
                            <a:schemeClr val="tx1"/>
                          </a:solidFill>
                        </a:rPr>
                        <a:t>2019</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dirty="0">
                          <a:solidFill>
                            <a:schemeClr val="tx1"/>
                          </a:solidFill>
                        </a:rPr>
                        <a:t>End user</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132kW</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400V</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Francis</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91" rtl="0" eaLnBrk="1" fontAlgn="auto" latinLnBrk="0" hangingPunct="1">
                        <a:lnSpc>
                          <a:spcPct val="100000"/>
                        </a:lnSpc>
                        <a:spcBef>
                          <a:spcPts val="600"/>
                        </a:spcBef>
                        <a:spcAft>
                          <a:spcPts val="0"/>
                        </a:spcAft>
                        <a:buClrTx/>
                        <a:buSzTx/>
                        <a:buFontTx/>
                        <a:buNone/>
                        <a:tabLst/>
                        <a:defRPr/>
                      </a:pPr>
                      <a:r>
                        <a:rPr lang="en-US" altLang="es-ES" sz="1300" kern="1200" noProof="0" dirty="0">
                          <a:solidFill>
                            <a:schemeClr val="tx1"/>
                          </a:solidFill>
                        </a:rPr>
                        <a:t>Before drive implementation, blades opening at low flow levels couldn’t be lower than 17%, since the turbine would start cavitating. Now we can reach 2% without any problem</a:t>
                      </a:r>
                      <a:endParaRPr lang="en-US" altLang="es-ES" sz="1300" kern="1200" noProof="0" dirty="0">
                        <a:solidFill>
                          <a:schemeClr val="tx1"/>
                        </a:solidFill>
                        <a:latin typeface="+mn-lt"/>
                        <a:ea typeface="+mn-ea"/>
                        <a:cs typeface="+mn-cs"/>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4388203"/>
                  </a:ext>
                </a:extLst>
              </a:tr>
              <a:tr h="701795">
                <a:tc>
                  <a:txBody>
                    <a:bodyPr/>
                    <a:lstStyle/>
                    <a:p>
                      <a:pPr algn="ctr"/>
                      <a:r>
                        <a:rPr lang="es-ES_tradnl" sz="1300">
                          <a:solidFill>
                            <a:schemeClr val="tx1"/>
                          </a:solidFill>
                        </a:rPr>
                        <a:t>8</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dirty="0">
                          <a:solidFill>
                            <a:schemeClr val="tx1"/>
                          </a:solidFill>
                        </a:rPr>
                        <a:t>2020</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a:solidFill>
                            <a:schemeClr val="tx1"/>
                          </a:solidFill>
                        </a:rPr>
                        <a:t>End user</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250kW</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690V</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Francis</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US" altLang="es-ES" sz="1300" kern="1200" dirty="0">
                          <a:solidFill>
                            <a:schemeClr val="tx1"/>
                          </a:solidFill>
                        </a:rPr>
                        <a:t>The existing generator has been rewound, providing it with reinforced insulation to operate with a variable speed drive.</a:t>
                      </a:r>
                    </a:p>
                    <a:p>
                      <a:pPr marL="0" marR="0" lvl="0" indent="0" algn="l" defTabSz="914491" rtl="0" eaLnBrk="1" fontAlgn="auto" latinLnBrk="0" hangingPunct="1">
                        <a:lnSpc>
                          <a:spcPct val="100000"/>
                        </a:lnSpc>
                        <a:spcBef>
                          <a:spcPts val="0"/>
                        </a:spcBef>
                        <a:spcAft>
                          <a:spcPts val="0"/>
                        </a:spcAft>
                        <a:buClrTx/>
                        <a:buSzTx/>
                        <a:buFontTx/>
                        <a:buNone/>
                        <a:tabLst/>
                        <a:defRPr/>
                      </a:pPr>
                      <a:r>
                        <a:rPr lang="en-US" altLang="es-ES" sz="1300" kern="1200" dirty="0">
                          <a:solidFill>
                            <a:schemeClr val="tx1"/>
                          </a:solidFill>
                        </a:rPr>
                        <a:t>An increase of 25% in production has been obtained</a:t>
                      </a:r>
                      <a:endParaRPr lang="en-US" altLang="es-ES" sz="1300" kern="1200" dirty="0">
                        <a:solidFill>
                          <a:schemeClr val="tx1"/>
                        </a:solidFill>
                        <a:latin typeface="+mn-lt"/>
                        <a:ea typeface="+mn-ea"/>
                        <a:cs typeface="+mn-cs"/>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0453193"/>
                  </a:ext>
                </a:extLst>
              </a:tr>
              <a:tr h="506852">
                <a:tc>
                  <a:txBody>
                    <a:bodyPr/>
                    <a:lstStyle/>
                    <a:p>
                      <a:pPr algn="ctr"/>
                      <a:r>
                        <a:rPr lang="es-ES_tradnl" sz="1300">
                          <a:solidFill>
                            <a:schemeClr val="tx1"/>
                          </a:solidFill>
                        </a:rPr>
                        <a:t>9</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dirty="0">
                          <a:solidFill>
                            <a:schemeClr val="tx1"/>
                          </a:solidFill>
                        </a:rPr>
                        <a:t>2021</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a:solidFill>
                            <a:schemeClr val="tx1"/>
                          </a:solidFill>
                        </a:rPr>
                        <a:t>End user</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50+50kW</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400V</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a:solidFill>
                            <a:schemeClr val="tx1"/>
                          </a:solidFill>
                        </a:rPr>
                        <a:t>Archimedes screws</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dirty="0">
                          <a:solidFill>
                            <a:schemeClr val="tx1"/>
                          </a:solidFill>
                        </a:rPr>
                        <a:t>Greenfield installation. With drive, 17kW more are obtained</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522389"/>
                  </a:ext>
                </a:extLst>
              </a:tr>
              <a:tr h="701795">
                <a:tc>
                  <a:txBody>
                    <a:bodyPr/>
                    <a:lstStyle/>
                    <a:p>
                      <a:pPr algn="ctr"/>
                      <a:r>
                        <a:rPr lang="es-ES_tradnl" sz="1300">
                          <a:solidFill>
                            <a:schemeClr val="tx1"/>
                          </a:solidFill>
                        </a:rPr>
                        <a:t>10</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_tradnl" sz="1300" dirty="0">
                          <a:solidFill>
                            <a:schemeClr val="tx1"/>
                          </a:solidFill>
                        </a:rPr>
                        <a:t>2022</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300" noProof="0" dirty="0">
                          <a:solidFill>
                            <a:schemeClr val="tx1"/>
                          </a:solidFill>
                        </a:rPr>
                        <a:t>Utility</a:t>
                      </a: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1.010kW</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a:solidFill>
                            <a:schemeClr val="tx1"/>
                          </a:solidFill>
                        </a:rPr>
                        <a:t>690V</a:t>
                      </a:r>
                      <a:endParaRPr lang="es-ES" sz="130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_tradnl" sz="1300" dirty="0">
                          <a:solidFill>
                            <a:schemeClr val="tx1"/>
                          </a:solidFill>
                        </a:rPr>
                        <a:t>2 x Francis</a:t>
                      </a:r>
                      <a:endParaRPr lang="es-ES" sz="1300" dirty="0">
                        <a:solidFill>
                          <a:schemeClr val="tx1"/>
                        </a:solidFill>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91" rtl="0" eaLnBrk="1" fontAlgn="auto" latinLnBrk="0" hangingPunct="1">
                        <a:lnSpc>
                          <a:spcPct val="100000"/>
                        </a:lnSpc>
                        <a:spcBef>
                          <a:spcPts val="0"/>
                        </a:spcBef>
                        <a:spcAft>
                          <a:spcPts val="0"/>
                        </a:spcAft>
                        <a:buClrTx/>
                        <a:buSzTx/>
                        <a:buFontTx/>
                        <a:buNone/>
                        <a:tabLst/>
                        <a:defRPr/>
                      </a:pPr>
                      <a:r>
                        <a:rPr lang="en-GB" sz="1300" noProof="0" dirty="0">
                          <a:solidFill>
                            <a:schemeClr val="tx1"/>
                          </a:solidFill>
                        </a:rPr>
                        <a:t>Ongoing</a:t>
                      </a:r>
                      <a:r>
                        <a:rPr lang="es-ES_tradnl" sz="1300" dirty="0">
                          <a:solidFill>
                            <a:schemeClr val="tx1"/>
                          </a:solidFill>
                        </a:rPr>
                        <a:t>.</a:t>
                      </a:r>
                      <a:r>
                        <a:rPr lang="en-US" altLang="es-ES" sz="1300" kern="1200" dirty="0">
                          <a:solidFill>
                            <a:schemeClr val="tx1"/>
                          </a:solidFill>
                        </a:rPr>
                        <a:t> Changed the original design of the plant, from the medium voltage (6kV) to low voltage (690V)</a:t>
                      </a:r>
                      <a:r>
                        <a:rPr lang="es-ES_tradnl" altLang="es-ES" sz="1300" kern="1200" dirty="0">
                          <a:solidFill>
                            <a:schemeClr val="tx1"/>
                          </a:solidFill>
                        </a:rPr>
                        <a:t>. A </a:t>
                      </a:r>
                      <a:r>
                        <a:rPr lang="en-US" altLang="es-ES" sz="1300" kern="1200" dirty="0">
                          <a:solidFill>
                            <a:schemeClr val="tx1"/>
                          </a:solidFill>
                        </a:rPr>
                        <a:t>previous study indicates a theoretical return on investment of 1,7 years</a:t>
                      </a:r>
                      <a:endParaRPr lang="en-US" altLang="es-ES" sz="1300" kern="1200" dirty="0">
                        <a:solidFill>
                          <a:schemeClr val="tx1"/>
                        </a:solidFill>
                        <a:latin typeface="+mn-lt"/>
                        <a:ea typeface="+mn-ea"/>
                        <a:cs typeface="+mn-cs"/>
                      </a:endParaRPr>
                    </a:p>
                  </a:txBody>
                  <a:tcPr marL="83547" marR="83547" marT="41773" marB="417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1755855"/>
                  </a:ext>
                </a:extLst>
              </a:tr>
            </a:tbl>
          </a:graphicData>
        </a:graphic>
      </p:graphicFrame>
    </p:spTree>
    <p:extLst>
      <p:ext uri="{BB962C8B-B14F-4D97-AF65-F5344CB8AC3E}">
        <p14:creationId xmlns:p14="http://schemas.microsoft.com/office/powerpoint/2010/main" val="393424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9016C08-9B10-4816-A162-19057707B92A}"/>
              </a:ext>
            </a:extLst>
          </p:cNvPr>
          <p:cNvSpPr>
            <a:spLocks noGrp="1" noChangeArrowheads="1"/>
          </p:cNvSpPr>
          <p:nvPr>
            <p:ph type="title"/>
          </p:nvPr>
        </p:nvSpPr>
        <p:spPr>
          <a:xfrm>
            <a:off x="409974" y="594742"/>
            <a:ext cx="11520000" cy="396000"/>
          </a:xfrm>
        </p:spPr>
        <p:txBody>
          <a:bodyPr/>
          <a:lstStyle/>
          <a:p>
            <a:r>
              <a:rPr lang="en-GB" altLang="es-ES" dirty="0"/>
              <a:t>1.Community of Madrid (Utility)</a:t>
            </a:r>
            <a:br>
              <a:rPr lang="es-ES_tradnl" altLang="es-ES" dirty="0"/>
            </a:br>
            <a:r>
              <a:rPr lang="es-ES_tradnl" altLang="es-ES" dirty="0"/>
              <a:t>  </a:t>
            </a:r>
            <a:endParaRPr lang="en-US" altLang="es-ES" dirty="0"/>
          </a:p>
        </p:txBody>
      </p:sp>
      <p:sp>
        <p:nvSpPr>
          <p:cNvPr id="25608" name="Text Box 106">
            <a:extLst>
              <a:ext uri="{FF2B5EF4-FFF2-40B4-BE49-F238E27FC236}">
                <a16:creationId xmlns:a16="http://schemas.microsoft.com/office/drawing/2014/main" id="{809BE484-B4AA-4DD3-8B45-3D23B77A5B78}"/>
              </a:ext>
            </a:extLst>
          </p:cNvPr>
          <p:cNvSpPr txBox="1">
            <a:spLocks noChangeArrowheads="1"/>
          </p:cNvSpPr>
          <p:nvPr/>
        </p:nvSpPr>
        <p:spPr bwMode="auto">
          <a:xfrm>
            <a:off x="1169162" y="4769792"/>
            <a:ext cx="665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1500V</a:t>
            </a:r>
          </a:p>
        </p:txBody>
      </p:sp>
      <p:sp>
        <p:nvSpPr>
          <p:cNvPr id="25609" name="Text Box 106">
            <a:extLst>
              <a:ext uri="{FF2B5EF4-FFF2-40B4-BE49-F238E27FC236}">
                <a16:creationId xmlns:a16="http://schemas.microsoft.com/office/drawing/2014/main" id="{750E08D2-F255-4555-91AE-7CE3436F87DB}"/>
              </a:ext>
            </a:extLst>
          </p:cNvPr>
          <p:cNvSpPr txBox="1">
            <a:spLocks noChangeArrowheads="1"/>
          </p:cNvSpPr>
          <p:nvPr/>
        </p:nvSpPr>
        <p:spPr bwMode="auto">
          <a:xfrm>
            <a:off x="2588997" y="4769792"/>
            <a:ext cx="617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690V</a:t>
            </a:r>
          </a:p>
        </p:txBody>
      </p:sp>
      <p:sp>
        <p:nvSpPr>
          <p:cNvPr id="25614" name="Text Box 67">
            <a:extLst>
              <a:ext uri="{FF2B5EF4-FFF2-40B4-BE49-F238E27FC236}">
                <a16:creationId xmlns:a16="http://schemas.microsoft.com/office/drawing/2014/main" id="{520208FE-23B0-4593-9945-A88C70BBE371}"/>
              </a:ext>
            </a:extLst>
          </p:cNvPr>
          <p:cNvSpPr txBox="1">
            <a:spLocks noChangeArrowheads="1"/>
          </p:cNvSpPr>
          <p:nvPr/>
        </p:nvSpPr>
        <p:spPr bwMode="auto">
          <a:xfrm>
            <a:off x="1637777" y="5584105"/>
            <a:ext cx="9255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err="1">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Trafo</a:t>
            </a: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 Step Up</a:t>
            </a:r>
          </a:p>
        </p:txBody>
      </p:sp>
      <p:sp>
        <p:nvSpPr>
          <p:cNvPr id="25615" name="Text Box 67">
            <a:extLst>
              <a:ext uri="{FF2B5EF4-FFF2-40B4-BE49-F238E27FC236}">
                <a16:creationId xmlns:a16="http://schemas.microsoft.com/office/drawing/2014/main" id="{16A3B8F1-7D7E-4C76-B4AE-DA4885972D45}"/>
              </a:ext>
            </a:extLst>
          </p:cNvPr>
          <p:cNvSpPr txBox="1">
            <a:spLocks noChangeArrowheads="1"/>
          </p:cNvSpPr>
          <p:nvPr/>
        </p:nvSpPr>
        <p:spPr bwMode="auto">
          <a:xfrm>
            <a:off x="3293994" y="5584887"/>
            <a:ext cx="12858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ACS800-17-0870-7</a:t>
            </a:r>
            <a:r>
              <a:rPr lang="en-GB" altLang="es-ES" sz="900" dirty="0">
                <a:solidFill>
                  <a:schemeClr val="tx1"/>
                </a:solidFill>
              </a:rPr>
              <a:t> </a:t>
            </a:r>
          </a:p>
        </p:txBody>
      </p:sp>
      <p:sp>
        <p:nvSpPr>
          <p:cNvPr id="25616" name="Text Box 67">
            <a:extLst>
              <a:ext uri="{FF2B5EF4-FFF2-40B4-BE49-F238E27FC236}">
                <a16:creationId xmlns:a16="http://schemas.microsoft.com/office/drawing/2014/main" id="{72086BCD-4AD2-4BFF-9D3B-4B32B4C955F6}"/>
              </a:ext>
            </a:extLst>
          </p:cNvPr>
          <p:cNvSpPr txBox="1">
            <a:spLocks noChangeArrowheads="1"/>
          </p:cNvSpPr>
          <p:nvPr/>
        </p:nvSpPr>
        <p:spPr bwMode="auto">
          <a:xfrm>
            <a:off x="4924689" y="5584887"/>
            <a:ext cx="135677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err="1">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Trafo</a:t>
            </a: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 Step Down</a:t>
            </a:r>
          </a:p>
        </p:txBody>
      </p:sp>
      <p:sp>
        <p:nvSpPr>
          <p:cNvPr id="25617" name="Text Box 106">
            <a:extLst>
              <a:ext uri="{FF2B5EF4-FFF2-40B4-BE49-F238E27FC236}">
                <a16:creationId xmlns:a16="http://schemas.microsoft.com/office/drawing/2014/main" id="{0AEE6F43-2654-4FF6-8015-06FDD594B646}"/>
              </a:ext>
            </a:extLst>
          </p:cNvPr>
          <p:cNvSpPr txBox="1">
            <a:spLocks noChangeArrowheads="1"/>
          </p:cNvSpPr>
          <p:nvPr/>
        </p:nvSpPr>
        <p:spPr bwMode="auto">
          <a:xfrm>
            <a:off x="5788575" y="4751353"/>
            <a:ext cx="665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15kV</a:t>
            </a:r>
          </a:p>
        </p:txBody>
      </p:sp>
      <p:sp>
        <p:nvSpPr>
          <p:cNvPr id="25618" name="Text Box 106">
            <a:extLst>
              <a:ext uri="{FF2B5EF4-FFF2-40B4-BE49-F238E27FC236}">
                <a16:creationId xmlns:a16="http://schemas.microsoft.com/office/drawing/2014/main" id="{C0286B17-F877-4FA1-9B31-691971412B1E}"/>
              </a:ext>
            </a:extLst>
          </p:cNvPr>
          <p:cNvSpPr txBox="1">
            <a:spLocks noChangeArrowheads="1"/>
          </p:cNvSpPr>
          <p:nvPr/>
        </p:nvSpPr>
        <p:spPr bwMode="auto">
          <a:xfrm>
            <a:off x="4354013" y="4751353"/>
            <a:ext cx="6175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690V</a:t>
            </a:r>
          </a:p>
        </p:txBody>
      </p:sp>
      <p:pic>
        <p:nvPicPr>
          <p:cNvPr id="25619" name="Picture 7">
            <a:extLst>
              <a:ext uri="{FF2B5EF4-FFF2-40B4-BE49-F238E27FC236}">
                <a16:creationId xmlns:a16="http://schemas.microsoft.com/office/drawing/2014/main" id="{89F29451-A70C-446E-B167-1C06730BD4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38" r="32472"/>
          <a:stretch/>
        </p:blipFill>
        <p:spPr bwMode="auto">
          <a:xfrm>
            <a:off x="9324207" y="2372259"/>
            <a:ext cx="2445737" cy="180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5620" name="Picture 2">
            <a:extLst>
              <a:ext uri="{FF2B5EF4-FFF2-40B4-BE49-F238E27FC236}">
                <a16:creationId xmlns:a16="http://schemas.microsoft.com/office/drawing/2014/main" id="{51ABEA29-A641-4DEB-B04E-47BD3F5256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27941" y="3317495"/>
            <a:ext cx="244573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1" name="Picture 3">
            <a:extLst>
              <a:ext uri="{FF2B5EF4-FFF2-40B4-BE49-F238E27FC236}">
                <a16:creationId xmlns:a16="http://schemas.microsoft.com/office/drawing/2014/main" id="{2FB138AC-F271-48E2-AEEC-48C3022641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24208" y="4238337"/>
            <a:ext cx="2445736" cy="182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Content Placeholder 2">
            <a:extLst>
              <a:ext uri="{FF2B5EF4-FFF2-40B4-BE49-F238E27FC236}">
                <a16:creationId xmlns:a16="http://schemas.microsoft.com/office/drawing/2014/main" id="{DB0B0CBD-7BD6-48F3-8960-C3371E4810E8}"/>
              </a:ext>
            </a:extLst>
          </p:cNvPr>
          <p:cNvSpPr>
            <a:spLocks noGrp="1" noChangeArrowheads="1"/>
          </p:cNvSpPr>
          <p:nvPr>
            <p:ph idx="1"/>
          </p:nvPr>
        </p:nvSpPr>
        <p:spPr>
          <a:xfrm>
            <a:off x="366575" y="1744120"/>
            <a:ext cx="5376380" cy="2590963"/>
          </a:xfrm>
        </p:spPr>
        <p:txBody>
          <a:bodyPr/>
          <a:lstStyle/>
          <a:p>
            <a:r>
              <a:rPr lang="en-US" altLang="es-ES" dirty="0">
                <a:ea typeface="ABBvoice Light" panose="020D0403020503020204" pitchFamily="34" charset="0"/>
                <a:cs typeface="ABBvoice Light" panose="020D0403020503020204" pitchFamily="34" charset="0"/>
              </a:rPr>
              <a:t>The river’s water flow decrease resulted in the customer’s power plant stoppage, owing to traditional control alongside the low water flow, interruption of the ecologic flow took place, which led to strict fines by the local hydric control agency.  The performance is superior under the same flow conditions, the system has been simplified and, alongside the maintenance and its use, the customer is greatly satisfied with the system. </a:t>
            </a:r>
            <a:endParaRPr lang="es-ES_tradnl" altLang="es-ES" dirty="0">
              <a:ea typeface="ABBvoice Light" panose="020D0403020503020204" pitchFamily="34" charset="0"/>
              <a:cs typeface="ABBvoice Light" panose="020D0403020503020204" pitchFamily="34" charset="0"/>
            </a:endParaRPr>
          </a:p>
        </p:txBody>
      </p:sp>
      <p:pic>
        <p:nvPicPr>
          <p:cNvPr id="66" name="Graphic 65">
            <a:extLst>
              <a:ext uri="{FF2B5EF4-FFF2-40B4-BE49-F238E27FC236}">
                <a16:creationId xmlns:a16="http://schemas.microsoft.com/office/drawing/2014/main" id="{E84DC7E8-E52B-499F-991C-F2886F1F3A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43653" y="4602014"/>
            <a:ext cx="976173" cy="976173"/>
          </a:xfrm>
          <a:prstGeom prst="rect">
            <a:avLst/>
          </a:prstGeom>
        </p:spPr>
      </p:pic>
      <p:pic>
        <p:nvPicPr>
          <p:cNvPr id="67" name="Graphic 66">
            <a:extLst>
              <a:ext uri="{FF2B5EF4-FFF2-40B4-BE49-F238E27FC236}">
                <a16:creationId xmlns:a16="http://schemas.microsoft.com/office/drawing/2014/main" id="{4EFEA402-D009-46E7-99F0-48CE2E12F2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7693" y="4618808"/>
            <a:ext cx="1033501" cy="1033501"/>
          </a:xfrm>
          <a:prstGeom prst="rect">
            <a:avLst/>
          </a:prstGeom>
        </p:spPr>
      </p:pic>
      <p:pic>
        <p:nvPicPr>
          <p:cNvPr id="68" name="Graphic 67">
            <a:extLst>
              <a:ext uri="{FF2B5EF4-FFF2-40B4-BE49-F238E27FC236}">
                <a16:creationId xmlns:a16="http://schemas.microsoft.com/office/drawing/2014/main" id="{455EAACD-7FE3-475C-A5DB-BB9C43BB97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515774" y="4664622"/>
            <a:ext cx="913565" cy="913565"/>
          </a:xfrm>
          <a:prstGeom prst="rect">
            <a:avLst/>
          </a:prstGeom>
        </p:spPr>
      </p:pic>
      <p:sp>
        <p:nvSpPr>
          <p:cNvPr id="70" name="Text Box 67">
            <a:extLst>
              <a:ext uri="{FF2B5EF4-FFF2-40B4-BE49-F238E27FC236}">
                <a16:creationId xmlns:a16="http://schemas.microsoft.com/office/drawing/2014/main" id="{223889C3-7DDB-4B05-9A22-4403C587E1B7}"/>
              </a:ext>
            </a:extLst>
          </p:cNvPr>
          <p:cNvSpPr txBox="1">
            <a:spLocks noChangeArrowheads="1"/>
          </p:cNvSpPr>
          <p:nvPr/>
        </p:nvSpPr>
        <p:spPr bwMode="auto">
          <a:xfrm>
            <a:off x="251251" y="5584105"/>
            <a:ext cx="1182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Customer G 685kW nominal</a:t>
            </a:r>
          </a:p>
        </p:txBody>
      </p:sp>
      <p:pic>
        <p:nvPicPr>
          <p:cNvPr id="71" name="Graphic 70">
            <a:extLst>
              <a:ext uri="{FF2B5EF4-FFF2-40B4-BE49-F238E27FC236}">
                <a16:creationId xmlns:a16="http://schemas.microsoft.com/office/drawing/2014/main" id="{14924E09-A7E4-4F6A-9DD9-EB05F062C3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9764" y="4635046"/>
            <a:ext cx="1033501" cy="1033501"/>
          </a:xfrm>
          <a:prstGeom prst="rect">
            <a:avLst/>
          </a:prstGeom>
        </p:spPr>
      </p:pic>
      <p:cxnSp>
        <p:nvCxnSpPr>
          <p:cNvPr id="3" name="Straight Connector 2">
            <a:extLst>
              <a:ext uri="{FF2B5EF4-FFF2-40B4-BE49-F238E27FC236}">
                <a16:creationId xmlns:a16="http://schemas.microsoft.com/office/drawing/2014/main" id="{8969C590-C151-43C5-86E6-16C55F040425}"/>
              </a:ext>
            </a:extLst>
          </p:cNvPr>
          <p:cNvCxnSpPr>
            <a:cxnSpLocks/>
          </p:cNvCxnSpPr>
          <p:nvPr/>
        </p:nvCxnSpPr>
        <p:spPr bwMode="gray">
          <a:xfrm flipH="1" flipV="1">
            <a:off x="1254733" y="5088461"/>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DC4E74C-DCA5-4377-8CC7-823AAE6748E5}"/>
              </a:ext>
            </a:extLst>
          </p:cNvPr>
          <p:cNvCxnSpPr>
            <a:cxnSpLocks/>
          </p:cNvCxnSpPr>
          <p:nvPr/>
        </p:nvCxnSpPr>
        <p:spPr bwMode="gray">
          <a:xfrm flipH="1" flipV="1">
            <a:off x="2658753" y="5088461"/>
            <a:ext cx="91707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0354C7D-E7C7-4DB4-95E5-8A905D9681D7}"/>
              </a:ext>
            </a:extLst>
          </p:cNvPr>
          <p:cNvCxnSpPr>
            <a:cxnSpLocks/>
          </p:cNvCxnSpPr>
          <p:nvPr/>
        </p:nvCxnSpPr>
        <p:spPr bwMode="gray">
          <a:xfrm flipH="1">
            <a:off x="4384546" y="5088461"/>
            <a:ext cx="740741" cy="2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4">
            <a:extLst>
              <a:ext uri="{FF2B5EF4-FFF2-40B4-BE49-F238E27FC236}">
                <a16:creationId xmlns:a16="http://schemas.microsoft.com/office/drawing/2014/main" id="{46F78E93-74ED-47A5-AB7D-8E7721C0A94C}"/>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17</a:t>
            </a:fld>
            <a:endParaRPr lang="en-US" sz="1000" dirty="0">
              <a:solidFill>
                <a:schemeClr val="accent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A0B0503-E5D7-411A-91A4-E9BD07911980}"/>
              </a:ext>
            </a:extLst>
          </p:cNvPr>
          <p:cNvSpPr>
            <a:spLocks noGrp="1" noChangeArrowheads="1"/>
          </p:cNvSpPr>
          <p:nvPr>
            <p:ph type="title"/>
          </p:nvPr>
        </p:nvSpPr>
        <p:spPr>
          <a:xfrm>
            <a:off x="396326" y="549193"/>
            <a:ext cx="11520000" cy="396000"/>
          </a:xfrm>
        </p:spPr>
        <p:txBody>
          <a:bodyPr/>
          <a:lstStyle/>
          <a:p>
            <a:r>
              <a:rPr lang="es-ES_tradnl" altLang="es-ES" dirty="0"/>
              <a:t>2.Catalunya (</a:t>
            </a:r>
            <a:r>
              <a:rPr lang="en-GB" altLang="es-ES" dirty="0"/>
              <a:t>Turbine manufacturer</a:t>
            </a:r>
            <a:r>
              <a:rPr lang="es-ES_tradnl" altLang="es-ES" dirty="0"/>
              <a:t>)</a:t>
            </a:r>
            <a:endParaRPr lang="en-US" altLang="es-ES" dirty="0"/>
          </a:p>
        </p:txBody>
      </p:sp>
      <p:sp>
        <p:nvSpPr>
          <p:cNvPr id="26630" name="Text Box 106">
            <a:extLst>
              <a:ext uri="{FF2B5EF4-FFF2-40B4-BE49-F238E27FC236}">
                <a16:creationId xmlns:a16="http://schemas.microsoft.com/office/drawing/2014/main" id="{3C09E52A-B47D-4A1C-BE9F-D46558150E2D}"/>
              </a:ext>
            </a:extLst>
          </p:cNvPr>
          <p:cNvSpPr txBox="1">
            <a:spLocks noChangeArrowheads="1"/>
          </p:cNvSpPr>
          <p:nvPr/>
        </p:nvSpPr>
        <p:spPr bwMode="auto">
          <a:xfrm>
            <a:off x="1329008" y="4751226"/>
            <a:ext cx="617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400V</a:t>
            </a:r>
          </a:p>
        </p:txBody>
      </p:sp>
      <p:sp>
        <p:nvSpPr>
          <p:cNvPr id="26634" name="Text Box 106">
            <a:extLst>
              <a:ext uri="{FF2B5EF4-FFF2-40B4-BE49-F238E27FC236}">
                <a16:creationId xmlns:a16="http://schemas.microsoft.com/office/drawing/2014/main" id="{BDF0003A-BBEC-4316-BC9F-30526E9716EF}"/>
              </a:ext>
            </a:extLst>
          </p:cNvPr>
          <p:cNvSpPr txBox="1">
            <a:spLocks noChangeArrowheads="1"/>
          </p:cNvSpPr>
          <p:nvPr/>
        </p:nvSpPr>
        <p:spPr bwMode="auto">
          <a:xfrm>
            <a:off x="2829704" y="4728655"/>
            <a:ext cx="6175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400V</a:t>
            </a:r>
          </a:p>
        </p:txBody>
      </p:sp>
      <p:pic>
        <p:nvPicPr>
          <p:cNvPr id="26635" name="Picture 1">
            <a:extLst>
              <a:ext uri="{FF2B5EF4-FFF2-40B4-BE49-F238E27FC236}">
                <a16:creationId xmlns:a16="http://schemas.microsoft.com/office/drawing/2014/main" id="{33D294F1-8DBA-4139-97C1-46B5BD7AF5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04587" y="1727005"/>
            <a:ext cx="2727170" cy="21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2">
            <a:extLst>
              <a:ext uri="{FF2B5EF4-FFF2-40B4-BE49-F238E27FC236}">
                <a16:creationId xmlns:a16="http://schemas.microsoft.com/office/drawing/2014/main" id="{E1480C7F-A90B-4036-B53A-C4D6B0C81F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6492" y="1721398"/>
            <a:ext cx="1579067" cy="210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62">
            <a:extLst>
              <a:ext uri="{FF2B5EF4-FFF2-40B4-BE49-F238E27FC236}">
                <a16:creationId xmlns:a16="http://schemas.microsoft.com/office/drawing/2014/main" id="{73E24858-384C-4DE3-AF62-6351917DA0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4972" y="3914471"/>
            <a:ext cx="1534034" cy="204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023">
            <a:extLst>
              <a:ext uri="{FF2B5EF4-FFF2-40B4-BE49-F238E27FC236}">
                <a16:creationId xmlns:a16="http://schemas.microsoft.com/office/drawing/2014/main" id="{05430D1A-580B-4759-956A-98AAB628A3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04586" y="3916124"/>
            <a:ext cx="2727170" cy="20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Content Placeholder 2">
            <a:extLst>
              <a:ext uri="{FF2B5EF4-FFF2-40B4-BE49-F238E27FC236}">
                <a16:creationId xmlns:a16="http://schemas.microsoft.com/office/drawing/2014/main" id="{2BD15ED6-56C8-488D-86F9-CFEFC1700515}"/>
              </a:ext>
            </a:extLst>
          </p:cNvPr>
          <p:cNvSpPr>
            <a:spLocks noGrp="1" noChangeArrowheads="1"/>
          </p:cNvSpPr>
          <p:nvPr>
            <p:ph idx="1"/>
          </p:nvPr>
        </p:nvSpPr>
        <p:spPr>
          <a:xfrm>
            <a:off x="376948" y="1735058"/>
            <a:ext cx="5013750" cy="1785938"/>
          </a:xfrm>
        </p:spPr>
        <p:txBody>
          <a:bodyPr/>
          <a:lstStyle/>
          <a:p>
            <a:r>
              <a:rPr lang="en-US" dirty="0">
                <a:ea typeface="ABBvoice Light" panose="020D0403020503020204" pitchFamily="34" charset="0"/>
                <a:cs typeface="ABBvoice Light" panose="020D0403020503020204" pitchFamily="34" charset="0"/>
              </a:rPr>
              <a:t>The customer replaced a generation system by belts with a generator directly coupled to the turbine, a drive and adapting customer plant control to the new system. </a:t>
            </a:r>
            <a:endParaRPr lang="es-ES" dirty="0">
              <a:ea typeface="ABBvoice Light" panose="020D0403020503020204" pitchFamily="34" charset="0"/>
              <a:cs typeface="ABBvoice Light" panose="020D0403020503020204" pitchFamily="34" charset="0"/>
            </a:endParaRPr>
          </a:p>
          <a:p>
            <a:r>
              <a:rPr lang="en-US" dirty="0">
                <a:ea typeface="ABBvoice Light" panose="020D0403020503020204" pitchFamily="34" charset="0"/>
                <a:cs typeface="ABBvoice Light" panose="020D0403020503020204" pitchFamily="34" charset="0"/>
              </a:rPr>
              <a:t>Under the same flow conditions, an extra 37,4% of performance is obtained.</a:t>
            </a:r>
            <a:endParaRPr lang="es-ES_tradnl" altLang="es-ES" dirty="0">
              <a:ea typeface="ABBvoice Light" panose="020D0403020503020204" pitchFamily="34" charset="0"/>
              <a:cs typeface="ABBvoice Light" panose="020D0403020503020204" pitchFamily="34" charset="0"/>
            </a:endParaRPr>
          </a:p>
        </p:txBody>
      </p:sp>
      <p:sp>
        <p:nvSpPr>
          <p:cNvPr id="63" name="Text Box 67">
            <a:extLst>
              <a:ext uri="{FF2B5EF4-FFF2-40B4-BE49-F238E27FC236}">
                <a16:creationId xmlns:a16="http://schemas.microsoft.com/office/drawing/2014/main" id="{E626FA99-0E35-4B3C-8A7B-49438296EF8D}"/>
              </a:ext>
            </a:extLst>
          </p:cNvPr>
          <p:cNvSpPr txBox="1">
            <a:spLocks noChangeArrowheads="1"/>
          </p:cNvSpPr>
          <p:nvPr/>
        </p:nvSpPr>
        <p:spPr bwMode="auto">
          <a:xfrm>
            <a:off x="1742303" y="5609664"/>
            <a:ext cx="12858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ACS800-17-0870-7</a:t>
            </a:r>
            <a:r>
              <a:rPr lang="en-GB" altLang="es-ES" sz="900" dirty="0">
                <a:solidFill>
                  <a:schemeClr val="tx1"/>
                </a:solidFill>
              </a:rPr>
              <a:t> </a:t>
            </a:r>
          </a:p>
        </p:txBody>
      </p:sp>
      <p:pic>
        <p:nvPicPr>
          <p:cNvPr id="67" name="Graphic 66">
            <a:extLst>
              <a:ext uri="{FF2B5EF4-FFF2-40B4-BE49-F238E27FC236}">
                <a16:creationId xmlns:a16="http://schemas.microsoft.com/office/drawing/2014/main" id="{DD0ED449-C07D-4C11-A465-4D8DAF3C31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693" y="4618808"/>
            <a:ext cx="1033501" cy="1033501"/>
          </a:xfrm>
          <a:prstGeom prst="rect">
            <a:avLst/>
          </a:prstGeom>
        </p:spPr>
      </p:pic>
      <p:pic>
        <p:nvPicPr>
          <p:cNvPr id="68" name="Graphic 67">
            <a:extLst>
              <a:ext uri="{FF2B5EF4-FFF2-40B4-BE49-F238E27FC236}">
                <a16:creationId xmlns:a16="http://schemas.microsoft.com/office/drawing/2014/main" id="{4BB6336E-407D-4826-ACD0-BA115CF48A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28459" y="4678775"/>
            <a:ext cx="913565" cy="913565"/>
          </a:xfrm>
          <a:prstGeom prst="rect">
            <a:avLst/>
          </a:prstGeom>
        </p:spPr>
      </p:pic>
      <p:cxnSp>
        <p:nvCxnSpPr>
          <p:cNvPr id="71" name="Straight Connector 70">
            <a:extLst>
              <a:ext uri="{FF2B5EF4-FFF2-40B4-BE49-F238E27FC236}">
                <a16:creationId xmlns:a16="http://schemas.microsoft.com/office/drawing/2014/main" id="{B48E586C-750D-43E2-80C5-19855703E43E}"/>
              </a:ext>
            </a:extLst>
          </p:cNvPr>
          <p:cNvCxnSpPr>
            <a:cxnSpLocks/>
          </p:cNvCxnSpPr>
          <p:nvPr/>
        </p:nvCxnSpPr>
        <p:spPr bwMode="gray">
          <a:xfrm flipH="1" flipV="1">
            <a:off x="1254733" y="5088461"/>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796F264-EF47-4496-AD1F-B49D90F6BE75}"/>
              </a:ext>
            </a:extLst>
          </p:cNvPr>
          <p:cNvCxnSpPr>
            <a:cxnSpLocks/>
          </p:cNvCxnSpPr>
          <p:nvPr/>
        </p:nvCxnSpPr>
        <p:spPr bwMode="gray">
          <a:xfrm flipH="1">
            <a:off x="2795750" y="5088461"/>
            <a:ext cx="740741" cy="2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 Box 67">
            <a:extLst>
              <a:ext uri="{FF2B5EF4-FFF2-40B4-BE49-F238E27FC236}">
                <a16:creationId xmlns:a16="http://schemas.microsoft.com/office/drawing/2014/main" id="{3E0A5CBE-C5CA-44ED-B1F8-FE337DBF6FBA}"/>
              </a:ext>
            </a:extLst>
          </p:cNvPr>
          <p:cNvSpPr txBox="1">
            <a:spLocks noChangeArrowheads="1"/>
          </p:cNvSpPr>
          <p:nvPr/>
        </p:nvSpPr>
        <p:spPr bwMode="auto">
          <a:xfrm>
            <a:off x="136869" y="5609664"/>
            <a:ext cx="1453017" cy="12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Customer PMG 230kW </a:t>
            </a:r>
          </a:p>
        </p:txBody>
      </p:sp>
      <p:sp>
        <p:nvSpPr>
          <p:cNvPr id="16" name="Slide Number Placeholder 4">
            <a:extLst>
              <a:ext uri="{FF2B5EF4-FFF2-40B4-BE49-F238E27FC236}">
                <a16:creationId xmlns:a16="http://schemas.microsoft.com/office/drawing/2014/main" id="{AB1D341E-32AA-4ABA-BA07-5199FA818DB4}"/>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18</a:t>
            </a:fld>
            <a:endParaRPr lang="en-US" sz="1000" dirty="0">
              <a:solidFill>
                <a:schemeClr val="accent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9B2699C1-0B39-48B7-99DC-7A391B98D16F}"/>
              </a:ext>
            </a:extLst>
          </p:cNvPr>
          <p:cNvSpPr>
            <a:spLocks noGrp="1" noChangeArrowheads="1"/>
          </p:cNvSpPr>
          <p:nvPr>
            <p:ph type="title"/>
          </p:nvPr>
        </p:nvSpPr>
        <p:spPr>
          <a:xfrm>
            <a:off x="446386" y="559677"/>
            <a:ext cx="11520000" cy="396000"/>
          </a:xfrm>
        </p:spPr>
        <p:txBody>
          <a:bodyPr/>
          <a:lstStyle/>
          <a:p>
            <a:r>
              <a:rPr lang="es-ES_tradnl" altLang="es-ES" dirty="0"/>
              <a:t>3.Catalunya (</a:t>
            </a:r>
            <a:r>
              <a:rPr lang="en-GB" altLang="es-ES" dirty="0"/>
              <a:t>Service Supplier</a:t>
            </a:r>
            <a:r>
              <a:rPr lang="es-ES_tradnl" altLang="es-ES" dirty="0"/>
              <a:t>)</a:t>
            </a:r>
            <a:endParaRPr lang="en-US" altLang="es-ES" dirty="0"/>
          </a:p>
        </p:txBody>
      </p:sp>
      <p:sp>
        <p:nvSpPr>
          <p:cNvPr id="27657" name="Text Box 67">
            <a:extLst>
              <a:ext uri="{FF2B5EF4-FFF2-40B4-BE49-F238E27FC236}">
                <a16:creationId xmlns:a16="http://schemas.microsoft.com/office/drawing/2014/main" id="{01D6CC3A-20E5-49A3-99CE-A4B562209509}"/>
              </a:ext>
            </a:extLst>
          </p:cNvPr>
          <p:cNvSpPr txBox="1">
            <a:spLocks noChangeArrowheads="1"/>
          </p:cNvSpPr>
          <p:nvPr/>
        </p:nvSpPr>
        <p:spPr bwMode="auto">
          <a:xfrm>
            <a:off x="1742303" y="5617920"/>
            <a:ext cx="12858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ACS800-17-0170-3</a:t>
            </a:r>
            <a:r>
              <a:rPr lang="en-GB" altLang="es-ES" sz="900" dirty="0">
                <a:solidFill>
                  <a:schemeClr val="tx1"/>
                </a:solidFill>
              </a:rPr>
              <a:t> </a:t>
            </a:r>
          </a:p>
        </p:txBody>
      </p:sp>
      <p:pic>
        <p:nvPicPr>
          <p:cNvPr id="27659" name="Picture 1">
            <a:extLst>
              <a:ext uri="{FF2B5EF4-FFF2-40B4-BE49-F238E27FC236}">
                <a16:creationId xmlns:a16="http://schemas.microsoft.com/office/drawing/2014/main" id="{D79240B6-0992-4C93-8C7C-5771C88B50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9988" y="3473449"/>
            <a:ext cx="8858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2">
            <a:extLst>
              <a:ext uri="{FF2B5EF4-FFF2-40B4-BE49-F238E27FC236}">
                <a16:creationId xmlns:a16="http://schemas.microsoft.com/office/drawing/2014/main" id="{82BE8336-9980-429D-82EF-598FFA7196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8049" y="3625849"/>
            <a:ext cx="12668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13">
            <a:extLst>
              <a:ext uri="{FF2B5EF4-FFF2-40B4-BE49-F238E27FC236}">
                <a16:creationId xmlns:a16="http://schemas.microsoft.com/office/drawing/2014/main" id="{91B05B56-A64E-4D14-8041-FFDC889209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31713" y="3632199"/>
            <a:ext cx="126365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14">
            <a:extLst>
              <a:ext uri="{FF2B5EF4-FFF2-40B4-BE49-F238E27FC236}">
                <a16:creationId xmlns:a16="http://schemas.microsoft.com/office/drawing/2014/main" id="{5D225E12-71F1-49F3-AA91-271CC7CAAB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92202" y="3675061"/>
            <a:ext cx="1239837"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Content Placeholder 2">
            <a:extLst>
              <a:ext uri="{FF2B5EF4-FFF2-40B4-BE49-F238E27FC236}">
                <a16:creationId xmlns:a16="http://schemas.microsoft.com/office/drawing/2014/main" id="{F34F4742-F0C6-40DB-8DCD-DBAC7717B504}"/>
              </a:ext>
            </a:extLst>
          </p:cNvPr>
          <p:cNvSpPr>
            <a:spLocks noGrp="1" noChangeArrowheads="1"/>
          </p:cNvSpPr>
          <p:nvPr>
            <p:ph idx="1"/>
          </p:nvPr>
        </p:nvSpPr>
        <p:spPr>
          <a:xfrm>
            <a:off x="347102" y="1738992"/>
            <a:ext cx="5117751" cy="1911351"/>
          </a:xfrm>
        </p:spPr>
        <p:txBody>
          <a:bodyPr/>
          <a:lstStyle/>
          <a:p>
            <a:r>
              <a:rPr lang="en-US" dirty="0">
                <a:ea typeface="ABBvoice Light" panose="020D0403020503020204" pitchFamily="34" charset="0"/>
                <a:cs typeface="ABBvoice Light" panose="020D0403020503020204" pitchFamily="34" charset="0"/>
              </a:rPr>
              <a:t>Since manually changing the blades’ position depending on the water flow can be difficult, a PID control of the water duct level has been made by the drive, regulating its speed. A continuous system and reliability are obtained, which improves performance by 48,9% (see plot).</a:t>
            </a:r>
            <a:endParaRPr lang="es-ES" dirty="0">
              <a:ea typeface="ABBvoice Light" panose="020D0403020503020204" pitchFamily="34" charset="0"/>
              <a:cs typeface="ABBvoice Light" panose="020D0403020503020204" pitchFamily="34" charset="0"/>
            </a:endParaRPr>
          </a:p>
          <a:p>
            <a:pPr algn="just"/>
            <a:r>
              <a:rPr lang="es-ES_tradnl" altLang="es-ES" sz="1600" dirty="0"/>
              <a:t> </a:t>
            </a:r>
          </a:p>
        </p:txBody>
      </p:sp>
      <p:sp>
        <p:nvSpPr>
          <p:cNvPr id="60" name="Text Box 106">
            <a:extLst>
              <a:ext uri="{FF2B5EF4-FFF2-40B4-BE49-F238E27FC236}">
                <a16:creationId xmlns:a16="http://schemas.microsoft.com/office/drawing/2014/main" id="{6F9EB793-72F4-400B-AD60-C64527E95FBF}"/>
              </a:ext>
            </a:extLst>
          </p:cNvPr>
          <p:cNvSpPr txBox="1">
            <a:spLocks noChangeArrowheads="1"/>
          </p:cNvSpPr>
          <p:nvPr/>
        </p:nvSpPr>
        <p:spPr bwMode="auto">
          <a:xfrm>
            <a:off x="1329008" y="4751226"/>
            <a:ext cx="617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400V</a:t>
            </a:r>
          </a:p>
        </p:txBody>
      </p:sp>
      <p:sp>
        <p:nvSpPr>
          <p:cNvPr id="61" name="Text Box 106">
            <a:extLst>
              <a:ext uri="{FF2B5EF4-FFF2-40B4-BE49-F238E27FC236}">
                <a16:creationId xmlns:a16="http://schemas.microsoft.com/office/drawing/2014/main" id="{6CA7A069-F00B-45BA-9504-58DA568D53D1}"/>
              </a:ext>
            </a:extLst>
          </p:cNvPr>
          <p:cNvSpPr txBox="1">
            <a:spLocks noChangeArrowheads="1"/>
          </p:cNvSpPr>
          <p:nvPr/>
        </p:nvSpPr>
        <p:spPr bwMode="auto">
          <a:xfrm>
            <a:off x="2829704" y="4728655"/>
            <a:ext cx="6175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400V</a:t>
            </a:r>
          </a:p>
        </p:txBody>
      </p:sp>
      <p:pic>
        <p:nvPicPr>
          <p:cNvPr id="63" name="Graphic 62">
            <a:extLst>
              <a:ext uri="{FF2B5EF4-FFF2-40B4-BE49-F238E27FC236}">
                <a16:creationId xmlns:a16="http://schemas.microsoft.com/office/drawing/2014/main" id="{DB2D3507-9357-4330-8BCA-0CA47E6147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7693" y="4618808"/>
            <a:ext cx="1033501" cy="1033501"/>
          </a:xfrm>
          <a:prstGeom prst="rect">
            <a:avLst/>
          </a:prstGeom>
        </p:spPr>
      </p:pic>
      <p:pic>
        <p:nvPicPr>
          <p:cNvPr id="65" name="Graphic 64">
            <a:extLst>
              <a:ext uri="{FF2B5EF4-FFF2-40B4-BE49-F238E27FC236}">
                <a16:creationId xmlns:a16="http://schemas.microsoft.com/office/drawing/2014/main" id="{FE3C3528-2401-455A-8D94-C0F9D05EAF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28459" y="4678775"/>
            <a:ext cx="913565" cy="913565"/>
          </a:xfrm>
          <a:prstGeom prst="rect">
            <a:avLst/>
          </a:prstGeom>
        </p:spPr>
      </p:pic>
      <p:cxnSp>
        <p:nvCxnSpPr>
          <p:cNvPr id="66" name="Straight Connector 65">
            <a:extLst>
              <a:ext uri="{FF2B5EF4-FFF2-40B4-BE49-F238E27FC236}">
                <a16:creationId xmlns:a16="http://schemas.microsoft.com/office/drawing/2014/main" id="{7E9E5B4C-1DA6-4767-888A-6CE5BBD5311E}"/>
              </a:ext>
            </a:extLst>
          </p:cNvPr>
          <p:cNvCxnSpPr>
            <a:cxnSpLocks/>
          </p:cNvCxnSpPr>
          <p:nvPr/>
        </p:nvCxnSpPr>
        <p:spPr bwMode="gray">
          <a:xfrm flipH="1" flipV="1">
            <a:off x="1254733" y="5088461"/>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86E0DC0-F766-4237-AEB0-DD6D0912B2FC}"/>
              </a:ext>
            </a:extLst>
          </p:cNvPr>
          <p:cNvCxnSpPr>
            <a:cxnSpLocks/>
          </p:cNvCxnSpPr>
          <p:nvPr/>
        </p:nvCxnSpPr>
        <p:spPr bwMode="gray">
          <a:xfrm flipH="1">
            <a:off x="2795750" y="5088461"/>
            <a:ext cx="740741" cy="2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 Box 67">
            <a:extLst>
              <a:ext uri="{FF2B5EF4-FFF2-40B4-BE49-F238E27FC236}">
                <a16:creationId xmlns:a16="http://schemas.microsoft.com/office/drawing/2014/main" id="{2C4CC471-C1AC-4902-8936-FAADD5455231}"/>
              </a:ext>
            </a:extLst>
          </p:cNvPr>
          <p:cNvSpPr txBox="1">
            <a:spLocks noChangeArrowheads="1"/>
          </p:cNvSpPr>
          <p:nvPr/>
        </p:nvSpPr>
        <p:spPr bwMode="auto">
          <a:xfrm>
            <a:off x="189483" y="5609664"/>
            <a:ext cx="16901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Customer G EAML 140kW </a:t>
            </a:r>
          </a:p>
        </p:txBody>
      </p:sp>
      <p:sp>
        <p:nvSpPr>
          <p:cNvPr id="16" name="Slide Number Placeholder 4">
            <a:extLst>
              <a:ext uri="{FF2B5EF4-FFF2-40B4-BE49-F238E27FC236}">
                <a16:creationId xmlns:a16="http://schemas.microsoft.com/office/drawing/2014/main" id="{1E6F8841-FC44-4EEF-A7CA-1251294C3758}"/>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19</a:t>
            </a:fld>
            <a:endParaRPr lang="en-US" sz="1000" dirty="0">
              <a:solidFill>
                <a:schemeClr val="accent3"/>
              </a:solidFill>
            </a:endParaRPr>
          </a:p>
        </p:txBody>
      </p:sp>
    </p:spTree>
    <p:extLst>
      <p:ext uri="{BB962C8B-B14F-4D97-AF65-F5344CB8AC3E}">
        <p14:creationId xmlns:p14="http://schemas.microsoft.com/office/powerpoint/2010/main" val="1891356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descr="A picture containing transport, power shovel&#10;&#10;Description automatically generated">
            <a:extLst>
              <a:ext uri="{FF2B5EF4-FFF2-40B4-BE49-F238E27FC236}">
                <a16:creationId xmlns:a16="http://schemas.microsoft.com/office/drawing/2014/main" id="{207C2152-304C-4A6C-ABF2-4076224A4963}"/>
              </a:ext>
            </a:extLst>
          </p:cNvPr>
          <p:cNvPicPr>
            <a:picLocks noChangeAspect="1"/>
          </p:cNvPicPr>
          <p:nvPr/>
        </p:nvPicPr>
        <p:blipFill rotWithShape="1">
          <a:blip r:embed="rId2"/>
          <a:srcRect l="29768" r="31366" b="16667"/>
          <a:stretch/>
        </p:blipFill>
        <p:spPr>
          <a:xfrm>
            <a:off x="6910825" y="0"/>
            <a:ext cx="5281176" cy="6114535"/>
          </a:xfrm>
          <a:prstGeom prst="rect">
            <a:avLst/>
          </a:prstGeom>
          <a:noFill/>
        </p:spPr>
      </p:pic>
      <p:sp>
        <p:nvSpPr>
          <p:cNvPr id="6" name="Title 5">
            <a:extLst>
              <a:ext uri="{FF2B5EF4-FFF2-40B4-BE49-F238E27FC236}">
                <a16:creationId xmlns:a16="http://schemas.microsoft.com/office/drawing/2014/main" id="{8EFDFBEF-0F21-4549-A316-BB8EC8FDA725}"/>
              </a:ext>
            </a:extLst>
          </p:cNvPr>
          <p:cNvSpPr>
            <a:spLocks noGrp="1"/>
          </p:cNvSpPr>
          <p:nvPr>
            <p:ph type="title"/>
          </p:nvPr>
        </p:nvSpPr>
        <p:spPr>
          <a:xfrm>
            <a:off x="311736" y="620712"/>
            <a:ext cx="4967287" cy="538617"/>
          </a:xfrm>
        </p:spPr>
        <p:txBody>
          <a:bodyPr vert="horz" lIns="0" tIns="0" rIns="0" bIns="0" rtlCol="0" anchor="t">
            <a:normAutofit fontScale="90000"/>
          </a:bodyPr>
          <a:lstStyle/>
          <a:p>
            <a:r>
              <a:rPr lang="en-US" b="1" kern="1200" dirty="0">
                <a:latin typeface="+mj-lt"/>
                <a:ea typeface="+mj-ea"/>
                <a:cs typeface="+mj-cs"/>
              </a:rPr>
              <a:t>Content</a:t>
            </a:r>
            <a:br>
              <a:rPr lang="en-US" b="1" kern="1200" dirty="0">
                <a:latin typeface="+mj-lt"/>
                <a:ea typeface="+mj-ea"/>
                <a:cs typeface="+mj-cs"/>
              </a:rPr>
            </a:br>
            <a:endParaRPr lang="en-US" b="1" kern="1200" dirty="0">
              <a:latin typeface="+mj-lt"/>
              <a:ea typeface="+mj-ea"/>
              <a:cs typeface="+mj-cs"/>
            </a:endParaRPr>
          </a:p>
        </p:txBody>
      </p:sp>
      <p:sp>
        <p:nvSpPr>
          <p:cNvPr id="2" name="TextBox 1">
            <a:extLst>
              <a:ext uri="{FF2B5EF4-FFF2-40B4-BE49-F238E27FC236}">
                <a16:creationId xmlns:a16="http://schemas.microsoft.com/office/drawing/2014/main" id="{EC16A358-F254-4131-B00F-70FFAA549EA1}"/>
              </a:ext>
            </a:extLst>
          </p:cNvPr>
          <p:cNvSpPr txBox="1"/>
          <p:nvPr/>
        </p:nvSpPr>
        <p:spPr bwMode="gray">
          <a:xfrm>
            <a:off x="318893" y="1279813"/>
            <a:ext cx="5102193" cy="4190258"/>
          </a:xfrm>
          <a:prstGeom prst="rect">
            <a:avLst/>
          </a:prstGeom>
        </p:spPr>
        <p:txBody>
          <a:bodyPr vert="horz" lIns="0" tIns="0" rIns="0" bIns="0" rtlCol="0">
            <a:normAutofit/>
          </a:bodyPr>
          <a:lstStyle/>
          <a:p>
            <a:pPr marL="285750" indent="-285750" defTabSz="914491">
              <a:spcBef>
                <a:spcPts val="600"/>
              </a:spcBef>
              <a:buFont typeface="Arial" panose="020B0604020202020204" pitchFamily="34" charset="0"/>
              <a:buChar char="•"/>
            </a:pPr>
            <a:r>
              <a:rPr lang="en-US" dirty="0"/>
              <a:t>ABB Hydropack</a:t>
            </a:r>
          </a:p>
          <a:p>
            <a:pPr marL="285750" indent="-285750" defTabSz="914491">
              <a:spcBef>
                <a:spcPts val="600"/>
              </a:spcBef>
              <a:buFont typeface="Arial" panose="020B0604020202020204" pitchFamily="34" charset="0"/>
              <a:buChar char="•"/>
            </a:pPr>
            <a:r>
              <a:rPr lang="en-US" dirty="0"/>
              <a:t>Efficiency improvement</a:t>
            </a:r>
          </a:p>
          <a:p>
            <a:pPr marL="285750" indent="-285750" defTabSz="914491">
              <a:spcBef>
                <a:spcPts val="600"/>
              </a:spcBef>
              <a:buFont typeface="Arial" panose="020B0604020202020204" pitchFamily="34" charset="0"/>
              <a:buChar char="•"/>
            </a:pPr>
            <a:r>
              <a:rPr lang="en-US" dirty="0"/>
              <a:t>Benefits</a:t>
            </a:r>
          </a:p>
          <a:p>
            <a:pPr marL="285750" indent="-285750" defTabSz="914491">
              <a:spcBef>
                <a:spcPts val="600"/>
              </a:spcBef>
              <a:buFont typeface="Arial" panose="020B0604020202020204" pitchFamily="34" charset="0"/>
              <a:buChar char="•"/>
            </a:pPr>
            <a:r>
              <a:rPr lang="en-US" dirty="0"/>
              <a:t>Additional benefits</a:t>
            </a:r>
          </a:p>
          <a:p>
            <a:pPr marL="285750" indent="-285750" defTabSz="914491">
              <a:spcBef>
                <a:spcPts val="600"/>
              </a:spcBef>
              <a:buFont typeface="Arial" panose="020B0604020202020204" pitchFamily="34" charset="0"/>
              <a:buChar char="•"/>
            </a:pPr>
            <a:r>
              <a:rPr lang="en-US" dirty="0"/>
              <a:t>Service journey</a:t>
            </a:r>
          </a:p>
          <a:p>
            <a:pPr marL="285750" indent="-285750" defTabSz="914491">
              <a:spcBef>
                <a:spcPts val="600"/>
              </a:spcBef>
              <a:buFont typeface="Arial" panose="020B0604020202020204" pitchFamily="34" charset="0"/>
              <a:buChar char="•"/>
            </a:pPr>
            <a:r>
              <a:rPr lang="en-US" dirty="0"/>
              <a:t>Technical description</a:t>
            </a:r>
          </a:p>
          <a:p>
            <a:pPr marL="285750" indent="-285750" defTabSz="914491">
              <a:spcBef>
                <a:spcPts val="600"/>
              </a:spcBef>
              <a:buFont typeface="Arial" panose="020B0604020202020204" pitchFamily="34" charset="0"/>
              <a:buChar char="•"/>
            </a:pPr>
            <a:r>
              <a:rPr lang="en-US" dirty="0"/>
              <a:t>Key components</a:t>
            </a:r>
          </a:p>
          <a:p>
            <a:pPr marL="285750" indent="-285750" defTabSz="914491">
              <a:spcBef>
                <a:spcPts val="600"/>
              </a:spcBef>
              <a:buFont typeface="Arial" panose="020B0604020202020204" pitchFamily="34" charset="0"/>
              <a:buChar char="•"/>
            </a:pPr>
            <a:r>
              <a:rPr lang="en-US" dirty="0"/>
              <a:t>Products selection</a:t>
            </a:r>
          </a:p>
          <a:p>
            <a:pPr marL="285750" indent="-285750" defTabSz="914491">
              <a:spcBef>
                <a:spcPts val="600"/>
              </a:spcBef>
              <a:buFont typeface="Arial" panose="020B0604020202020204" pitchFamily="34" charset="0"/>
              <a:buChar char="•"/>
            </a:pPr>
            <a:r>
              <a:rPr lang="en-US" dirty="0"/>
              <a:t>References in operation</a:t>
            </a:r>
          </a:p>
          <a:p>
            <a:pPr marL="285750" indent="-285750" defTabSz="914491">
              <a:spcBef>
                <a:spcPts val="600"/>
              </a:spcBef>
              <a:buFont typeface="Arial" panose="020B0604020202020204" pitchFamily="34" charset="0"/>
              <a:buChar char="•"/>
            </a:pPr>
            <a:r>
              <a:rPr lang="en-US" dirty="0"/>
              <a:t>Case studies</a:t>
            </a:r>
          </a:p>
          <a:p>
            <a:pPr defTabSz="914491">
              <a:spcBef>
                <a:spcPts val="600"/>
              </a:spcBef>
            </a:pPr>
            <a:endParaRPr lang="en-GB" altLang="es-ES" dirty="0"/>
          </a:p>
          <a:p>
            <a:pPr marL="285750" indent="-285750" defTabSz="914491">
              <a:spcBef>
                <a:spcPts val="600"/>
              </a:spcBef>
              <a:buFont typeface="Arial" panose="020B0604020202020204" pitchFamily="34" charset="0"/>
              <a:buChar char="•"/>
            </a:pPr>
            <a:endParaRPr lang="en-GB" altLang="es-ES" b="1" dirty="0"/>
          </a:p>
          <a:p>
            <a:pPr marL="285750" indent="-285750" defTabSz="914491">
              <a:spcBef>
                <a:spcPts val="600"/>
              </a:spcBef>
              <a:buFont typeface="Arial" panose="020B0604020202020204" pitchFamily="34" charset="0"/>
              <a:buChar char="•"/>
            </a:pPr>
            <a:endParaRPr lang="en-GB" altLang="es-ES" b="1" dirty="0"/>
          </a:p>
          <a:p>
            <a:pPr marL="285750" indent="-285750" defTabSz="914491">
              <a:spcBef>
                <a:spcPts val="600"/>
              </a:spcBef>
              <a:buFont typeface="Arial" panose="020B0604020202020204" pitchFamily="34" charset="0"/>
              <a:buChar char="•"/>
            </a:pPr>
            <a:endParaRPr lang="en-GB" altLang="es-ES" b="1" dirty="0"/>
          </a:p>
          <a:p>
            <a:pPr marL="285750" indent="-285750" defTabSz="914491">
              <a:spcBef>
                <a:spcPts val="600"/>
              </a:spcBef>
              <a:buFont typeface="Arial" panose="020B0604020202020204" pitchFamily="34" charset="0"/>
              <a:buChar char="•"/>
            </a:pPr>
            <a:endParaRPr lang="en-US" b="1" dirty="0"/>
          </a:p>
          <a:p>
            <a:pPr marL="285750" indent="-285750" defTabSz="914491">
              <a:spcBef>
                <a:spcPts val="600"/>
              </a:spcBef>
              <a:buFont typeface="Arial" panose="020B0604020202020204" pitchFamily="34" charset="0"/>
              <a:buChar char="•"/>
            </a:pPr>
            <a:endParaRPr lang="en-US" b="1" dirty="0"/>
          </a:p>
          <a:p>
            <a:pPr defTabSz="914491">
              <a:spcBef>
                <a:spcPts val="600"/>
              </a:spcBef>
            </a:pPr>
            <a:endParaRPr lang="en-US" dirty="0"/>
          </a:p>
          <a:p>
            <a:pPr defTabSz="914491">
              <a:spcBef>
                <a:spcPts val="600"/>
              </a:spcBef>
            </a:pPr>
            <a:endParaRPr lang="en-US" dirty="0"/>
          </a:p>
          <a:p>
            <a:pPr defTabSz="914491">
              <a:spcBef>
                <a:spcPts val="600"/>
              </a:spcBef>
            </a:pPr>
            <a:endParaRPr lang="en-US" dirty="0"/>
          </a:p>
        </p:txBody>
      </p:sp>
      <p:sp>
        <p:nvSpPr>
          <p:cNvPr id="3" name="Date Placeholder 2" hidden="1">
            <a:extLst>
              <a:ext uri="{FF2B5EF4-FFF2-40B4-BE49-F238E27FC236}">
                <a16:creationId xmlns:a16="http://schemas.microsoft.com/office/drawing/2014/main" id="{B528A5DD-853D-4DE0-9292-ED9A0002B255}"/>
              </a:ext>
            </a:extLst>
          </p:cNvPr>
          <p:cNvSpPr>
            <a:spLocks noGrp="1"/>
          </p:cNvSpPr>
          <p:nvPr>
            <p:ph type="dt" sz="half" idx="4294967295"/>
          </p:nvPr>
        </p:nvSpPr>
        <p:spPr>
          <a:xfrm>
            <a:off x="332367" y="6489341"/>
            <a:ext cx="1162951" cy="118192"/>
          </a:xfrm>
        </p:spPr>
        <p:txBody>
          <a:bodyPr/>
          <a:lstStyle/>
          <a:p>
            <a:pPr>
              <a:spcAft>
                <a:spcPts val="600"/>
              </a:spcAft>
            </a:pPr>
            <a:fld id="{802F1124-33BD-4EBB-98B3-2BE08BF7D732}" type="datetime4">
              <a:rPr lang="en-US" smtClean="0"/>
              <a:pPr>
                <a:spcAft>
                  <a:spcPts val="600"/>
                </a:spcAft>
              </a:pPr>
              <a:t>May 2, 2022</a:t>
            </a:fld>
            <a:endParaRPr lang="en-US"/>
          </a:p>
        </p:txBody>
      </p:sp>
      <p:sp>
        <p:nvSpPr>
          <p:cNvPr id="5" name="Slide Number Placeholder 4" hidden="1">
            <a:extLst>
              <a:ext uri="{FF2B5EF4-FFF2-40B4-BE49-F238E27FC236}">
                <a16:creationId xmlns:a16="http://schemas.microsoft.com/office/drawing/2014/main" id="{B96F9BF6-A1F8-49B5-ADD0-385E041F465E}"/>
              </a:ext>
            </a:extLst>
          </p:cNvPr>
          <p:cNvSpPr>
            <a:spLocks noGrp="1"/>
          </p:cNvSpPr>
          <p:nvPr>
            <p:ph type="sldNum" sz="quarter" idx="4294967295"/>
          </p:nvPr>
        </p:nvSpPr>
        <p:spPr>
          <a:xfrm>
            <a:off x="1798114" y="6488733"/>
            <a:ext cx="676888" cy="118800"/>
          </a:xfrm>
        </p:spPr>
        <p:txBody>
          <a:bodyPr/>
          <a:lstStyle/>
          <a:p>
            <a:pPr>
              <a:spcAft>
                <a:spcPts val="600"/>
              </a:spcAft>
            </a:pPr>
            <a:r>
              <a:rPr lang="en-US"/>
              <a:t>Slide </a:t>
            </a:r>
            <a:fld id="{619F89D8-7AE3-494A-97F3-03D680869632}" type="slidenum">
              <a:rPr lang="en-US" smtClean="0"/>
              <a:pPr>
                <a:spcAft>
                  <a:spcPts val="600"/>
                </a:spcAft>
              </a:pPr>
              <a:t>2</a:t>
            </a:fld>
            <a:endParaRPr lang="en-US"/>
          </a:p>
        </p:txBody>
      </p:sp>
      <p:sp>
        <p:nvSpPr>
          <p:cNvPr id="7" name="Slide Number Placeholder 4">
            <a:extLst>
              <a:ext uri="{FF2B5EF4-FFF2-40B4-BE49-F238E27FC236}">
                <a16:creationId xmlns:a16="http://schemas.microsoft.com/office/drawing/2014/main" id="{C464C9DC-BD85-476B-9DA7-6CE9F056086F}"/>
              </a:ext>
            </a:extLst>
          </p:cNvPr>
          <p:cNvSpPr txBox="1">
            <a:spLocks/>
          </p:cNvSpPr>
          <p:nvPr/>
        </p:nvSpPr>
        <p:spPr>
          <a:xfrm>
            <a:off x="1749547" y="6463908"/>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dirty="0">
                <a:solidFill>
                  <a:schemeClr val="accent3"/>
                </a:solidFill>
              </a:rPr>
              <a:t>Slide </a:t>
            </a:r>
            <a:fld id="{619F89D8-7AE3-494A-97F3-03D680869632}" type="slidenum">
              <a:rPr lang="en-US" sz="1000" smtClean="0">
                <a:solidFill>
                  <a:schemeClr val="accent3"/>
                </a:solidFill>
              </a:rPr>
              <a:pPr>
                <a:spcAft>
                  <a:spcPts val="600"/>
                </a:spcAft>
              </a:pPr>
              <a:t>2</a:t>
            </a:fld>
            <a:endParaRPr lang="en-US" sz="1000" dirty="0">
              <a:solidFill>
                <a:schemeClr val="accent3"/>
              </a:solidFill>
            </a:endParaRPr>
          </a:p>
        </p:txBody>
      </p:sp>
    </p:spTree>
    <p:extLst>
      <p:ext uri="{BB962C8B-B14F-4D97-AF65-F5344CB8AC3E}">
        <p14:creationId xmlns:p14="http://schemas.microsoft.com/office/powerpoint/2010/main" val="323887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747C399-2A3F-4EF1-8637-92130C77DEA2}"/>
              </a:ext>
            </a:extLst>
          </p:cNvPr>
          <p:cNvSpPr>
            <a:spLocks noGrp="1" noChangeArrowheads="1"/>
          </p:cNvSpPr>
          <p:nvPr>
            <p:ph type="title"/>
          </p:nvPr>
        </p:nvSpPr>
        <p:spPr>
          <a:xfrm>
            <a:off x="336000" y="587327"/>
            <a:ext cx="11520000" cy="396000"/>
          </a:xfrm>
        </p:spPr>
        <p:txBody>
          <a:bodyPr/>
          <a:lstStyle/>
          <a:p>
            <a:r>
              <a:rPr lang="es-ES_tradnl" altLang="es-ES" dirty="0"/>
              <a:t>4.Asturias (</a:t>
            </a:r>
            <a:r>
              <a:rPr lang="en-GB" altLang="es-ES" dirty="0"/>
              <a:t>Turbine Manufacturer / Service Supplier</a:t>
            </a:r>
            <a:r>
              <a:rPr lang="es-ES_tradnl" altLang="es-ES" dirty="0"/>
              <a:t>) </a:t>
            </a:r>
            <a:endParaRPr lang="en-US" altLang="es-ES" dirty="0"/>
          </a:p>
        </p:txBody>
      </p:sp>
      <p:sp>
        <p:nvSpPr>
          <p:cNvPr id="28681" name="Text Box 67">
            <a:extLst>
              <a:ext uri="{FF2B5EF4-FFF2-40B4-BE49-F238E27FC236}">
                <a16:creationId xmlns:a16="http://schemas.microsoft.com/office/drawing/2014/main" id="{863D4552-3855-49CA-B50D-BD727205C8CF}"/>
              </a:ext>
            </a:extLst>
          </p:cNvPr>
          <p:cNvSpPr txBox="1">
            <a:spLocks noChangeArrowheads="1"/>
          </p:cNvSpPr>
          <p:nvPr/>
        </p:nvSpPr>
        <p:spPr bwMode="auto">
          <a:xfrm>
            <a:off x="1730863" y="5810756"/>
            <a:ext cx="12858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ACS800-17-0770-3</a:t>
            </a:r>
            <a:r>
              <a:rPr lang="en-GB" altLang="es-ES" sz="900" dirty="0">
                <a:solidFill>
                  <a:schemeClr val="tx1"/>
                </a:solidFill>
              </a:rPr>
              <a:t> </a:t>
            </a:r>
          </a:p>
        </p:txBody>
      </p:sp>
      <p:pic>
        <p:nvPicPr>
          <p:cNvPr id="28683" name="Picture 1">
            <a:extLst>
              <a:ext uri="{FF2B5EF4-FFF2-40B4-BE49-F238E27FC236}">
                <a16:creationId xmlns:a16="http://schemas.microsoft.com/office/drawing/2014/main" id="{1D0B451D-5E18-4A8B-A7AE-059B5E1E5C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8994" y="3948128"/>
            <a:ext cx="2610507" cy="195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2">
            <a:extLst>
              <a:ext uri="{FF2B5EF4-FFF2-40B4-BE49-F238E27FC236}">
                <a16:creationId xmlns:a16="http://schemas.microsoft.com/office/drawing/2014/main" id="{23325625-3F9E-4C5D-BBB7-F0F42D6E25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7028" y="3948128"/>
            <a:ext cx="2610507" cy="19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1023">
            <a:extLst>
              <a:ext uri="{FF2B5EF4-FFF2-40B4-BE49-F238E27FC236}">
                <a16:creationId xmlns:a16="http://schemas.microsoft.com/office/drawing/2014/main" id="{F9DC9CBC-F7BB-4527-8ED4-5B50E797D6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6409" y="3963450"/>
            <a:ext cx="1456383" cy="1943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Content Placeholder 2">
            <a:extLst>
              <a:ext uri="{FF2B5EF4-FFF2-40B4-BE49-F238E27FC236}">
                <a16:creationId xmlns:a16="http://schemas.microsoft.com/office/drawing/2014/main" id="{0ADD9CA0-4FB8-4E00-9B77-31EA6AB9A12E}"/>
              </a:ext>
            </a:extLst>
          </p:cNvPr>
          <p:cNvSpPr>
            <a:spLocks noGrp="1"/>
          </p:cNvSpPr>
          <p:nvPr>
            <p:ph idx="1"/>
          </p:nvPr>
        </p:nvSpPr>
        <p:spPr>
          <a:xfrm>
            <a:off x="336000" y="1687189"/>
            <a:ext cx="5471293" cy="2140088"/>
          </a:xfrm>
        </p:spPr>
        <p:txBody>
          <a:bodyPr/>
          <a:lstStyle/>
          <a:p>
            <a:r>
              <a:rPr lang="en-US" dirty="0">
                <a:ea typeface="ABBvoice Light" panose="020D0403020503020204" pitchFamily="34" charset="0"/>
                <a:cs typeface="ABBvoice Light" panose="020D0403020503020204" pitchFamily="34" charset="0"/>
              </a:rPr>
              <a:t>On this occasion, the turbine is brought to slightly superior working speeds to improve efficiency, thanks to the drive the motor torque on the generator axis is controlled. Performance is improved and so is the power plant’s productive time. </a:t>
            </a:r>
          </a:p>
          <a:p>
            <a:r>
              <a:rPr lang="en-US" dirty="0">
                <a:ea typeface="ABBvoice Light" panose="020D0403020503020204" pitchFamily="34" charset="0"/>
                <a:cs typeface="ABBvoice Light" panose="020D0403020503020204" pitchFamily="34" charset="0"/>
              </a:rPr>
              <a:t>According to the customer, production has improved by 18-20% approximately. </a:t>
            </a:r>
          </a:p>
        </p:txBody>
      </p:sp>
      <p:sp>
        <p:nvSpPr>
          <p:cNvPr id="59" name="Text Box 106">
            <a:extLst>
              <a:ext uri="{FF2B5EF4-FFF2-40B4-BE49-F238E27FC236}">
                <a16:creationId xmlns:a16="http://schemas.microsoft.com/office/drawing/2014/main" id="{A935C04B-455D-427D-A691-7D48B6477982}"/>
              </a:ext>
            </a:extLst>
          </p:cNvPr>
          <p:cNvSpPr txBox="1">
            <a:spLocks noChangeArrowheads="1"/>
          </p:cNvSpPr>
          <p:nvPr/>
        </p:nvSpPr>
        <p:spPr bwMode="auto">
          <a:xfrm>
            <a:off x="1307315" y="4946611"/>
            <a:ext cx="617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400V</a:t>
            </a:r>
          </a:p>
        </p:txBody>
      </p:sp>
      <p:sp>
        <p:nvSpPr>
          <p:cNvPr id="60" name="Text Box 106">
            <a:extLst>
              <a:ext uri="{FF2B5EF4-FFF2-40B4-BE49-F238E27FC236}">
                <a16:creationId xmlns:a16="http://schemas.microsoft.com/office/drawing/2014/main" id="{7627B436-983B-4B8D-993C-F1E562CB97FE}"/>
              </a:ext>
            </a:extLst>
          </p:cNvPr>
          <p:cNvSpPr txBox="1">
            <a:spLocks noChangeArrowheads="1"/>
          </p:cNvSpPr>
          <p:nvPr/>
        </p:nvSpPr>
        <p:spPr bwMode="auto">
          <a:xfrm>
            <a:off x="2808011" y="4924040"/>
            <a:ext cx="6175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400V</a:t>
            </a:r>
          </a:p>
        </p:txBody>
      </p:sp>
      <p:pic>
        <p:nvPicPr>
          <p:cNvPr id="62" name="Graphic 61">
            <a:extLst>
              <a:ext uri="{FF2B5EF4-FFF2-40B4-BE49-F238E27FC236}">
                <a16:creationId xmlns:a16="http://schemas.microsoft.com/office/drawing/2014/main" id="{A667DC82-6D01-439C-A279-2FFA79408C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000" y="4814193"/>
            <a:ext cx="1033501" cy="1033501"/>
          </a:xfrm>
          <a:prstGeom prst="rect">
            <a:avLst/>
          </a:prstGeom>
        </p:spPr>
      </p:pic>
      <p:pic>
        <p:nvPicPr>
          <p:cNvPr id="63" name="Graphic 62">
            <a:extLst>
              <a:ext uri="{FF2B5EF4-FFF2-40B4-BE49-F238E27FC236}">
                <a16:creationId xmlns:a16="http://schemas.microsoft.com/office/drawing/2014/main" id="{02B9529A-9C63-4E1F-BE87-422BB486C3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6766" y="4874160"/>
            <a:ext cx="913565" cy="913565"/>
          </a:xfrm>
          <a:prstGeom prst="rect">
            <a:avLst/>
          </a:prstGeom>
        </p:spPr>
      </p:pic>
      <p:cxnSp>
        <p:nvCxnSpPr>
          <p:cNvPr id="64" name="Straight Connector 63">
            <a:extLst>
              <a:ext uri="{FF2B5EF4-FFF2-40B4-BE49-F238E27FC236}">
                <a16:creationId xmlns:a16="http://schemas.microsoft.com/office/drawing/2014/main" id="{E122C674-2B56-4A0D-844A-9A87F31574A2}"/>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9121271-B4F7-459D-A4E3-962C851F6799}"/>
              </a:ext>
            </a:extLst>
          </p:cNvPr>
          <p:cNvCxnSpPr>
            <a:cxnSpLocks/>
          </p:cNvCxnSpPr>
          <p:nvPr/>
        </p:nvCxnSpPr>
        <p:spPr bwMode="gray">
          <a:xfrm flipH="1">
            <a:off x="2774057" y="5283846"/>
            <a:ext cx="740741" cy="2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 Box 67">
            <a:extLst>
              <a:ext uri="{FF2B5EF4-FFF2-40B4-BE49-F238E27FC236}">
                <a16:creationId xmlns:a16="http://schemas.microsoft.com/office/drawing/2014/main" id="{3DC897D0-C394-48DF-AD21-E79FEBC2A06D}"/>
              </a:ext>
            </a:extLst>
          </p:cNvPr>
          <p:cNvSpPr txBox="1">
            <a:spLocks noChangeArrowheads="1"/>
          </p:cNvSpPr>
          <p:nvPr/>
        </p:nvSpPr>
        <p:spPr bwMode="auto">
          <a:xfrm>
            <a:off x="167435" y="5804831"/>
            <a:ext cx="17736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Customer G Marelli 500kW </a:t>
            </a:r>
          </a:p>
        </p:txBody>
      </p:sp>
      <p:sp>
        <p:nvSpPr>
          <p:cNvPr id="15" name="Slide Number Placeholder 4">
            <a:extLst>
              <a:ext uri="{FF2B5EF4-FFF2-40B4-BE49-F238E27FC236}">
                <a16:creationId xmlns:a16="http://schemas.microsoft.com/office/drawing/2014/main" id="{1E9C93A0-EDDC-4A87-9EA0-B4594C11E13A}"/>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20</a:t>
            </a:fld>
            <a:endParaRPr lang="en-US" sz="1000" dirty="0">
              <a:solidFill>
                <a:schemeClr val="accent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5AB340A-FD59-475F-8455-802D55A88C23}"/>
              </a:ext>
            </a:extLst>
          </p:cNvPr>
          <p:cNvSpPr>
            <a:spLocks noGrp="1" noChangeArrowheads="1"/>
          </p:cNvSpPr>
          <p:nvPr>
            <p:ph type="title"/>
          </p:nvPr>
        </p:nvSpPr>
        <p:spPr>
          <a:xfrm>
            <a:off x="336000" y="606857"/>
            <a:ext cx="11520000" cy="396000"/>
          </a:xfrm>
        </p:spPr>
        <p:txBody>
          <a:bodyPr/>
          <a:lstStyle/>
          <a:p>
            <a:r>
              <a:rPr lang="es-ES_tradnl" altLang="es-ES" dirty="0"/>
              <a:t>5.Catalunya </a:t>
            </a:r>
            <a:r>
              <a:rPr lang="en-GB" altLang="es-ES" dirty="0"/>
              <a:t>(Owner</a:t>
            </a:r>
            <a:r>
              <a:rPr lang="es-ES_tradnl" altLang="es-ES" dirty="0"/>
              <a:t>)  </a:t>
            </a:r>
            <a:endParaRPr lang="en-US" altLang="es-ES" dirty="0"/>
          </a:p>
        </p:txBody>
      </p:sp>
      <p:pic>
        <p:nvPicPr>
          <p:cNvPr id="29700" name="Picture 2">
            <a:extLst>
              <a:ext uri="{FF2B5EF4-FFF2-40B4-BE49-F238E27FC236}">
                <a16:creationId xmlns:a16="http://schemas.microsoft.com/office/drawing/2014/main" id="{9E0865C2-CB29-47D8-9866-56C3B4AB16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46345" y="3727502"/>
            <a:ext cx="3811932" cy="223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Picture 63">
            <a:extLst>
              <a:ext uri="{FF2B5EF4-FFF2-40B4-BE49-F238E27FC236}">
                <a16:creationId xmlns:a16="http://schemas.microsoft.com/office/drawing/2014/main" id="{64B5344C-8E0D-49C0-90B6-E8CD3744BE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94118" y="1616599"/>
            <a:ext cx="3884624" cy="206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ext Box 75">
            <a:extLst>
              <a:ext uri="{FF2B5EF4-FFF2-40B4-BE49-F238E27FC236}">
                <a16:creationId xmlns:a16="http://schemas.microsoft.com/office/drawing/2014/main" id="{55D213FA-5640-40F2-83CE-6DB4CE7BA142}"/>
              </a:ext>
            </a:extLst>
          </p:cNvPr>
          <p:cNvSpPr txBox="1">
            <a:spLocks noChangeArrowheads="1"/>
          </p:cNvSpPr>
          <p:nvPr/>
        </p:nvSpPr>
        <p:spPr bwMode="auto">
          <a:xfrm>
            <a:off x="1690739" y="5808021"/>
            <a:ext cx="11715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ACS800-77</a:t>
            </a:r>
          </a:p>
        </p:txBody>
      </p:sp>
      <p:sp>
        <p:nvSpPr>
          <p:cNvPr id="29713" name="Text Box 75">
            <a:extLst>
              <a:ext uri="{FF2B5EF4-FFF2-40B4-BE49-F238E27FC236}">
                <a16:creationId xmlns:a16="http://schemas.microsoft.com/office/drawing/2014/main" id="{A5247B75-DCC4-4EEC-8743-1F4EF2EAB1AD}"/>
              </a:ext>
            </a:extLst>
          </p:cNvPr>
          <p:cNvSpPr txBox="1">
            <a:spLocks noChangeArrowheads="1"/>
          </p:cNvSpPr>
          <p:nvPr/>
        </p:nvSpPr>
        <p:spPr bwMode="auto">
          <a:xfrm>
            <a:off x="3074081"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AC500</a:t>
            </a:r>
          </a:p>
        </p:txBody>
      </p:sp>
      <p:sp>
        <p:nvSpPr>
          <p:cNvPr id="29714" name="Text Box 75">
            <a:extLst>
              <a:ext uri="{FF2B5EF4-FFF2-40B4-BE49-F238E27FC236}">
                <a16:creationId xmlns:a16="http://schemas.microsoft.com/office/drawing/2014/main" id="{0ECECC0E-7547-4069-9E34-350B10B74B95}"/>
              </a:ext>
            </a:extLst>
          </p:cNvPr>
          <p:cNvSpPr txBox="1">
            <a:spLocks noChangeArrowheads="1"/>
          </p:cNvSpPr>
          <p:nvPr/>
        </p:nvSpPr>
        <p:spPr bwMode="auto">
          <a:xfrm>
            <a:off x="3791960" y="5103405"/>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CP640</a:t>
            </a:r>
          </a:p>
        </p:txBody>
      </p:sp>
      <p:sp>
        <p:nvSpPr>
          <p:cNvPr id="63" name="Content Placeholder 2">
            <a:extLst>
              <a:ext uri="{FF2B5EF4-FFF2-40B4-BE49-F238E27FC236}">
                <a16:creationId xmlns:a16="http://schemas.microsoft.com/office/drawing/2014/main" id="{AC248FBC-DDF1-48E0-9B06-7074887EC63E}"/>
              </a:ext>
            </a:extLst>
          </p:cNvPr>
          <p:cNvSpPr>
            <a:spLocks noGrp="1" noChangeArrowheads="1"/>
          </p:cNvSpPr>
          <p:nvPr>
            <p:ph idx="1"/>
          </p:nvPr>
        </p:nvSpPr>
        <p:spPr>
          <a:xfrm>
            <a:off x="185227" y="1609993"/>
            <a:ext cx="7253056" cy="2779712"/>
          </a:xfrm>
        </p:spPr>
        <p:txBody>
          <a:bodyPr/>
          <a:lstStyle/>
          <a:p>
            <a:r>
              <a:rPr lang="en-US" dirty="0">
                <a:ea typeface="ABBvoice Light" panose="020D0403020503020204" pitchFamily="34" charset="0"/>
                <a:cs typeface="ABBvoice Light" panose="020D0403020503020204" pitchFamily="34" charset="0"/>
              </a:rPr>
              <a:t>New facility. An irrigation canal in La </a:t>
            </a:r>
            <a:r>
              <a:rPr lang="en-US" dirty="0" err="1">
                <a:ea typeface="ABBvoice Light" panose="020D0403020503020204" pitchFamily="34" charset="0"/>
                <a:cs typeface="ABBvoice Light" panose="020D0403020503020204" pitchFamily="34" charset="0"/>
              </a:rPr>
              <a:t>Sénia</a:t>
            </a:r>
            <a:r>
              <a:rPr lang="en-US" dirty="0">
                <a:ea typeface="ABBvoice Light" panose="020D0403020503020204" pitchFamily="34" charset="0"/>
                <a:cs typeface="ABBvoice Light" panose="020D0403020503020204" pitchFamily="34" charset="0"/>
              </a:rPr>
              <a:t> (Tarragona) is used. This case includes generator, drive, cabin and control elements sales, as well as coding the control system and its commissioning. </a:t>
            </a:r>
          </a:p>
          <a:p>
            <a:r>
              <a:rPr lang="en-US" dirty="0">
                <a:ea typeface="ABBvoice Light" panose="020D0403020503020204" pitchFamily="34" charset="0"/>
                <a:cs typeface="ABBvoice Light" panose="020D0403020503020204" pitchFamily="34" charset="0"/>
              </a:rPr>
              <a:t>The turbine is manufactured by </a:t>
            </a:r>
            <a:r>
              <a:rPr lang="en-US" dirty="0" err="1">
                <a:ea typeface="ABBvoice Light" panose="020D0403020503020204" pitchFamily="34" charset="0"/>
                <a:cs typeface="ABBvoice Light" panose="020D0403020503020204" pitchFamily="34" charset="0"/>
              </a:rPr>
              <a:t>Cink</a:t>
            </a:r>
            <a:r>
              <a:rPr lang="en-US" dirty="0">
                <a:ea typeface="ABBvoice Light" panose="020D0403020503020204" pitchFamily="34" charset="0"/>
                <a:cs typeface="ABBvoice Light" panose="020D0403020503020204" pitchFamily="34" charset="0"/>
              </a:rPr>
              <a:t>, known for selling a Siemens turbine pack, multiplier and generator, so the manufacturer’s facilities were visited, and ABB propose a new way of control with a generator directly coupled to a turbine that was presented. </a:t>
            </a:r>
          </a:p>
          <a:p>
            <a:r>
              <a:rPr lang="en-US" dirty="0">
                <a:ea typeface="ABBvoice Light" panose="020D0403020503020204" pitchFamily="34" charset="0"/>
                <a:cs typeface="ABBvoice Light" panose="020D0403020503020204" pitchFamily="34" charset="0"/>
              </a:rPr>
              <a:t>The customer’s comments are very satisfactory. According to the data, the real curve is almost identical to the theoretical power curve calculated by the customer. </a:t>
            </a:r>
            <a:endParaRPr lang="es-ES" dirty="0">
              <a:ea typeface="ABBvoice Light" panose="020D0403020503020204" pitchFamily="34" charset="0"/>
              <a:cs typeface="ABBvoice Light" panose="020D0403020503020204" pitchFamily="34" charset="0"/>
            </a:endParaRPr>
          </a:p>
        </p:txBody>
      </p:sp>
      <p:pic>
        <p:nvPicPr>
          <p:cNvPr id="64" name="Graphic 63">
            <a:extLst>
              <a:ext uri="{FF2B5EF4-FFF2-40B4-BE49-F238E27FC236}">
                <a16:creationId xmlns:a16="http://schemas.microsoft.com/office/drawing/2014/main" id="{1412F3B7-5A0F-4F27-9EAC-743FE3E6E0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000" y="4814193"/>
            <a:ext cx="1033501" cy="1033501"/>
          </a:xfrm>
          <a:prstGeom prst="rect">
            <a:avLst/>
          </a:prstGeom>
        </p:spPr>
      </p:pic>
      <p:pic>
        <p:nvPicPr>
          <p:cNvPr id="65" name="Graphic 64">
            <a:extLst>
              <a:ext uri="{FF2B5EF4-FFF2-40B4-BE49-F238E27FC236}">
                <a16:creationId xmlns:a16="http://schemas.microsoft.com/office/drawing/2014/main" id="{C520CDC2-D353-4F48-9C80-29D44D22C0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6766" y="4874160"/>
            <a:ext cx="913565" cy="913565"/>
          </a:xfrm>
          <a:prstGeom prst="rect">
            <a:avLst/>
          </a:prstGeom>
        </p:spPr>
      </p:pic>
      <p:cxnSp>
        <p:nvCxnSpPr>
          <p:cNvPr id="66" name="Straight Connector 65">
            <a:extLst>
              <a:ext uri="{FF2B5EF4-FFF2-40B4-BE49-F238E27FC236}">
                <a16:creationId xmlns:a16="http://schemas.microsoft.com/office/drawing/2014/main" id="{9EC81FFE-47C4-449D-836E-AE135EC4319D}"/>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1F63082-1F2A-4917-B3E1-7FBC501A9ADF}"/>
              </a:ext>
            </a:extLst>
          </p:cNvPr>
          <p:cNvCxnSpPr>
            <a:cxnSpLocks/>
          </p:cNvCxnSpPr>
          <p:nvPr/>
        </p:nvCxnSpPr>
        <p:spPr bwMode="gray">
          <a:xfrm flipH="1">
            <a:off x="2774058" y="5283131"/>
            <a:ext cx="2118373" cy="2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 Box 67">
            <a:extLst>
              <a:ext uri="{FF2B5EF4-FFF2-40B4-BE49-F238E27FC236}">
                <a16:creationId xmlns:a16="http://schemas.microsoft.com/office/drawing/2014/main" id="{891BEF01-83F1-4A98-AF9A-122F2167C1D7}"/>
              </a:ext>
            </a:extLst>
          </p:cNvPr>
          <p:cNvSpPr txBox="1">
            <a:spLocks noChangeArrowheads="1"/>
          </p:cNvSpPr>
          <p:nvPr/>
        </p:nvSpPr>
        <p:spPr bwMode="auto">
          <a:xfrm>
            <a:off x="81925" y="5804729"/>
            <a:ext cx="15341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ABB PM G  350kW </a:t>
            </a:r>
          </a:p>
        </p:txBody>
      </p:sp>
      <p:pic>
        <p:nvPicPr>
          <p:cNvPr id="69" name="Graphic 68">
            <a:extLst>
              <a:ext uri="{FF2B5EF4-FFF2-40B4-BE49-F238E27FC236}">
                <a16:creationId xmlns:a16="http://schemas.microsoft.com/office/drawing/2014/main" id="{9E0FF47A-2597-4745-A6E7-D889311A86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34186" y="4747402"/>
            <a:ext cx="457200" cy="457200"/>
          </a:xfrm>
          <a:prstGeom prst="rect">
            <a:avLst/>
          </a:prstGeom>
        </p:spPr>
      </p:pic>
      <p:pic>
        <p:nvPicPr>
          <p:cNvPr id="70" name="Graphic 69">
            <a:extLst>
              <a:ext uri="{FF2B5EF4-FFF2-40B4-BE49-F238E27FC236}">
                <a16:creationId xmlns:a16="http://schemas.microsoft.com/office/drawing/2014/main" id="{84C5FDA3-A2CA-4CBE-99A0-CBDE0EFB5A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0105" y="4837358"/>
            <a:ext cx="457200" cy="457200"/>
          </a:xfrm>
          <a:prstGeom prst="rect">
            <a:avLst/>
          </a:prstGeom>
        </p:spPr>
      </p:pic>
      <p:cxnSp>
        <p:nvCxnSpPr>
          <p:cNvPr id="71" name="Straight Connector 70">
            <a:extLst>
              <a:ext uri="{FF2B5EF4-FFF2-40B4-BE49-F238E27FC236}">
                <a16:creationId xmlns:a16="http://schemas.microsoft.com/office/drawing/2014/main" id="{EF086730-CA8E-40E8-A0E8-DC267E00DBA0}"/>
              </a:ext>
            </a:extLst>
          </p:cNvPr>
          <p:cNvCxnSpPr>
            <a:cxnSpLocks/>
          </p:cNvCxnSpPr>
          <p:nvPr/>
        </p:nvCxnSpPr>
        <p:spPr bwMode="gray">
          <a:xfrm flipH="1" flipV="1">
            <a:off x="2762744" y="5126072"/>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E4E74CB-55C1-44EC-B7D5-F100504A14D8}"/>
              </a:ext>
            </a:extLst>
          </p:cNvPr>
          <p:cNvCxnSpPr>
            <a:cxnSpLocks/>
          </p:cNvCxnSpPr>
          <p:nvPr/>
        </p:nvCxnSpPr>
        <p:spPr bwMode="gray">
          <a:xfrm flipH="1" flipV="1">
            <a:off x="3862950" y="5121649"/>
            <a:ext cx="35270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lide Number Placeholder 4">
            <a:extLst>
              <a:ext uri="{FF2B5EF4-FFF2-40B4-BE49-F238E27FC236}">
                <a16:creationId xmlns:a16="http://schemas.microsoft.com/office/drawing/2014/main" id="{3F787201-DC18-41FC-81E5-350CF48E3B75}"/>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21</a:t>
            </a:fld>
            <a:endParaRPr lang="en-US" sz="1000" dirty="0">
              <a:solidFill>
                <a:schemeClr val="accent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123A8A1D-E5A6-4166-B2FF-1816CFD4D74C}"/>
              </a:ext>
            </a:extLst>
          </p:cNvPr>
          <p:cNvSpPr>
            <a:spLocks noGrp="1" noChangeArrowheads="1"/>
          </p:cNvSpPr>
          <p:nvPr>
            <p:ph type="title"/>
          </p:nvPr>
        </p:nvSpPr>
        <p:spPr>
          <a:xfrm>
            <a:off x="336000" y="588608"/>
            <a:ext cx="11520000" cy="396000"/>
          </a:xfrm>
        </p:spPr>
        <p:txBody>
          <a:bodyPr/>
          <a:lstStyle/>
          <a:p>
            <a:r>
              <a:rPr lang="es-ES_tradnl" altLang="es-ES" dirty="0"/>
              <a:t>6.Huesca (</a:t>
            </a:r>
            <a:r>
              <a:rPr lang="en-GB" altLang="es-ES" dirty="0"/>
              <a:t>Owner</a:t>
            </a:r>
            <a:r>
              <a:rPr lang="es-ES_tradnl" altLang="es-ES" dirty="0"/>
              <a:t>)  </a:t>
            </a:r>
            <a:endParaRPr lang="en-US" altLang="es-ES" dirty="0"/>
          </a:p>
        </p:txBody>
      </p:sp>
      <p:sp>
        <p:nvSpPr>
          <p:cNvPr id="30731" name="Text Box 75">
            <a:extLst>
              <a:ext uri="{FF2B5EF4-FFF2-40B4-BE49-F238E27FC236}">
                <a16:creationId xmlns:a16="http://schemas.microsoft.com/office/drawing/2014/main" id="{13869829-1C44-4A2E-9C08-76E67E7E20A2}"/>
              </a:ext>
            </a:extLst>
          </p:cNvPr>
          <p:cNvSpPr txBox="1">
            <a:spLocks noChangeArrowheads="1"/>
          </p:cNvSpPr>
          <p:nvPr/>
        </p:nvSpPr>
        <p:spPr bwMode="auto">
          <a:xfrm>
            <a:off x="1616082" y="5811732"/>
            <a:ext cx="13319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US"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ACS880-17-0770A-7</a:t>
            </a:r>
            <a:endPar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30733" name="Text Box 75">
            <a:extLst>
              <a:ext uri="{FF2B5EF4-FFF2-40B4-BE49-F238E27FC236}">
                <a16:creationId xmlns:a16="http://schemas.microsoft.com/office/drawing/2014/main" id="{1EBF8487-0E4B-4C3D-94C8-789E682260A0}"/>
              </a:ext>
            </a:extLst>
          </p:cNvPr>
          <p:cNvSpPr txBox="1">
            <a:spLocks noChangeArrowheads="1"/>
          </p:cNvSpPr>
          <p:nvPr/>
        </p:nvSpPr>
        <p:spPr bwMode="auto">
          <a:xfrm>
            <a:off x="3807955"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CP635</a:t>
            </a:r>
          </a:p>
        </p:txBody>
      </p:sp>
      <p:pic>
        <p:nvPicPr>
          <p:cNvPr id="30734" name="Picture 62">
            <a:extLst>
              <a:ext uri="{FF2B5EF4-FFF2-40B4-BE49-F238E27FC236}">
                <a16:creationId xmlns:a16="http://schemas.microsoft.com/office/drawing/2014/main" id="{4081967C-0C83-4182-A226-C14C1F44ECF0}"/>
              </a:ext>
            </a:extLst>
          </p:cNvPr>
          <p:cNvPicPr>
            <a:picLocks noChangeAspect="1"/>
          </p:cNvPicPr>
          <p:nvPr/>
        </p:nvPicPr>
        <p:blipFill rotWithShape="1">
          <a:blip r:embed="rId2">
            <a:extLst>
              <a:ext uri="{28A0092B-C50C-407E-A947-70E740481C1C}">
                <a14:useLocalDpi xmlns:a14="http://schemas.microsoft.com/office/drawing/2010/main" val="0"/>
              </a:ext>
            </a:extLst>
          </a:blip>
          <a:srcRect l="1698" r="2377" b="3376"/>
          <a:stretch/>
        </p:blipFill>
        <p:spPr bwMode="auto">
          <a:xfrm>
            <a:off x="7649535" y="1366781"/>
            <a:ext cx="420646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63">
            <a:extLst>
              <a:ext uri="{FF2B5EF4-FFF2-40B4-BE49-F238E27FC236}">
                <a16:creationId xmlns:a16="http://schemas.microsoft.com/office/drawing/2014/main" id="{64840B7D-FD98-4A2E-9819-D05BADF7FB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7628" y="3971131"/>
            <a:ext cx="2193162" cy="2057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64">
            <a:extLst>
              <a:ext uri="{FF2B5EF4-FFF2-40B4-BE49-F238E27FC236}">
                <a16:creationId xmlns:a16="http://schemas.microsoft.com/office/drawing/2014/main" id="{86468052-0D9C-4B01-9A11-117B6FFD40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71805" y="3960854"/>
            <a:ext cx="2884195" cy="207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1">
            <a:extLst>
              <a:ext uri="{FF2B5EF4-FFF2-40B4-BE49-F238E27FC236}">
                <a16:creationId xmlns:a16="http://schemas.microsoft.com/office/drawing/2014/main" id="{374A5B6B-FCFA-4F7B-AFE4-F8DD9F8315D5}"/>
              </a:ext>
            </a:extLst>
          </p:cNvPr>
          <p:cNvSpPr>
            <a:spLocks noChangeArrowheads="1"/>
          </p:cNvSpPr>
          <p:nvPr/>
        </p:nvSpPr>
        <p:spPr bwMode="auto">
          <a:xfrm>
            <a:off x="205582" y="1451076"/>
            <a:ext cx="632142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defRPr>
            </a:lvl9pPr>
          </a:lstStyle>
          <a:p>
            <a:pPr>
              <a:spcBef>
                <a:spcPts val="600"/>
              </a:spcBef>
            </a:pPr>
            <a:r>
              <a:rPr lang="en-US" altLang="es-ES" sz="1400" dirty="0">
                <a:latin typeface="+mn-lt"/>
                <a:ea typeface="ABBvoice Light" panose="020D0403020503020204" pitchFamily="34" charset="0"/>
                <a:cs typeface="ABBvoice Light" panose="020D0403020503020204" pitchFamily="34" charset="0"/>
              </a:rPr>
              <a:t>Small hydropower plant optimization, adding an ACS880-17-0770A-7 drive. A current generator is a synchronous machine with separate voltage excitation. </a:t>
            </a:r>
          </a:p>
          <a:p>
            <a:pPr>
              <a:spcBef>
                <a:spcPts val="600"/>
              </a:spcBef>
            </a:pPr>
            <a:r>
              <a:rPr lang="en-US" altLang="es-ES" sz="1400" dirty="0">
                <a:latin typeface="+mn-lt"/>
                <a:ea typeface="ABBvoice Light" panose="020D0403020503020204" pitchFamily="34" charset="0"/>
                <a:cs typeface="ABBvoice Light" panose="020D0403020503020204" pitchFamily="34" charset="0"/>
              </a:rPr>
              <a:t>The same generator characteristics are kept after driver installation. </a:t>
            </a:r>
          </a:p>
          <a:p>
            <a:pPr>
              <a:spcBef>
                <a:spcPts val="600"/>
              </a:spcBef>
            </a:pPr>
            <a:r>
              <a:rPr lang="en-US" altLang="es-ES" sz="1400" dirty="0">
                <a:latin typeface="+mn-lt"/>
                <a:ea typeface="ABBvoice Light" panose="020D0403020503020204" pitchFamily="34" charset="0"/>
                <a:cs typeface="ABBvoice Light" panose="020D0403020503020204" pitchFamily="34" charset="0"/>
              </a:rPr>
              <a:t>Optimization of the power plant’s power curve is done with a follow-up during one year</a:t>
            </a:r>
            <a:r>
              <a:rPr lang="en-US" altLang="es-ES" sz="1400" dirty="0">
                <a:latin typeface="+mn-lt"/>
                <a:ea typeface="ABBvoice" panose="020D0603020503020204" pitchFamily="34" charset="0"/>
                <a:cs typeface="ABBvoice" panose="020D0603020503020204" pitchFamily="34" charset="0"/>
              </a:rPr>
              <a:t>.</a:t>
            </a:r>
          </a:p>
        </p:txBody>
      </p:sp>
      <p:sp>
        <p:nvSpPr>
          <p:cNvPr id="62" name="Text Box 75">
            <a:extLst>
              <a:ext uri="{FF2B5EF4-FFF2-40B4-BE49-F238E27FC236}">
                <a16:creationId xmlns:a16="http://schemas.microsoft.com/office/drawing/2014/main" id="{FB948AB7-0D40-4423-9213-6152D05A99C2}"/>
              </a:ext>
            </a:extLst>
          </p:cNvPr>
          <p:cNvSpPr txBox="1">
            <a:spLocks noChangeArrowheads="1"/>
          </p:cNvSpPr>
          <p:nvPr/>
        </p:nvSpPr>
        <p:spPr bwMode="auto">
          <a:xfrm>
            <a:off x="3074081"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AC500</a:t>
            </a:r>
          </a:p>
        </p:txBody>
      </p:sp>
      <p:pic>
        <p:nvPicPr>
          <p:cNvPr id="67" name="Graphic 66">
            <a:extLst>
              <a:ext uri="{FF2B5EF4-FFF2-40B4-BE49-F238E27FC236}">
                <a16:creationId xmlns:a16="http://schemas.microsoft.com/office/drawing/2014/main" id="{7C7A046F-AC58-445E-B472-F189FB6C3D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000" y="4814193"/>
            <a:ext cx="1033501" cy="1033501"/>
          </a:xfrm>
          <a:prstGeom prst="rect">
            <a:avLst/>
          </a:prstGeom>
        </p:spPr>
      </p:pic>
      <p:pic>
        <p:nvPicPr>
          <p:cNvPr id="68" name="Graphic 67">
            <a:extLst>
              <a:ext uri="{FF2B5EF4-FFF2-40B4-BE49-F238E27FC236}">
                <a16:creationId xmlns:a16="http://schemas.microsoft.com/office/drawing/2014/main" id="{113D93D2-643E-41AF-885E-1EE0C6CD35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06766" y="4874160"/>
            <a:ext cx="913565" cy="913565"/>
          </a:xfrm>
          <a:prstGeom prst="rect">
            <a:avLst/>
          </a:prstGeom>
        </p:spPr>
      </p:pic>
      <p:cxnSp>
        <p:nvCxnSpPr>
          <p:cNvPr id="69" name="Straight Connector 68">
            <a:extLst>
              <a:ext uri="{FF2B5EF4-FFF2-40B4-BE49-F238E27FC236}">
                <a16:creationId xmlns:a16="http://schemas.microsoft.com/office/drawing/2014/main" id="{277F5D4D-CB7B-4FF2-8488-345E09BA592B}"/>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217006D-50B7-4AF3-816A-DB4DF5320417}"/>
              </a:ext>
            </a:extLst>
          </p:cNvPr>
          <p:cNvCxnSpPr>
            <a:cxnSpLocks/>
          </p:cNvCxnSpPr>
          <p:nvPr/>
        </p:nvCxnSpPr>
        <p:spPr bwMode="gray">
          <a:xfrm flipH="1">
            <a:off x="2774058" y="5283131"/>
            <a:ext cx="2118373" cy="2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AEDD038A-B93A-4E33-BF8F-1B6100369B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34186" y="4747402"/>
            <a:ext cx="457200" cy="457200"/>
          </a:xfrm>
          <a:prstGeom prst="rect">
            <a:avLst/>
          </a:prstGeom>
        </p:spPr>
      </p:pic>
      <p:pic>
        <p:nvPicPr>
          <p:cNvPr id="72" name="Graphic 71">
            <a:extLst>
              <a:ext uri="{FF2B5EF4-FFF2-40B4-BE49-F238E27FC236}">
                <a16:creationId xmlns:a16="http://schemas.microsoft.com/office/drawing/2014/main" id="{73AC4641-D8A6-4D2E-BFA1-A16C1EF065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87559" y="4838176"/>
            <a:ext cx="457200" cy="457200"/>
          </a:xfrm>
          <a:prstGeom prst="rect">
            <a:avLst/>
          </a:prstGeom>
        </p:spPr>
      </p:pic>
      <p:cxnSp>
        <p:nvCxnSpPr>
          <p:cNvPr id="73" name="Straight Connector 72">
            <a:extLst>
              <a:ext uri="{FF2B5EF4-FFF2-40B4-BE49-F238E27FC236}">
                <a16:creationId xmlns:a16="http://schemas.microsoft.com/office/drawing/2014/main" id="{4226C902-B301-455B-8007-25578F5D3830}"/>
              </a:ext>
            </a:extLst>
          </p:cNvPr>
          <p:cNvCxnSpPr>
            <a:cxnSpLocks/>
          </p:cNvCxnSpPr>
          <p:nvPr/>
        </p:nvCxnSpPr>
        <p:spPr bwMode="gray">
          <a:xfrm flipH="1" flipV="1">
            <a:off x="2762744" y="5126072"/>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FA9D6E4-AFD1-4D06-907D-9C7EFDA3FA80}"/>
              </a:ext>
            </a:extLst>
          </p:cNvPr>
          <p:cNvCxnSpPr>
            <a:cxnSpLocks/>
          </p:cNvCxnSpPr>
          <p:nvPr/>
        </p:nvCxnSpPr>
        <p:spPr bwMode="gray">
          <a:xfrm flipH="1" flipV="1">
            <a:off x="3862950" y="5121649"/>
            <a:ext cx="35270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 Box 67">
            <a:extLst>
              <a:ext uri="{FF2B5EF4-FFF2-40B4-BE49-F238E27FC236}">
                <a16:creationId xmlns:a16="http://schemas.microsoft.com/office/drawing/2014/main" id="{D3CF9434-6002-4B43-9C28-64821E2B5215}"/>
              </a:ext>
            </a:extLst>
          </p:cNvPr>
          <p:cNvSpPr txBox="1">
            <a:spLocks noChangeArrowheads="1"/>
          </p:cNvSpPr>
          <p:nvPr/>
        </p:nvSpPr>
        <p:spPr bwMode="auto">
          <a:xfrm>
            <a:off x="134806" y="5818030"/>
            <a:ext cx="13217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ALCONZA  675kW</a:t>
            </a:r>
          </a:p>
        </p:txBody>
      </p:sp>
      <p:sp>
        <p:nvSpPr>
          <p:cNvPr id="19" name="Slide Number Placeholder 4">
            <a:extLst>
              <a:ext uri="{FF2B5EF4-FFF2-40B4-BE49-F238E27FC236}">
                <a16:creationId xmlns:a16="http://schemas.microsoft.com/office/drawing/2014/main" id="{85F10979-652C-49DA-9404-CF5E373881CF}"/>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22</a:t>
            </a:fld>
            <a:endParaRPr lang="en-US" sz="1000" dirty="0">
              <a:solidFill>
                <a:schemeClr val="accent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628B468-27D5-4B21-91FC-008445CF8CF4}"/>
              </a:ext>
            </a:extLst>
          </p:cNvPr>
          <p:cNvSpPr>
            <a:spLocks noGrp="1" noChangeArrowheads="1"/>
          </p:cNvSpPr>
          <p:nvPr>
            <p:ph type="title"/>
          </p:nvPr>
        </p:nvSpPr>
        <p:spPr>
          <a:xfrm>
            <a:off x="336000" y="616344"/>
            <a:ext cx="11520000" cy="396000"/>
          </a:xfrm>
        </p:spPr>
        <p:txBody>
          <a:bodyPr/>
          <a:lstStyle/>
          <a:p>
            <a:r>
              <a:rPr lang="es-ES_tradnl" altLang="es-ES" dirty="0"/>
              <a:t>7.Catalunya (</a:t>
            </a:r>
            <a:r>
              <a:rPr lang="en-GB" altLang="es-ES" dirty="0"/>
              <a:t>Owner</a:t>
            </a:r>
            <a:r>
              <a:rPr lang="es-ES_tradnl" altLang="es-ES" dirty="0"/>
              <a:t>)  </a:t>
            </a:r>
            <a:endParaRPr lang="en-US" altLang="es-ES" dirty="0"/>
          </a:p>
        </p:txBody>
      </p:sp>
      <p:sp>
        <p:nvSpPr>
          <p:cNvPr id="31751" name="Text Box 75">
            <a:extLst>
              <a:ext uri="{FF2B5EF4-FFF2-40B4-BE49-F238E27FC236}">
                <a16:creationId xmlns:a16="http://schemas.microsoft.com/office/drawing/2014/main" id="{CFB91980-020B-4E5A-828E-928DB8B032D8}"/>
              </a:ext>
            </a:extLst>
          </p:cNvPr>
          <p:cNvSpPr txBox="1">
            <a:spLocks noChangeArrowheads="1"/>
          </p:cNvSpPr>
          <p:nvPr/>
        </p:nvSpPr>
        <p:spPr bwMode="auto">
          <a:xfrm>
            <a:off x="1623962" y="5820607"/>
            <a:ext cx="14489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a:buNone/>
            </a:pPr>
            <a:r>
              <a:rPr lang="en-US"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ACS880-17-0293A-3</a:t>
            </a:r>
            <a:endPar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31754" name="Picture 2">
            <a:extLst>
              <a:ext uri="{FF2B5EF4-FFF2-40B4-BE49-F238E27FC236}">
                <a16:creationId xmlns:a16="http://schemas.microsoft.com/office/drawing/2014/main" id="{287EC5EC-8757-4836-9073-D400B3C36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0954" y="3724275"/>
            <a:ext cx="4345046" cy="2336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Picture 4">
            <a:extLst>
              <a:ext uri="{FF2B5EF4-FFF2-40B4-BE49-F238E27FC236}">
                <a16:creationId xmlns:a16="http://schemas.microsoft.com/office/drawing/2014/main" id="{1AF611E2-AD8F-4541-B112-38DF4FFE0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9458" y="817368"/>
            <a:ext cx="3128037" cy="282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1">
            <a:extLst>
              <a:ext uri="{FF2B5EF4-FFF2-40B4-BE49-F238E27FC236}">
                <a16:creationId xmlns:a16="http://schemas.microsoft.com/office/drawing/2014/main" id="{3DE5FE75-7E9C-4E9D-8551-2D566983CED5}"/>
              </a:ext>
            </a:extLst>
          </p:cNvPr>
          <p:cNvSpPr>
            <a:spLocks noChangeArrowheads="1"/>
          </p:cNvSpPr>
          <p:nvPr/>
        </p:nvSpPr>
        <p:spPr bwMode="auto">
          <a:xfrm>
            <a:off x="250447" y="1563922"/>
            <a:ext cx="6232657"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defRPr>
            </a:lvl9pPr>
          </a:lstStyle>
          <a:p>
            <a:pPr>
              <a:spcBef>
                <a:spcPts val="600"/>
              </a:spcBef>
            </a:pPr>
            <a:r>
              <a:rPr lang="en-US" altLang="es-ES" sz="1400" dirty="0">
                <a:latin typeface="+mn-lt"/>
                <a:ea typeface="ABBvoice Light" panose="020D0403020503020204" pitchFamily="34" charset="0"/>
                <a:cs typeface="ABBvoice Light" panose="020D0403020503020204" pitchFamily="34" charset="0"/>
              </a:rPr>
              <a:t>Before drive implementation, the impeller opening at low flow levels couldn’t be lower than 17%, since the turbine would start cavitating. </a:t>
            </a:r>
          </a:p>
          <a:p>
            <a:pPr>
              <a:spcBef>
                <a:spcPts val="600"/>
              </a:spcBef>
            </a:pPr>
            <a:r>
              <a:rPr lang="en-US" altLang="es-ES" sz="1400" dirty="0">
                <a:latin typeface="+mn-lt"/>
                <a:ea typeface="ABBvoice Light" panose="020D0403020503020204" pitchFamily="34" charset="0"/>
                <a:cs typeface="ABBvoice Light" panose="020D0403020503020204" pitchFamily="34" charset="0"/>
              </a:rPr>
              <a:t>Currently, with the new drive fully installed, an impeller opening of 2% can be reached and the turbine keeps working properly, which leads to a considerable increase in production since working at lower water flow levels is now allowed. </a:t>
            </a:r>
          </a:p>
        </p:txBody>
      </p:sp>
      <p:pic>
        <p:nvPicPr>
          <p:cNvPr id="65" name="Graphic 64">
            <a:extLst>
              <a:ext uri="{FF2B5EF4-FFF2-40B4-BE49-F238E27FC236}">
                <a16:creationId xmlns:a16="http://schemas.microsoft.com/office/drawing/2014/main" id="{C8A5241F-3204-4A96-A81F-D12B459DFD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000" y="4814193"/>
            <a:ext cx="1033501" cy="1033501"/>
          </a:xfrm>
          <a:prstGeom prst="rect">
            <a:avLst/>
          </a:prstGeom>
        </p:spPr>
      </p:pic>
      <p:pic>
        <p:nvPicPr>
          <p:cNvPr id="66" name="Graphic 65">
            <a:extLst>
              <a:ext uri="{FF2B5EF4-FFF2-40B4-BE49-F238E27FC236}">
                <a16:creationId xmlns:a16="http://schemas.microsoft.com/office/drawing/2014/main" id="{DBF4A61E-3869-4393-84BA-705E6D2EE7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6766" y="4874160"/>
            <a:ext cx="913565" cy="913565"/>
          </a:xfrm>
          <a:prstGeom prst="rect">
            <a:avLst/>
          </a:prstGeom>
        </p:spPr>
      </p:pic>
      <p:cxnSp>
        <p:nvCxnSpPr>
          <p:cNvPr id="67" name="Straight Connector 66">
            <a:extLst>
              <a:ext uri="{FF2B5EF4-FFF2-40B4-BE49-F238E27FC236}">
                <a16:creationId xmlns:a16="http://schemas.microsoft.com/office/drawing/2014/main" id="{8E2F2C97-E608-4CE5-AA09-3364AE6E2EDA}"/>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2E30C03-B1B3-4DE9-88C3-20F7A947F627}"/>
              </a:ext>
            </a:extLst>
          </p:cNvPr>
          <p:cNvCxnSpPr>
            <a:cxnSpLocks/>
          </p:cNvCxnSpPr>
          <p:nvPr/>
        </p:nvCxnSpPr>
        <p:spPr bwMode="gray">
          <a:xfrm flipH="1">
            <a:off x="2774057" y="5283846"/>
            <a:ext cx="740741" cy="2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 Box 67">
            <a:extLst>
              <a:ext uri="{FF2B5EF4-FFF2-40B4-BE49-F238E27FC236}">
                <a16:creationId xmlns:a16="http://schemas.microsoft.com/office/drawing/2014/main" id="{468A9C1C-57EF-4F36-B268-FDDD0BC621C0}"/>
              </a:ext>
            </a:extLst>
          </p:cNvPr>
          <p:cNvSpPr txBox="1">
            <a:spLocks noChangeArrowheads="1"/>
          </p:cNvSpPr>
          <p:nvPr/>
        </p:nvSpPr>
        <p:spPr bwMode="auto">
          <a:xfrm>
            <a:off x="202629" y="5804729"/>
            <a:ext cx="13002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SIEMENS  132kW</a:t>
            </a:r>
          </a:p>
        </p:txBody>
      </p:sp>
      <p:sp>
        <p:nvSpPr>
          <p:cNvPr id="12" name="Slide Number Placeholder 4">
            <a:extLst>
              <a:ext uri="{FF2B5EF4-FFF2-40B4-BE49-F238E27FC236}">
                <a16:creationId xmlns:a16="http://schemas.microsoft.com/office/drawing/2014/main" id="{D9508537-86FD-4053-8C23-D0076B9C4558}"/>
              </a:ext>
            </a:extLst>
          </p:cNvPr>
          <p:cNvSpPr txBox="1">
            <a:spLocks/>
          </p:cNvSpPr>
          <p:nvPr/>
        </p:nvSpPr>
        <p:spPr>
          <a:xfrm>
            <a:off x="1798113" y="6488733"/>
            <a:ext cx="1274809" cy="9740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23</a:t>
            </a:fld>
            <a:endParaRPr lang="en-US" sz="1000" dirty="0">
              <a:solidFill>
                <a:schemeClr val="accent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64E5603-E73B-4C18-B51A-8F64E18C7CEA}"/>
              </a:ext>
            </a:extLst>
          </p:cNvPr>
          <p:cNvSpPr>
            <a:spLocks noGrp="1" noChangeArrowheads="1"/>
          </p:cNvSpPr>
          <p:nvPr>
            <p:ph type="title"/>
          </p:nvPr>
        </p:nvSpPr>
        <p:spPr>
          <a:xfrm>
            <a:off x="456313" y="598185"/>
            <a:ext cx="11520000" cy="396000"/>
          </a:xfrm>
        </p:spPr>
        <p:txBody>
          <a:bodyPr/>
          <a:lstStyle/>
          <a:p>
            <a:r>
              <a:rPr lang="es-ES_tradnl" altLang="es-ES" dirty="0"/>
              <a:t>8.Catalunya (Particular </a:t>
            </a:r>
            <a:r>
              <a:rPr lang="es-ES_tradnl" altLang="es-ES" dirty="0" err="1"/>
              <a:t>owner</a:t>
            </a:r>
            <a:r>
              <a:rPr lang="es-ES_tradnl" altLang="es-ES" dirty="0"/>
              <a:t>)</a:t>
            </a:r>
            <a:endParaRPr lang="en-US" altLang="es-ES" dirty="0"/>
          </a:p>
        </p:txBody>
      </p:sp>
      <p:sp>
        <p:nvSpPr>
          <p:cNvPr id="32779" name="Text Box 75">
            <a:extLst>
              <a:ext uri="{FF2B5EF4-FFF2-40B4-BE49-F238E27FC236}">
                <a16:creationId xmlns:a16="http://schemas.microsoft.com/office/drawing/2014/main" id="{574E82BC-14C3-41D3-9E71-F076BC1E6874}"/>
              </a:ext>
            </a:extLst>
          </p:cNvPr>
          <p:cNvSpPr txBox="1">
            <a:spLocks noChangeArrowheads="1"/>
          </p:cNvSpPr>
          <p:nvPr/>
        </p:nvSpPr>
        <p:spPr bwMode="auto">
          <a:xfrm>
            <a:off x="1697592" y="5829689"/>
            <a:ext cx="13319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US" altLang="es-ES" sz="900" dirty="0">
                <a:latin typeface="ABBvoice Light" panose="020D0403020503020204" pitchFamily="34" charset="0"/>
                <a:ea typeface="ABBvoice Light" panose="020D0403020503020204" pitchFamily="34" charset="0"/>
                <a:cs typeface="ABBvoice Light" panose="020D0403020503020204" pitchFamily="34" charset="0"/>
              </a:rPr>
              <a:t>ACS880-17-0271A-7</a:t>
            </a:r>
            <a:endParaRPr lang="en-GB" altLang="es-ES" sz="900"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32784" name="Picture 1">
            <a:extLst>
              <a:ext uri="{FF2B5EF4-FFF2-40B4-BE49-F238E27FC236}">
                <a16:creationId xmlns:a16="http://schemas.microsoft.com/office/drawing/2014/main" id="{80C7A341-5CC9-4C4C-9C2B-5C6C92F79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2528" y="768386"/>
            <a:ext cx="3435534" cy="221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1">
            <a:extLst>
              <a:ext uri="{FF2B5EF4-FFF2-40B4-BE49-F238E27FC236}">
                <a16:creationId xmlns:a16="http://schemas.microsoft.com/office/drawing/2014/main" id="{38B7CC5F-35B7-478D-AAC3-F9624DE10FEF}"/>
              </a:ext>
            </a:extLst>
          </p:cNvPr>
          <p:cNvSpPr>
            <a:spLocks noChangeArrowheads="1"/>
          </p:cNvSpPr>
          <p:nvPr/>
        </p:nvSpPr>
        <p:spPr bwMode="auto">
          <a:xfrm>
            <a:off x="370805" y="1436467"/>
            <a:ext cx="6156326"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defRPr>
            </a:lvl9pPr>
          </a:lstStyle>
          <a:p>
            <a:pPr>
              <a:spcBef>
                <a:spcPts val="600"/>
              </a:spcBef>
            </a:pPr>
            <a:r>
              <a:rPr lang="en-US" altLang="es-ES" sz="1400" dirty="0">
                <a:latin typeface="+mn-lt"/>
                <a:ea typeface="ABBvoice Light" panose="020D0403020503020204" pitchFamily="34" charset="0"/>
                <a:cs typeface="ABBvoice Light" panose="020D0403020503020204" pitchFamily="34" charset="0"/>
              </a:rPr>
              <a:t>Optimization of the small hydropower plant, adding an ACS880-17-0271A-7 drive. </a:t>
            </a:r>
          </a:p>
          <a:p>
            <a:pPr>
              <a:spcBef>
                <a:spcPts val="600"/>
              </a:spcBef>
            </a:pPr>
            <a:r>
              <a:rPr lang="en-US" altLang="es-ES" sz="1400" dirty="0">
                <a:latin typeface="+mn-lt"/>
                <a:ea typeface="ABBvoice Light" panose="020D0403020503020204" pitchFamily="34" charset="0"/>
                <a:cs typeface="ABBvoice Light" panose="020D0403020503020204" pitchFamily="34" charset="0"/>
              </a:rPr>
              <a:t>The existing generator has been rewound, providing it with reinforced insulation to operate with a variable speed drive.</a:t>
            </a:r>
          </a:p>
          <a:p>
            <a:pPr>
              <a:spcBef>
                <a:spcPts val="600"/>
              </a:spcBef>
            </a:pPr>
            <a:r>
              <a:rPr lang="en-US" altLang="es-ES" sz="1400" dirty="0">
                <a:latin typeface="+mn-lt"/>
                <a:ea typeface="ABBvoice Light" panose="020D0403020503020204" pitchFamily="34" charset="0"/>
                <a:cs typeface="ABBvoice Light" panose="020D0403020503020204" pitchFamily="34" charset="0"/>
              </a:rPr>
              <a:t>Optimization of the power plant’s power curve is done, with a follow-up during one year.</a:t>
            </a:r>
          </a:p>
          <a:p>
            <a:pPr>
              <a:spcBef>
                <a:spcPts val="600"/>
              </a:spcBef>
            </a:pPr>
            <a:r>
              <a:rPr lang="en-US" altLang="es-ES" sz="1400" dirty="0">
                <a:latin typeface="+mn-lt"/>
                <a:ea typeface="ABBvoice Light" panose="020D0403020503020204" pitchFamily="34" charset="0"/>
                <a:cs typeface="ABBvoice Light" panose="020D0403020503020204" pitchFamily="34" charset="0"/>
              </a:rPr>
              <a:t>An increase of 25% in production has been obtained.</a:t>
            </a:r>
          </a:p>
        </p:txBody>
      </p:sp>
      <p:sp>
        <p:nvSpPr>
          <p:cNvPr id="62" name="Text Box 75">
            <a:extLst>
              <a:ext uri="{FF2B5EF4-FFF2-40B4-BE49-F238E27FC236}">
                <a16:creationId xmlns:a16="http://schemas.microsoft.com/office/drawing/2014/main" id="{D42817B2-05C5-4FF1-BF8F-8BFB8F2A0BE2}"/>
              </a:ext>
            </a:extLst>
          </p:cNvPr>
          <p:cNvSpPr txBox="1">
            <a:spLocks noChangeArrowheads="1"/>
          </p:cNvSpPr>
          <p:nvPr/>
        </p:nvSpPr>
        <p:spPr bwMode="auto">
          <a:xfrm>
            <a:off x="3807955"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CP635</a:t>
            </a:r>
          </a:p>
        </p:txBody>
      </p:sp>
      <p:sp>
        <p:nvSpPr>
          <p:cNvPr id="63" name="Text Box 75">
            <a:extLst>
              <a:ext uri="{FF2B5EF4-FFF2-40B4-BE49-F238E27FC236}">
                <a16:creationId xmlns:a16="http://schemas.microsoft.com/office/drawing/2014/main" id="{32D08126-A6DB-4C63-A2F6-66FB7A94075D}"/>
              </a:ext>
            </a:extLst>
          </p:cNvPr>
          <p:cNvSpPr txBox="1">
            <a:spLocks noChangeArrowheads="1"/>
          </p:cNvSpPr>
          <p:nvPr/>
        </p:nvSpPr>
        <p:spPr bwMode="auto">
          <a:xfrm>
            <a:off x="3074081"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AC500</a:t>
            </a:r>
          </a:p>
        </p:txBody>
      </p:sp>
      <p:pic>
        <p:nvPicPr>
          <p:cNvPr id="66" name="Graphic 65">
            <a:extLst>
              <a:ext uri="{FF2B5EF4-FFF2-40B4-BE49-F238E27FC236}">
                <a16:creationId xmlns:a16="http://schemas.microsoft.com/office/drawing/2014/main" id="{5EAF33DE-A57D-42D0-805E-211E2D03CB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000" y="4814193"/>
            <a:ext cx="1033501" cy="1033501"/>
          </a:xfrm>
          <a:prstGeom prst="rect">
            <a:avLst/>
          </a:prstGeom>
        </p:spPr>
      </p:pic>
      <p:pic>
        <p:nvPicPr>
          <p:cNvPr id="67" name="Graphic 66">
            <a:extLst>
              <a:ext uri="{FF2B5EF4-FFF2-40B4-BE49-F238E27FC236}">
                <a16:creationId xmlns:a16="http://schemas.microsoft.com/office/drawing/2014/main" id="{324A93CB-1A0A-4D9E-9E86-8AFFDB186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6766" y="4874160"/>
            <a:ext cx="913565" cy="913565"/>
          </a:xfrm>
          <a:prstGeom prst="rect">
            <a:avLst/>
          </a:prstGeom>
        </p:spPr>
      </p:pic>
      <p:cxnSp>
        <p:nvCxnSpPr>
          <p:cNvPr id="68" name="Straight Connector 67">
            <a:extLst>
              <a:ext uri="{FF2B5EF4-FFF2-40B4-BE49-F238E27FC236}">
                <a16:creationId xmlns:a16="http://schemas.microsoft.com/office/drawing/2014/main" id="{177B73DE-363E-429E-9CAF-95DEAB504070}"/>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E661E75-C5E8-4179-9411-E5281862902D}"/>
              </a:ext>
            </a:extLst>
          </p:cNvPr>
          <p:cNvCxnSpPr>
            <a:cxnSpLocks/>
          </p:cNvCxnSpPr>
          <p:nvPr/>
        </p:nvCxnSpPr>
        <p:spPr bwMode="gray">
          <a:xfrm flipH="1">
            <a:off x="2774058" y="5283131"/>
            <a:ext cx="2118373" cy="2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0" name="Graphic 69">
            <a:extLst>
              <a:ext uri="{FF2B5EF4-FFF2-40B4-BE49-F238E27FC236}">
                <a16:creationId xmlns:a16="http://schemas.microsoft.com/office/drawing/2014/main" id="{90BE5456-34FE-4A98-A58F-FA111884C5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4186" y="4747402"/>
            <a:ext cx="457200" cy="457200"/>
          </a:xfrm>
          <a:prstGeom prst="rect">
            <a:avLst/>
          </a:prstGeom>
        </p:spPr>
      </p:pic>
      <p:pic>
        <p:nvPicPr>
          <p:cNvPr id="71" name="Graphic 70">
            <a:extLst>
              <a:ext uri="{FF2B5EF4-FFF2-40B4-BE49-F238E27FC236}">
                <a16:creationId xmlns:a16="http://schemas.microsoft.com/office/drawing/2014/main" id="{08EC8868-2942-46D5-B5F7-4A50271F19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187559" y="4838176"/>
            <a:ext cx="457200" cy="457200"/>
          </a:xfrm>
          <a:prstGeom prst="rect">
            <a:avLst/>
          </a:prstGeom>
        </p:spPr>
      </p:pic>
      <p:cxnSp>
        <p:nvCxnSpPr>
          <p:cNvPr id="72" name="Straight Connector 71">
            <a:extLst>
              <a:ext uri="{FF2B5EF4-FFF2-40B4-BE49-F238E27FC236}">
                <a16:creationId xmlns:a16="http://schemas.microsoft.com/office/drawing/2014/main" id="{05DF2A12-C585-49E8-9FB8-C8ACBFC89181}"/>
              </a:ext>
            </a:extLst>
          </p:cNvPr>
          <p:cNvCxnSpPr>
            <a:cxnSpLocks/>
          </p:cNvCxnSpPr>
          <p:nvPr/>
        </p:nvCxnSpPr>
        <p:spPr bwMode="gray">
          <a:xfrm flipH="1" flipV="1">
            <a:off x="2762744" y="5126072"/>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A5791DD-41BF-4983-A653-B2AEAE1BCA6B}"/>
              </a:ext>
            </a:extLst>
          </p:cNvPr>
          <p:cNvCxnSpPr>
            <a:cxnSpLocks/>
          </p:cNvCxnSpPr>
          <p:nvPr/>
        </p:nvCxnSpPr>
        <p:spPr bwMode="gray">
          <a:xfrm flipH="1" flipV="1">
            <a:off x="3862950" y="5121649"/>
            <a:ext cx="35270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 Box 67">
            <a:extLst>
              <a:ext uri="{FF2B5EF4-FFF2-40B4-BE49-F238E27FC236}">
                <a16:creationId xmlns:a16="http://schemas.microsoft.com/office/drawing/2014/main" id="{ECB85CA6-0D7A-409A-941B-1F15CAF65AAB}"/>
              </a:ext>
            </a:extLst>
          </p:cNvPr>
          <p:cNvSpPr txBox="1">
            <a:spLocks noChangeArrowheads="1"/>
          </p:cNvSpPr>
          <p:nvPr/>
        </p:nvSpPr>
        <p:spPr bwMode="auto">
          <a:xfrm>
            <a:off x="310499" y="5846157"/>
            <a:ext cx="923925" cy="23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Asea  250kW</a:t>
            </a:r>
          </a:p>
        </p:txBody>
      </p:sp>
      <p:sp>
        <p:nvSpPr>
          <p:cNvPr id="18" name="Slide Number Placeholder 4">
            <a:extLst>
              <a:ext uri="{FF2B5EF4-FFF2-40B4-BE49-F238E27FC236}">
                <a16:creationId xmlns:a16="http://schemas.microsoft.com/office/drawing/2014/main" id="{B1AAE581-5C46-4B45-8608-33E5361A246C}"/>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24</a:t>
            </a:fld>
            <a:endParaRPr lang="en-US" sz="1000" dirty="0">
              <a:solidFill>
                <a:schemeClr val="accent3"/>
              </a:solidFill>
            </a:endParaRPr>
          </a:p>
        </p:txBody>
      </p:sp>
      <p:pic>
        <p:nvPicPr>
          <p:cNvPr id="19" name="Picture 18">
            <a:extLst>
              <a:ext uri="{FF2B5EF4-FFF2-40B4-BE49-F238E27FC236}">
                <a16:creationId xmlns:a16="http://schemas.microsoft.com/office/drawing/2014/main" id="{50E51792-BBAD-4122-8C7F-1A6AEEF9F8B6}"/>
              </a:ext>
            </a:extLst>
          </p:cNvPr>
          <p:cNvPicPr>
            <a:picLocks noChangeAspect="1"/>
          </p:cNvPicPr>
          <p:nvPr/>
        </p:nvPicPr>
        <p:blipFill>
          <a:blip r:embed="rId11"/>
          <a:stretch>
            <a:fillRect/>
          </a:stretch>
        </p:blipFill>
        <p:spPr>
          <a:xfrm>
            <a:off x="8172528" y="3241057"/>
            <a:ext cx="3821221" cy="272056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B65235B-A218-44D7-ACA9-4ACDDB5B53F9}"/>
              </a:ext>
            </a:extLst>
          </p:cNvPr>
          <p:cNvSpPr>
            <a:spLocks noGrp="1" noChangeArrowheads="1"/>
          </p:cNvSpPr>
          <p:nvPr>
            <p:ph type="title"/>
          </p:nvPr>
        </p:nvSpPr>
        <p:spPr>
          <a:xfrm>
            <a:off x="336000" y="570348"/>
            <a:ext cx="11520000" cy="396000"/>
          </a:xfrm>
        </p:spPr>
        <p:txBody>
          <a:bodyPr/>
          <a:lstStyle/>
          <a:p>
            <a:r>
              <a:rPr lang="es-ES_tradnl" altLang="es-ES" dirty="0"/>
              <a:t>9.Catalunya (</a:t>
            </a:r>
            <a:r>
              <a:rPr lang="en-GB" altLang="es-ES" dirty="0"/>
              <a:t>Owner)/ Archimedes’ screw/ Fish ladder</a:t>
            </a:r>
          </a:p>
        </p:txBody>
      </p:sp>
      <p:sp>
        <p:nvSpPr>
          <p:cNvPr id="33798" name="Text Box 75">
            <a:extLst>
              <a:ext uri="{FF2B5EF4-FFF2-40B4-BE49-F238E27FC236}">
                <a16:creationId xmlns:a16="http://schemas.microsoft.com/office/drawing/2014/main" id="{2135D8FE-E120-4ED5-BC91-7611EEDD24B5}"/>
              </a:ext>
            </a:extLst>
          </p:cNvPr>
          <p:cNvSpPr txBox="1">
            <a:spLocks noChangeArrowheads="1"/>
          </p:cNvSpPr>
          <p:nvPr/>
        </p:nvSpPr>
        <p:spPr bwMode="auto">
          <a:xfrm>
            <a:off x="1132517" y="5785765"/>
            <a:ext cx="13319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US" altLang="es-ES" sz="900" dirty="0">
                <a:latin typeface="ABBvoice Light" panose="020D0403020503020204" pitchFamily="34" charset="0"/>
                <a:ea typeface="ABBvoice Light" panose="020D0403020503020204" pitchFamily="34" charset="0"/>
                <a:cs typeface="ABBvoice Light" panose="020D0403020503020204" pitchFamily="34" charset="0"/>
              </a:rPr>
              <a:t>ACS800-11-060-7</a:t>
            </a:r>
            <a:endParaRPr lang="en-GB" altLang="es-ES" sz="9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33801" name="Text Box 75">
            <a:extLst>
              <a:ext uri="{FF2B5EF4-FFF2-40B4-BE49-F238E27FC236}">
                <a16:creationId xmlns:a16="http://schemas.microsoft.com/office/drawing/2014/main" id="{2A7748AA-C4A1-45D8-8782-6CA520C677B2}"/>
              </a:ext>
            </a:extLst>
          </p:cNvPr>
          <p:cNvSpPr txBox="1">
            <a:spLocks noChangeArrowheads="1"/>
          </p:cNvSpPr>
          <p:nvPr/>
        </p:nvSpPr>
        <p:spPr bwMode="auto">
          <a:xfrm>
            <a:off x="3667812" y="5800611"/>
            <a:ext cx="13319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US" altLang="es-ES" sz="900" dirty="0">
                <a:latin typeface="ABBvoice Light" panose="020D0403020503020204" pitchFamily="34" charset="0"/>
                <a:ea typeface="ABBvoice Light" panose="020D0403020503020204" pitchFamily="34" charset="0"/>
                <a:cs typeface="ABBvoice Light" panose="020D0403020503020204" pitchFamily="34" charset="0"/>
              </a:rPr>
              <a:t>ACS800-11-060-7</a:t>
            </a:r>
            <a:endParaRPr lang="en-GB" altLang="es-ES" sz="900" dirty="0">
              <a:latin typeface="ABBvoice Light" panose="020D0403020503020204" pitchFamily="34" charset="0"/>
              <a:ea typeface="ABBvoice Light" panose="020D0403020503020204" pitchFamily="34" charset="0"/>
              <a:cs typeface="ABBvoice Light" panose="020D0403020503020204" pitchFamily="34" charset="0"/>
            </a:endParaRPr>
          </a:p>
        </p:txBody>
      </p:sp>
      <p:pic>
        <p:nvPicPr>
          <p:cNvPr id="33804" name="Picture 5">
            <a:extLst>
              <a:ext uri="{FF2B5EF4-FFF2-40B4-BE49-F238E27FC236}">
                <a16:creationId xmlns:a16="http://schemas.microsoft.com/office/drawing/2014/main" id="{5FD6FCDD-EB7F-4122-B504-D0B421633E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95"/>
          <a:stretch/>
        </p:blipFill>
        <p:spPr bwMode="auto">
          <a:xfrm>
            <a:off x="8264101" y="1609737"/>
            <a:ext cx="3570528" cy="203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A66191E-A993-4B95-A0C8-46A9DD1D5400}"/>
              </a:ext>
            </a:extLst>
          </p:cNvPr>
          <p:cNvPicPr>
            <a:picLocks noChangeAspect="1"/>
          </p:cNvPicPr>
          <p:nvPr/>
        </p:nvPicPr>
        <p:blipFill>
          <a:blip r:embed="rId3"/>
          <a:stretch>
            <a:fillRect/>
          </a:stretch>
        </p:blipFill>
        <p:spPr>
          <a:xfrm>
            <a:off x="8256888" y="3688862"/>
            <a:ext cx="3599112" cy="2326826"/>
          </a:xfrm>
          <a:prstGeom prst="rect">
            <a:avLst/>
          </a:prstGeom>
        </p:spPr>
      </p:pic>
      <p:sp>
        <p:nvSpPr>
          <p:cNvPr id="104" name="Rectangle 1">
            <a:extLst>
              <a:ext uri="{FF2B5EF4-FFF2-40B4-BE49-F238E27FC236}">
                <a16:creationId xmlns:a16="http://schemas.microsoft.com/office/drawing/2014/main" id="{8C96C803-C874-4D97-A57D-17C52CD1F40C}"/>
              </a:ext>
            </a:extLst>
          </p:cNvPr>
          <p:cNvSpPr>
            <a:spLocks noChangeArrowheads="1"/>
          </p:cNvSpPr>
          <p:nvPr/>
        </p:nvSpPr>
        <p:spPr bwMode="auto">
          <a:xfrm>
            <a:off x="196777" y="1536268"/>
            <a:ext cx="6802774"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defRPr>
            </a:lvl9pPr>
          </a:lstStyle>
          <a:p>
            <a:pPr>
              <a:spcBef>
                <a:spcPts val="600"/>
              </a:spcBef>
            </a:pPr>
            <a:r>
              <a:rPr lang="en-US" altLang="es-ES" sz="1400" dirty="0">
                <a:latin typeface="+mn-lt"/>
                <a:ea typeface="ABBvoice Light" panose="020D0403020503020204" pitchFamily="34" charset="0"/>
                <a:cs typeface="ABBvoice Light" panose="020D0403020503020204" pitchFamily="34" charset="0"/>
              </a:rPr>
              <a:t>Supply of 2 x 50kW ABB generators and 2 x ACS-800-11-060-7 drives in an Archimedes’ screws facility used as a fish ladder.</a:t>
            </a:r>
          </a:p>
          <a:p>
            <a:pPr>
              <a:spcBef>
                <a:spcPts val="600"/>
              </a:spcBef>
            </a:pPr>
            <a:r>
              <a:rPr lang="en-US" altLang="es-ES" sz="1400" dirty="0">
                <a:latin typeface="+mn-lt"/>
                <a:ea typeface="ABBvoice Light" panose="020D0403020503020204" pitchFamily="34" charset="0"/>
                <a:cs typeface="ABBvoice Light" panose="020D0403020503020204" pitchFamily="34" charset="0"/>
              </a:rPr>
              <a:t>According to the customer, there’s been an increase of 17kW in expected production due to variable speed implementation. </a:t>
            </a:r>
          </a:p>
          <a:p>
            <a:pPr>
              <a:spcBef>
                <a:spcPts val="600"/>
              </a:spcBef>
            </a:pPr>
            <a:r>
              <a:rPr lang="en-US" altLang="es-ES" sz="1400" dirty="0">
                <a:latin typeface="+mn-lt"/>
                <a:ea typeface="ABBvoice Light" panose="020D0403020503020204" pitchFamily="34" charset="0"/>
                <a:cs typeface="ABBvoice Light" panose="020D0403020503020204" pitchFamily="34" charset="0"/>
              </a:rPr>
              <a:t>Due to existing norms, it must be limited to 50kW, each.</a:t>
            </a:r>
          </a:p>
          <a:p>
            <a:pPr>
              <a:spcBef>
                <a:spcPts val="600"/>
              </a:spcBef>
            </a:pPr>
            <a:endParaRPr lang="en-US" altLang="es-ES" dirty="0"/>
          </a:p>
        </p:txBody>
      </p:sp>
      <p:pic>
        <p:nvPicPr>
          <p:cNvPr id="108" name="Graphic 107">
            <a:extLst>
              <a:ext uri="{FF2B5EF4-FFF2-40B4-BE49-F238E27FC236}">
                <a16:creationId xmlns:a16="http://schemas.microsoft.com/office/drawing/2014/main" id="{C245FCE3-2744-4986-8681-5EEDDF87E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000" y="4814193"/>
            <a:ext cx="1033501" cy="1033501"/>
          </a:xfrm>
          <a:prstGeom prst="rect">
            <a:avLst/>
          </a:prstGeom>
        </p:spPr>
      </p:pic>
      <p:cxnSp>
        <p:nvCxnSpPr>
          <p:cNvPr id="110" name="Straight Connector 109">
            <a:extLst>
              <a:ext uri="{FF2B5EF4-FFF2-40B4-BE49-F238E27FC236}">
                <a16:creationId xmlns:a16="http://schemas.microsoft.com/office/drawing/2014/main" id="{44DDF70C-4246-470B-84C1-0DD886C0F2DD}"/>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471E8AD-A799-4905-AC4C-E63BF060F65A}"/>
              </a:ext>
            </a:extLst>
          </p:cNvPr>
          <p:cNvCxnSpPr>
            <a:cxnSpLocks/>
          </p:cNvCxnSpPr>
          <p:nvPr/>
        </p:nvCxnSpPr>
        <p:spPr bwMode="gray">
          <a:xfrm flipH="1">
            <a:off x="3444759" y="5319669"/>
            <a:ext cx="740741" cy="20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2" name="Graphic 111">
            <a:extLst>
              <a:ext uri="{FF2B5EF4-FFF2-40B4-BE49-F238E27FC236}">
                <a16:creationId xmlns:a16="http://schemas.microsoft.com/office/drawing/2014/main" id="{8E26597D-1E3F-4CB9-AA39-223DFE0EA3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3693" y="4867695"/>
            <a:ext cx="900746" cy="900746"/>
          </a:xfrm>
          <a:prstGeom prst="rect">
            <a:avLst/>
          </a:prstGeom>
        </p:spPr>
      </p:pic>
      <p:pic>
        <p:nvPicPr>
          <p:cNvPr id="113" name="Graphic 112">
            <a:extLst>
              <a:ext uri="{FF2B5EF4-FFF2-40B4-BE49-F238E27FC236}">
                <a16:creationId xmlns:a16="http://schemas.microsoft.com/office/drawing/2014/main" id="{86B0D3C3-CDB7-4563-AAFE-513C7984A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4663" y="4867695"/>
            <a:ext cx="1033501" cy="1033501"/>
          </a:xfrm>
          <a:prstGeom prst="rect">
            <a:avLst/>
          </a:prstGeom>
        </p:spPr>
      </p:pic>
      <p:cxnSp>
        <p:nvCxnSpPr>
          <p:cNvPr id="114" name="Straight Connector 113">
            <a:extLst>
              <a:ext uri="{FF2B5EF4-FFF2-40B4-BE49-F238E27FC236}">
                <a16:creationId xmlns:a16="http://schemas.microsoft.com/office/drawing/2014/main" id="{894D2769-5293-43F3-91FB-0D2AF342EE6B}"/>
              </a:ext>
            </a:extLst>
          </p:cNvPr>
          <p:cNvCxnSpPr>
            <a:cxnSpLocks/>
          </p:cNvCxnSpPr>
          <p:nvPr/>
        </p:nvCxnSpPr>
        <p:spPr bwMode="gray">
          <a:xfrm flipH="1">
            <a:off x="2040115" y="5280831"/>
            <a:ext cx="686441" cy="35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5" name="Graphic 114">
            <a:extLst>
              <a:ext uri="{FF2B5EF4-FFF2-40B4-BE49-F238E27FC236}">
                <a16:creationId xmlns:a16="http://schemas.microsoft.com/office/drawing/2014/main" id="{6C26751D-BC37-4689-A558-C92B705141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3395" y="4867695"/>
            <a:ext cx="900746" cy="900746"/>
          </a:xfrm>
          <a:prstGeom prst="rect">
            <a:avLst/>
          </a:prstGeom>
        </p:spPr>
      </p:pic>
      <p:sp>
        <p:nvSpPr>
          <p:cNvPr id="116" name="Text Box 67">
            <a:extLst>
              <a:ext uri="{FF2B5EF4-FFF2-40B4-BE49-F238E27FC236}">
                <a16:creationId xmlns:a16="http://schemas.microsoft.com/office/drawing/2014/main" id="{06E138B4-96F7-4A0D-A2FC-D771430DA836}"/>
              </a:ext>
            </a:extLst>
          </p:cNvPr>
          <p:cNvSpPr txBox="1">
            <a:spLocks noChangeArrowheads="1"/>
          </p:cNvSpPr>
          <p:nvPr/>
        </p:nvSpPr>
        <p:spPr bwMode="auto">
          <a:xfrm>
            <a:off x="276967" y="5785729"/>
            <a:ext cx="923925" cy="23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ABB  50kW</a:t>
            </a:r>
          </a:p>
        </p:txBody>
      </p:sp>
      <p:sp>
        <p:nvSpPr>
          <p:cNvPr id="16" name="Slide Number Placeholder 4">
            <a:extLst>
              <a:ext uri="{FF2B5EF4-FFF2-40B4-BE49-F238E27FC236}">
                <a16:creationId xmlns:a16="http://schemas.microsoft.com/office/drawing/2014/main" id="{E5BB34E5-E4BA-46B0-9EE9-5DDCDE72BECE}"/>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25</a:t>
            </a:fld>
            <a:endParaRPr lang="en-US" sz="1000" dirty="0">
              <a:solidFill>
                <a:schemeClr val="accent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64E5603-E73B-4C18-B51A-8F64E18C7CEA}"/>
              </a:ext>
            </a:extLst>
          </p:cNvPr>
          <p:cNvSpPr>
            <a:spLocks noGrp="1" noChangeArrowheads="1"/>
          </p:cNvSpPr>
          <p:nvPr>
            <p:ph type="title"/>
          </p:nvPr>
        </p:nvSpPr>
        <p:spPr>
          <a:xfrm>
            <a:off x="336000" y="578964"/>
            <a:ext cx="11520000" cy="396000"/>
          </a:xfrm>
        </p:spPr>
        <p:txBody>
          <a:bodyPr/>
          <a:lstStyle/>
          <a:p>
            <a:r>
              <a:rPr lang="es-ES_tradnl" altLang="es-ES" dirty="0"/>
              <a:t>10.Catalunya (</a:t>
            </a:r>
            <a:r>
              <a:rPr lang="en-GB" altLang="es-ES" dirty="0"/>
              <a:t>Utility, ongoing</a:t>
            </a:r>
            <a:r>
              <a:rPr lang="es-ES_tradnl" altLang="es-ES" dirty="0"/>
              <a:t>) </a:t>
            </a:r>
            <a:endParaRPr lang="en-US" altLang="es-ES" dirty="0"/>
          </a:p>
        </p:txBody>
      </p:sp>
      <p:sp>
        <p:nvSpPr>
          <p:cNvPr id="32779" name="Text Box 75">
            <a:extLst>
              <a:ext uri="{FF2B5EF4-FFF2-40B4-BE49-F238E27FC236}">
                <a16:creationId xmlns:a16="http://schemas.microsoft.com/office/drawing/2014/main" id="{574E82BC-14C3-41D3-9E71-F076BC1E6874}"/>
              </a:ext>
            </a:extLst>
          </p:cNvPr>
          <p:cNvSpPr txBox="1">
            <a:spLocks noChangeArrowheads="1"/>
          </p:cNvSpPr>
          <p:nvPr/>
        </p:nvSpPr>
        <p:spPr bwMode="auto">
          <a:xfrm>
            <a:off x="1494967" y="5799744"/>
            <a:ext cx="18655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US" altLang="es-ES" sz="900" dirty="0">
                <a:latin typeface="ABBvoice Light" panose="020D0403020503020204" pitchFamily="34" charset="0"/>
                <a:ea typeface="ABBvoice Light" panose="020D0403020503020204" pitchFamily="34" charset="0"/>
                <a:cs typeface="ABBvoice Light" panose="020D0403020503020204" pitchFamily="34" charset="0"/>
              </a:rPr>
              <a:t>ACS880-17-1130A-7 (1100kW</a:t>
            </a:r>
            <a:r>
              <a:rPr lang="en-US" altLang="es-ES" sz="900" dirty="0"/>
              <a:t>)</a:t>
            </a:r>
            <a:endParaRPr lang="en-GB" altLang="es-ES" sz="900" dirty="0"/>
          </a:p>
        </p:txBody>
      </p:sp>
      <p:sp>
        <p:nvSpPr>
          <p:cNvPr id="32782" name="Rectangle 1">
            <a:extLst>
              <a:ext uri="{FF2B5EF4-FFF2-40B4-BE49-F238E27FC236}">
                <a16:creationId xmlns:a16="http://schemas.microsoft.com/office/drawing/2014/main" id="{F43E83C9-285A-428C-8607-1A0781DEED69}"/>
              </a:ext>
            </a:extLst>
          </p:cNvPr>
          <p:cNvSpPr>
            <a:spLocks noChangeArrowheads="1"/>
          </p:cNvSpPr>
          <p:nvPr/>
        </p:nvSpPr>
        <p:spPr bwMode="auto">
          <a:xfrm>
            <a:off x="241992" y="1631614"/>
            <a:ext cx="683575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panose="020B0604020202020204" pitchFamily="34" charset="0"/>
              </a:defRPr>
            </a:lvl1pPr>
            <a:lvl2pPr marL="742950" indent="-285750">
              <a:defRPr>
                <a:solidFill>
                  <a:srgbClr val="000000"/>
                </a:solidFill>
                <a:latin typeface="Arial" panose="020B0604020202020204" pitchFamily="34" charset="0"/>
              </a:defRPr>
            </a:lvl2pPr>
            <a:lvl3pPr marL="1143000" indent="-228600">
              <a:defRPr>
                <a:solidFill>
                  <a:srgbClr val="000000"/>
                </a:solidFill>
                <a:latin typeface="Arial" panose="020B0604020202020204" pitchFamily="34" charset="0"/>
              </a:defRPr>
            </a:lvl3pPr>
            <a:lvl4pPr marL="1600200" indent="-228600">
              <a:defRPr>
                <a:solidFill>
                  <a:srgbClr val="000000"/>
                </a:solidFill>
                <a:latin typeface="Arial" panose="020B0604020202020204" pitchFamily="34" charset="0"/>
              </a:defRPr>
            </a:lvl4pPr>
            <a:lvl5pPr marL="2057400" indent="-228600">
              <a:defRPr>
                <a:solidFill>
                  <a:srgbClr val="000000"/>
                </a:solidFill>
                <a:latin typeface="Arial" panose="020B0604020202020204" pitchFamily="34" charset="0"/>
              </a:defRPr>
            </a:lvl5pPr>
            <a:lvl6pPr marL="2514600" indent="-228600" eaLnBrk="0" fontAlgn="base" hangingPunct="0">
              <a:spcBef>
                <a:spcPct val="0"/>
              </a:spcBef>
              <a:spcAft>
                <a:spcPct val="0"/>
              </a:spcAft>
              <a:defRPr>
                <a:solidFill>
                  <a:srgbClr val="000000"/>
                </a:solidFill>
                <a:latin typeface="Arial" panose="020B0604020202020204" pitchFamily="34" charset="0"/>
              </a:defRPr>
            </a:lvl6pPr>
            <a:lvl7pPr marL="2971800" indent="-228600" eaLnBrk="0" fontAlgn="base" hangingPunct="0">
              <a:spcBef>
                <a:spcPct val="0"/>
              </a:spcBef>
              <a:spcAft>
                <a:spcPct val="0"/>
              </a:spcAft>
              <a:defRPr>
                <a:solidFill>
                  <a:srgbClr val="000000"/>
                </a:solidFill>
                <a:latin typeface="Arial" panose="020B0604020202020204" pitchFamily="34" charset="0"/>
              </a:defRPr>
            </a:lvl7pPr>
            <a:lvl8pPr marL="3429000" indent="-228600" eaLnBrk="0" fontAlgn="base" hangingPunct="0">
              <a:spcBef>
                <a:spcPct val="0"/>
              </a:spcBef>
              <a:spcAft>
                <a:spcPct val="0"/>
              </a:spcAft>
              <a:defRPr>
                <a:solidFill>
                  <a:srgbClr val="000000"/>
                </a:solidFill>
                <a:latin typeface="Arial" panose="020B0604020202020204" pitchFamily="34" charset="0"/>
              </a:defRPr>
            </a:lvl8pPr>
            <a:lvl9pPr marL="3886200" indent="-228600" eaLnBrk="0" fontAlgn="base" hangingPunct="0">
              <a:spcBef>
                <a:spcPct val="0"/>
              </a:spcBef>
              <a:spcAft>
                <a:spcPct val="0"/>
              </a:spcAft>
              <a:defRPr>
                <a:solidFill>
                  <a:srgbClr val="000000"/>
                </a:solidFill>
                <a:latin typeface="Arial" panose="020B0604020202020204" pitchFamily="34" charset="0"/>
              </a:defRPr>
            </a:lvl9pPr>
          </a:lstStyle>
          <a:p>
            <a:pPr>
              <a:spcBef>
                <a:spcPts val="600"/>
              </a:spcBef>
            </a:pPr>
            <a:r>
              <a:rPr lang="en-GB" altLang="es-ES" sz="1400" dirty="0">
                <a:latin typeface="+mn-lt"/>
                <a:ea typeface="ABBvoice Light" panose="020D0403020503020204" pitchFamily="34" charset="0"/>
                <a:cs typeface="ABBvoice Light" panose="020D0403020503020204" pitchFamily="34" charset="0"/>
              </a:rPr>
              <a:t>Hydropower plant optimization by adding </a:t>
            </a:r>
            <a:r>
              <a:rPr lang="en-US" altLang="es-ES" sz="1400" dirty="0">
                <a:latin typeface="+mn-lt"/>
                <a:ea typeface="ABBvoice Light" panose="020D0403020503020204" pitchFamily="34" charset="0"/>
                <a:cs typeface="ABBvoice Light" panose="020D0403020503020204" pitchFamily="34" charset="0"/>
              </a:rPr>
              <a:t>a set consisting of a frequency converter, generator and transformer.</a:t>
            </a:r>
            <a:endParaRPr lang="es-ES_tradnl" altLang="es-ES" sz="1400" dirty="0">
              <a:latin typeface="+mn-lt"/>
              <a:ea typeface="ABBvoice Light" panose="020D0403020503020204" pitchFamily="34" charset="0"/>
              <a:cs typeface="ABBvoice Light" panose="020D0403020503020204" pitchFamily="34" charset="0"/>
            </a:endParaRPr>
          </a:p>
          <a:p>
            <a:pPr>
              <a:spcBef>
                <a:spcPts val="600"/>
              </a:spcBef>
            </a:pPr>
            <a:r>
              <a:rPr lang="en-US" altLang="es-ES" sz="1400" dirty="0">
                <a:latin typeface="+mn-lt"/>
                <a:ea typeface="ABBvoice Light" panose="020D0403020503020204" pitchFamily="34" charset="0"/>
                <a:cs typeface="ABBvoice Light" panose="020D0403020503020204" pitchFamily="34" charset="0"/>
              </a:rPr>
              <a:t>The original design of the plant was in medium voltage (6kV), and it has been converted to low voltage (690V).</a:t>
            </a:r>
          </a:p>
          <a:p>
            <a:pPr>
              <a:spcBef>
                <a:spcPts val="600"/>
              </a:spcBef>
            </a:pPr>
            <a:r>
              <a:rPr lang="en-US" altLang="es-ES" sz="1400" dirty="0">
                <a:latin typeface="+mn-lt"/>
                <a:ea typeface="ABBvoice Light" panose="020D0403020503020204" pitchFamily="34" charset="0"/>
                <a:cs typeface="ABBvoice Light" panose="020D0403020503020204" pitchFamily="34" charset="0"/>
              </a:rPr>
              <a:t>It is planned to optimize the power curve of the plant with a follow-up for one year.</a:t>
            </a:r>
          </a:p>
          <a:p>
            <a:pPr>
              <a:spcBef>
                <a:spcPts val="600"/>
              </a:spcBef>
            </a:pPr>
            <a:r>
              <a:rPr lang="en-US" altLang="es-ES" sz="1400" dirty="0">
                <a:latin typeface="+mn-lt"/>
                <a:ea typeface="ABBvoice Light" panose="020D0403020503020204" pitchFamily="34" charset="0"/>
                <a:cs typeface="ABBvoice Light" panose="020D0403020503020204" pitchFamily="34" charset="0"/>
              </a:rPr>
              <a:t>In the previous study carried out, it indicates a theoretical return on investment of 1.7 years.</a:t>
            </a:r>
          </a:p>
          <a:p>
            <a:pPr>
              <a:spcBef>
                <a:spcPts val="600"/>
              </a:spcBef>
            </a:pPr>
            <a:r>
              <a:rPr lang="en-US" altLang="es-ES" sz="1400" dirty="0">
                <a:latin typeface="+mn-lt"/>
                <a:ea typeface="ABBvoice Light" panose="020D0403020503020204" pitchFamily="34" charset="0"/>
                <a:cs typeface="ABBvoice Light" panose="020D0403020503020204" pitchFamily="34" charset="0"/>
              </a:rPr>
              <a:t>We are currently analyzing other existing plants in other basins with this customer.</a:t>
            </a:r>
          </a:p>
        </p:txBody>
      </p:sp>
      <p:pic>
        <p:nvPicPr>
          <p:cNvPr id="3" name="Picture 2">
            <a:extLst>
              <a:ext uri="{FF2B5EF4-FFF2-40B4-BE49-F238E27FC236}">
                <a16:creationId xmlns:a16="http://schemas.microsoft.com/office/drawing/2014/main" id="{8E0D289A-8980-478E-9F31-2F8F590F74E5}"/>
              </a:ext>
            </a:extLst>
          </p:cNvPr>
          <p:cNvPicPr>
            <a:picLocks noChangeAspect="1"/>
          </p:cNvPicPr>
          <p:nvPr/>
        </p:nvPicPr>
        <p:blipFill>
          <a:blip r:embed="rId2"/>
          <a:stretch>
            <a:fillRect/>
          </a:stretch>
        </p:blipFill>
        <p:spPr>
          <a:xfrm>
            <a:off x="8447955" y="3841877"/>
            <a:ext cx="3408046" cy="2230406"/>
          </a:xfrm>
          <a:prstGeom prst="rect">
            <a:avLst/>
          </a:prstGeom>
        </p:spPr>
      </p:pic>
      <p:pic>
        <p:nvPicPr>
          <p:cNvPr id="5" name="Picture 4">
            <a:extLst>
              <a:ext uri="{FF2B5EF4-FFF2-40B4-BE49-F238E27FC236}">
                <a16:creationId xmlns:a16="http://schemas.microsoft.com/office/drawing/2014/main" id="{165B300C-F9A6-4E38-BA21-DAF637333373}"/>
              </a:ext>
            </a:extLst>
          </p:cNvPr>
          <p:cNvPicPr>
            <a:picLocks noChangeAspect="1"/>
          </p:cNvPicPr>
          <p:nvPr/>
        </p:nvPicPr>
        <p:blipFill>
          <a:blip r:embed="rId3"/>
          <a:stretch>
            <a:fillRect/>
          </a:stretch>
        </p:blipFill>
        <p:spPr>
          <a:xfrm>
            <a:off x="8459051" y="1630609"/>
            <a:ext cx="3399614" cy="2111606"/>
          </a:xfrm>
          <a:prstGeom prst="rect">
            <a:avLst/>
          </a:prstGeom>
        </p:spPr>
      </p:pic>
      <p:sp>
        <p:nvSpPr>
          <p:cNvPr id="70" name="Text Box 67">
            <a:extLst>
              <a:ext uri="{FF2B5EF4-FFF2-40B4-BE49-F238E27FC236}">
                <a16:creationId xmlns:a16="http://schemas.microsoft.com/office/drawing/2014/main" id="{A6A4731F-3BC9-4622-A81E-524BD9CAC18B}"/>
              </a:ext>
            </a:extLst>
          </p:cNvPr>
          <p:cNvSpPr txBox="1">
            <a:spLocks noChangeArrowheads="1"/>
          </p:cNvSpPr>
          <p:nvPr/>
        </p:nvSpPr>
        <p:spPr bwMode="auto">
          <a:xfrm>
            <a:off x="4625932" y="5784622"/>
            <a:ext cx="92551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err="1">
                <a:latin typeface="ABBvoice Light" panose="020D0403020503020204" pitchFamily="34" charset="0"/>
                <a:ea typeface="ABBvoice Light" panose="020D0403020503020204" pitchFamily="34" charset="0"/>
                <a:cs typeface="ABBvoice Light" panose="020D0403020503020204" pitchFamily="34" charset="0"/>
              </a:rPr>
              <a:t>Trafo</a:t>
            </a:r>
            <a:endParaRPr lang="en-GB" altLang="es-ES" sz="9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71" name="Text Box 106">
            <a:extLst>
              <a:ext uri="{FF2B5EF4-FFF2-40B4-BE49-F238E27FC236}">
                <a16:creationId xmlns:a16="http://schemas.microsoft.com/office/drawing/2014/main" id="{62E6800C-7368-456B-893B-34BA5B8427F5}"/>
              </a:ext>
            </a:extLst>
          </p:cNvPr>
          <p:cNvSpPr txBox="1">
            <a:spLocks noChangeArrowheads="1"/>
          </p:cNvSpPr>
          <p:nvPr/>
        </p:nvSpPr>
        <p:spPr bwMode="auto">
          <a:xfrm>
            <a:off x="4423526" y="5275664"/>
            <a:ext cx="665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25kV</a:t>
            </a:r>
          </a:p>
        </p:txBody>
      </p:sp>
      <p:sp>
        <p:nvSpPr>
          <p:cNvPr id="73" name="Text Box 75">
            <a:extLst>
              <a:ext uri="{FF2B5EF4-FFF2-40B4-BE49-F238E27FC236}">
                <a16:creationId xmlns:a16="http://schemas.microsoft.com/office/drawing/2014/main" id="{1E854F25-5BED-49C6-8A15-BA062398BE58}"/>
              </a:ext>
            </a:extLst>
          </p:cNvPr>
          <p:cNvSpPr txBox="1">
            <a:spLocks noChangeArrowheads="1"/>
          </p:cNvSpPr>
          <p:nvPr/>
        </p:nvSpPr>
        <p:spPr bwMode="auto">
          <a:xfrm>
            <a:off x="3807955"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CP635</a:t>
            </a:r>
          </a:p>
        </p:txBody>
      </p:sp>
      <p:sp>
        <p:nvSpPr>
          <p:cNvPr id="74" name="Text Box 75">
            <a:extLst>
              <a:ext uri="{FF2B5EF4-FFF2-40B4-BE49-F238E27FC236}">
                <a16:creationId xmlns:a16="http://schemas.microsoft.com/office/drawing/2014/main" id="{987AEE9C-C602-41E3-8998-B62308289935}"/>
              </a:ext>
            </a:extLst>
          </p:cNvPr>
          <p:cNvSpPr txBox="1">
            <a:spLocks noChangeArrowheads="1"/>
          </p:cNvSpPr>
          <p:nvPr/>
        </p:nvSpPr>
        <p:spPr bwMode="auto">
          <a:xfrm>
            <a:off x="3074081" y="5109026"/>
            <a:ext cx="1171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Font typeface="Wingdings" panose="05000000000000000000" pitchFamily="2" charset="2"/>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AC500</a:t>
            </a:r>
          </a:p>
        </p:txBody>
      </p:sp>
      <p:sp>
        <p:nvSpPr>
          <p:cNvPr id="76" name="Text Box 106">
            <a:extLst>
              <a:ext uri="{FF2B5EF4-FFF2-40B4-BE49-F238E27FC236}">
                <a16:creationId xmlns:a16="http://schemas.microsoft.com/office/drawing/2014/main" id="{FA369215-7C61-40D8-B185-6893D452F7FB}"/>
              </a:ext>
            </a:extLst>
          </p:cNvPr>
          <p:cNvSpPr txBox="1">
            <a:spLocks noChangeArrowheads="1"/>
          </p:cNvSpPr>
          <p:nvPr/>
        </p:nvSpPr>
        <p:spPr bwMode="auto">
          <a:xfrm>
            <a:off x="2816648" y="5275664"/>
            <a:ext cx="6175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800" dirty="0">
                <a:latin typeface="ABBvoice Light" panose="020D0403020503020204" pitchFamily="34" charset="0"/>
                <a:ea typeface="ABBvoice Light" panose="020D0403020503020204" pitchFamily="34" charset="0"/>
                <a:cs typeface="ABBvoice Light" panose="020D0403020503020204" pitchFamily="34" charset="0"/>
              </a:rPr>
              <a:t>690V</a:t>
            </a:r>
          </a:p>
        </p:txBody>
      </p:sp>
      <p:pic>
        <p:nvPicPr>
          <p:cNvPr id="77" name="Graphic 76">
            <a:extLst>
              <a:ext uri="{FF2B5EF4-FFF2-40B4-BE49-F238E27FC236}">
                <a16:creationId xmlns:a16="http://schemas.microsoft.com/office/drawing/2014/main" id="{F16BEA22-7A39-4BA4-B5AE-B2256541AE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000" y="4814193"/>
            <a:ext cx="1033501" cy="1033501"/>
          </a:xfrm>
          <a:prstGeom prst="rect">
            <a:avLst/>
          </a:prstGeom>
        </p:spPr>
      </p:pic>
      <p:pic>
        <p:nvPicPr>
          <p:cNvPr id="78" name="Graphic 77">
            <a:extLst>
              <a:ext uri="{FF2B5EF4-FFF2-40B4-BE49-F238E27FC236}">
                <a16:creationId xmlns:a16="http://schemas.microsoft.com/office/drawing/2014/main" id="{B573B44A-8727-4286-A22B-723EC7E3AC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06766" y="4874160"/>
            <a:ext cx="913565" cy="913565"/>
          </a:xfrm>
          <a:prstGeom prst="rect">
            <a:avLst/>
          </a:prstGeom>
        </p:spPr>
      </p:pic>
      <p:cxnSp>
        <p:nvCxnSpPr>
          <p:cNvPr id="79" name="Straight Connector 78">
            <a:extLst>
              <a:ext uri="{FF2B5EF4-FFF2-40B4-BE49-F238E27FC236}">
                <a16:creationId xmlns:a16="http://schemas.microsoft.com/office/drawing/2014/main" id="{EB8D47A9-8E8F-41FB-AFDB-D5E5470C7EAA}"/>
              </a:ext>
            </a:extLst>
          </p:cNvPr>
          <p:cNvCxnSpPr>
            <a:cxnSpLocks/>
          </p:cNvCxnSpPr>
          <p:nvPr/>
        </p:nvCxnSpPr>
        <p:spPr bwMode="gray">
          <a:xfrm flipH="1" flipV="1">
            <a:off x="1233040" y="5283846"/>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0855CEB-1300-4EE9-8D8B-F6653ED72024}"/>
              </a:ext>
            </a:extLst>
          </p:cNvPr>
          <p:cNvCxnSpPr>
            <a:cxnSpLocks/>
          </p:cNvCxnSpPr>
          <p:nvPr/>
        </p:nvCxnSpPr>
        <p:spPr bwMode="gray">
          <a:xfrm flipH="1">
            <a:off x="2774058" y="5283131"/>
            <a:ext cx="2118373" cy="27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1" name="Graphic 80">
            <a:extLst>
              <a:ext uri="{FF2B5EF4-FFF2-40B4-BE49-F238E27FC236}">
                <a16:creationId xmlns:a16="http://schemas.microsoft.com/office/drawing/2014/main" id="{FF915A0A-AC61-4978-A59C-6FA9C41177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34186" y="4747402"/>
            <a:ext cx="457200" cy="457200"/>
          </a:xfrm>
          <a:prstGeom prst="rect">
            <a:avLst/>
          </a:prstGeom>
        </p:spPr>
      </p:pic>
      <p:pic>
        <p:nvPicPr>
          <p:cNvPr id="82" name="Graphic 81">
            <a:extLst>
              <a:ext uri="{FF2B5EF4-FFF2-40B4-BE49-F238E27FC236}">
                <a16:creationId xmlns:a16="http://schemas.microsoft.com/office/drawing/2014/main" id="{6E252A76-056D-4423-8972-ECE04D3627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7559" y="4838176"/>
            <a:ext cx="457200" cy="457200"/>
          </a:xfrm>
          <a:prstGeom prst="rect">
            <a:avLst/>
          </a:prstGeom>
        </p:spPr>
      </p:pic>
      <p:cxnSp>
        <p:nvCxnSpPr>
          <p:cNvPr id="83" name="Straight Connector 82">
            <a:extLst>
              <a:ext uri="{FF2B5EF4-FFF2-40B4-BE49-F238E27FC236}">
                <a16:creationId xmlns:a16="http://schemas.microsoft.com/office/drawing/2014/main" id="{D08B46CF-2F9E-44AA-8BB5-30E8158488BB}"/>
              </a:ext>
            </a:extLst>
          </p:cNvPr>
          <p:cNvCxnSpPr>
            <a:cxnSpLocks/>
          </p:cNvCxnSpPr>
          <p:nvPr/>
        </p:nvCxnSpPr>
        <p:spPr bwMode="gray">
          <a:xfrm flipH="1" flipV="1">
            <a:off x="2762744" y="5126072"/>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0DE1CE7-89EA-45FB-A012-31D4ACC6D6DB}"/>
              </a:ext>
            </a:extLst>
          </p:cNvPr>
          <p:cNvCxnSpPr>
            <a:cxnSpLocks/>
          </p:cNvCxnSpPr>
          <p:nvPr/>
        </p:nvCxnSpPr>
        <p:spPr bwMode="gray">
          <a:xfrm flipH="1" flipV="1">
            <a:off x="3862950" y="5121649"/>
            <a:ext cx="35270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xt Box 67">
            <a:extLst>
              <a:ext uri="{FF2B5EF4-FFF2-40B4-BE49-F238E27FC236}">
                <a16:creationId xmlns:a16="http://schemas.microsoft.com/office/drawing/2014/main" id="{F918727A-B63C-4D60-B067-B50BA2182080}"/>
              </a:ext>
            </a:extLst>
          </p:cNvPr>
          <p:cNvSpPr txBox="1">
            <a:spLocks noChangeArrowheads="1"/>
          </p:cNvSpPr>
          <p:nvPr/>
        </p:nvSpPr>
        <p:spPr bwMode="auto">
          <a:xfrm>
            <a:off x="235021" y="5786567"/>
            <a:ext cx="986639" cy="23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ABB  1010kW</a:t>
            </a:r>
          </a:p>
        </p:txBody>
      </p:sp>
      <p:pic>
        <p:nvPicPr>
          <p:cNvPr id="86" name="Graphic 85">
            <a:extLst>
              <a:ext uri="{FF2B5EF4-FFF2-40B4-BE49-F238E27FC236}">
                <a16:creationId xmlns:a16="http://schemas.microsoft.com/office/drawing/2014/main" id="{7714EAF7-B3FC-44DD-A6B2-EA0BD3830E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43235" y="4704407"/>
            <a:ext cx="1100292" cy="1100292"/>
          </a:xfrm>
          <a:prstGeom prst="rect">
            <a:avLst/>
          </a:prstGeom>
        </p:spPr>
      </p:pic>
      <p:sp>
        <p:nvSpPr>
          <p:cNvPr id="22" name="Slide Number Placeholder 4">
            <a:extLst>
              <a:ext uri="{FF2B5EF4-FFF2-40B4-BE49-F238E27FC236}">
                <a16:creationId xmlns:a16="http://schemas.microsoft.com/office/drawing/2014/main" id="{BBAC544E-5883-4AEB-AAC8-E66E20B8645F}"/>
              </a:ext>
            </a:extLst>
          </p:cNvPr>
          <p:cNvSpPr txBox="1">
            <a:spLocks/>
          </p:cNvSpPr>
          <p:nvPr/>
        </p:nvSpPr>
        <p:spPr>
          <a:xfrm>
            <a:off x="1798113" y="6488733"/>
            <a:ext cx="1417359" cy="577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dirty="0">
                <a:solidFill>
                  <a:schemeClr val="accent3"/>
                </a:solidFill>
              </a:rPr>
              <a:t>Slide </a:t>
            </a:r>
            <a:fld id="{619F89D8-7AE3-494A-97F3-03D680869632}" type="slidenum">
              <a:rPr lang="en-US" sz="1000" smtClean="0">
                <a:solidFill>
                  <a:schemeClr val="accent3"/>
                </a:solidFill>
              </a:rPr>
              <a:pPr>
                <a:spcAft>
                  <a:spcPts val="600"/>
                </a:spcAft>
              </a:pPr>
              <a:t>26</a:t>
            </a:fld>
            <a:endParaRPr lang="en-US" sz="1000" dirty="0">
              <a:solidFill>
                <a:schemeClr val="accent3"/>
              </a:solidFill>
            </a:endParaRPr>
          </a:p>
        </p:txBody>
      </p:sp>
    </p:spTree>
    <p:extLst>
      <p:ext uri="{BB962C8B-B14F-4D97-AF65-F5344CB8AC3E}">
        <p14:creationId xmlns:p14="http://schemas.microsoft.com/office/powerpoint/2010/main" val="1027679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5B65235B-A218-44D7-ACA9-4ACDDB5B53F9}"/>
              </a:ext>
            </a:extLst>
          </p:cNvPr>
          <p:cNvSpPr>
            <a:spLocks noGrp="1" noChangeArrowheads="1"/>
          </p:cNvSpPr>
          <p:nvPr>
            <p:ph type="title"/>
          </p:nvPr>
        </p:nvSpPr>
        <p:spPr>
          <a:xfrm>
            <a:off x="417786" y="1048582"/>
            <a:ext cx="11520000" cy="396000"/>
          </a:xfrm>
        </p:spPr>
        <p:txBody>
          <a:bodyPr vert="horz" lIns="0" tIns="0" rIns="0" bIns="0" rtlCol="0" anchor="t">
            <a:normAutofit/>
          </a:bodyPr>
          <a:lstStyle/>
          <a:p>
            <a:pPr>
              <a:lnSpc>
                <a:spcPct val="90000"/>
              </a:lnSpc>
            </a:pPr>
            <a:br>
              <a:rPr lang="en-US" altLang="es-ES" sz="1300" b="1" kern="1200" dirty="0">
                <a:latin typeface="+mj-lt"/>
                <a:ea typeface="+mj-ea"/>
                <a:cs typeface="+mj-cs"/>
              </a:rPr>
            </a:br>
            <a:endParaRPr lang="en-US" altLang="es-ES" sz="1300" b="1" kern="1200" dirty="0">
              <a:latin typeface="+mj-lt"/>
              <a:ea typeface="+mj-ea"/>
              <a:cs typeface="+mj-cs"/>
            </a:endParaRPr>
          </a:p>
        </p:txBody>
      </p:sp>
      <p:sp>
        <p:nvSpPr>
          <p:cNvPr id="33796" name="Footer Placeholder 2">
            <a:extLst>
              <a:ext uri="{FF2B5EF4-FFF2-40B4-BE49-F238E27FC236}">
                <a16:creationId xmlns:a16="http://schemas.microsoft.com/office/drawing/2014/main" id="{C2103D1C-192E-41BE-AA7A-868CFCDED950}"/>
              </a:ext>
            </a:extLst>
          </p:cNvPr>
          <p:cNvSpPr>
            <a:spLocks noGrp="1"/>
          </p:cNvSpPr>
          <p:nvPr>
            <p:ph type="ftr" sz="quarter" idx="10"/>
          </p:nvPr>
        </p:nvSpPr>
        <p:spPr>
          <a:xfrm>
            <a:off x="2475002" y="6357928"/>
            <a:ext cx="8490250" cy="500072"/>
          </a:xfrm>
        </p:spPr>
        <p:txBody>
          <a:bodyPr/>
          <a:lstStyle/>
          <a:p>
            <a:pPr lvl="8"/>
            <a:r>
              <a:rPr lang="en-US" kern="1200" dirty="0">
                <a:latin typeface="+mn-lt"/>
                <a:ea typeface="+mn-ea"/>
                <a:cs typeface="+mn-cs"/>
              </a:rPr>
              <a:t>*Including new ecological flow concession</a:t>
            </a:r>
          </a:p>
          <a:p>
            <a:pPr lvl="8"/>
            <a:endParaRPr lang="en-US" dirty="0"/>
          </a:p>
        </p:txBody>
      </p:sp>
      <p:sp>
        <p:nvSpPr>
          <p:cNvPr id="33797" name="Date Placeholder 3">
            <a:extLst>
              <a:ext uri="{FF2B5EF4-FFF2-40B4-BE49-F238E27FC236}">
                <a16:creationId xmlns:a16="http://schemas.microsoft.com/office/drawing/2014/main" id="{0EE6A5CC-E479-482C-B6E6-C783B9E1B0FC}"/>
              </a:ext>
            </a:extLst>
          </p:cNvPr>
          <p:cNvSpPr>
            <a:spLocks noGrp="1"/>
          </p:cNvSpPr>
          <p:nvPr>
            <p:ph type="dt" sz="half" idx="11"/>
          </p:nvPr>
        </p:nvSpPr>
        <p:spPr>
          <a:xfrm>
            <a:off x="332367" y="6489341"/>
            <a:ext cx="1162951" cy="118192"/>
          </a:xfrm>
        </p:spPr>
        <p:txBody>
          <a:bodyPr/>
          <a:lstStyle/>
          <a:p>
            <a:pPr>
              <a:spcAft>
                <a:spcPts val="600"/>
              </a:spcAft>
            </a:pPr>
            <a:fld id="{56E15E2C-8566-4D33-8B8A-F0E4E6EF657A}" type="datetime4">
              <a:rPr lang="en-US" smtClean="0"/>
              <a:pPr>
                <a:spcAft>
                  <a:spcPts val="600"/>
                </a:spcAft>
              </a:pPr>
              <a:t>May 2, 2022</a:t>
            </a:fld>
            <a:endParaRPr lang="en-US"/>
          </a:p>
        </p:txBody>
      </p:sp>
      <p:sp>
        <p:nvSpPr>
          <p:cNvPr id="33798" name="Slide Number Placeholder 4">
            <a:extLst>
              <a:ext uri="{FF2B5EF4-FFF2-40B4-BE49-F238E27FC236}">
                <a16:creationId xmlns:a16="http://schemas.microsoft.com/office/drawing/2014/main" id="{B61E9A86-1CD0-4A0E-9C4D-A6E48B07CAF8}"/>
              </a:ext>
            </a:extLst>
          </p:cNvPr>
          <p:cNvSpPr>
            <a:spLocks noGrp="1"/>
          </p:cNvSpPr>
          <p:nvPr>
            <p:ph type="sldNum" sz="quarter" idx="12"/>
          </p:nvPr>
        </p:nvSpPr>
        <p:spPr>
          <a:xfrm>
            <a:off x="1798114" y="6488733"/>
            <a:ext cx="676888" cy="118800"/>
          </a:xfrm>
        </p:spPr>
        <p:txBody>
          <a:bodyPr/>
          <a:lstStyle/>
          <a:p>
            <a:pPr>
              <a:spcAft>
                <a:spcPts val="600"/>
              </a:spcAft>
            </a:pPr>
            <a:r>
              <a:rPr lang="en-US" dirty="0"/>
              <a:t>Slide </a:t>
            </a:r>
            <a:fld id="{619F89D8-7AE3-494A-97F3-03D680869632}" type="slidenum">
              <a:rPr lang="en-US" smtClean="0"/>
              <a:pPr>
                <a:spcAft>
                  <a:spcPts val="600"/>
                </a:spcAft>
              </a:pPr>
              <a:t>27</a:t>
            </a:fld>
            <a:endParaRPr lang="en-US" dirty="0"/>
          </a:p>
        </p:txBody>
      </p:sp>
      <p:sp>
        <p:nvSpPr>
          <p:cNvPr id="6" name="Rectangle 5">
            <a:extLst>
              <a:ext uri="{FF2B5EF4-FFF2-40B4-BE49-F238E27FC236}">
                <a16:creationId xmlns:a16="http://schemas.microsoft.com/office/drawing/2014/main" id="{F565F2FA-E89B-4B30-812A-8A08BD3C2940}"/>
              </a:ext>
            </a:extLst>
          </p:cNvPr>
          <p:cNvSpPr/>
          <p:nvPr/>
        </p:nvSpPr>
        <p:spPr bwMode="gray">
          <a:xfrm>
            <a:off x="333263" y="2317640"/>
            <a:ext cx="4093767" cy="3594475"/>
          </a:xfrm>
          <a:prstGeom prst="rect">
            <a:avLst/>
          </a:prstGeom>
        </p:spPr>
        <p:txBody>
          <a:bodyPr vert="horz" lIns="0" tIns="0" rIns="0" bIns="0" rtlCol="0">
            <a:normAutofit/>
          </a:bodyPr>
          <a:lstStyle/>
          <a:p>
            <a:pPr defTabSz="914491">
              <a:spcBef>
                <a:spcPts val="600"/>
              </a:spcBef>
            </a:pPr>
            <a:r>
              <a:rPr lang="en-US" sz="1400" dirty="0">
                <a:ea typeface="ABBvoice Light" panose="020D0403020503020204" pitchFamily="34" charset="0"/>
                <a:cs typeface="ABBvoice Light" panose="020D0403020503020204" pitchFamily="34" charset="0"/>
              </a:rPr>
              <a:t>At ABB, having available production data of several power plants, we can help customers to decide which plant is best to start the implementation of the ABB Hydropack solution, based on our previous study and the resulting Return On Investment (ROI) derived from this study. </a:t>
            </a:r>
          </a:p>
        </p:txBody>
      </p:sp>
      <p:sp>
        <p:nvSpPr>
          <p:cNvPr id="5" name="Rectangle 4">
            <a:extLst>
              <a:ext uri="{FF2B5EF4-FFF2-40B4-BE49-F238E27FC236}">
                <a16:creationId xmlns:a16="http://schemas.microsoft.com/office/drawing/2014/main" id="{B17D3D23-6F40-4574-BF3C-FB8A5824B099}"/>
              </a:ext>
            </a:extLst>
          </p:cNvPr>
          <p:cNvSpPr/>
          <p:nvPr/>
        </p:nvSpPr>
        <p:spPr bwMode="gray">
          <a:xfrm>
            <a:off x="332368" y="1085213"/>
            <a:ext cx="11520896" cy="504000"/>
          </a:xfrm>
          <a:prstGeom prst="rect">
            <a:avLst/>
          </a:prstGeom>
        </p:spPr>
        <p:txBody>
          <a:bodyPr vert="horz" lIns="0" tIns="0" rIns="0" bIns="0" rtlCol="0">
            <a:normAutofit/>
          </a:bodyPr>
          <a:lstStyle/>
          <a:p>
            <a:pPr defTabSz="914491">
              <a:spcBef>
                <a:spcPts val="600"/>
              </a:spcBef>
            </a:pPr>
            <a:endParaRPr lang="en-US" kern="1200" dirty="0">
              <a:latin typeface="+mn-lt"/>
              <a:ea typeface="+mn-ea"/>
              <a:cs typeface="+mn-cs"/>
            </a:endParaRPr>
          </a:p>
        </p:txBody>
      </p:sp>
      <p:graphicFrame>
        <p:nvGraphicFramePr>
          <p:cNvPr id="3" name="Table 2">
            <a:extLst>
              <a:ext uri="{FF2B5EF4-FFF2-40B4-BE49-F238E27FC236}">
                <a16:creationId xmlns:a16="http://schemas.microsoft.com/office/drawing/2014/main" id="{671F2B0B-63EE-407E-8D06-9BD167296D56}"/>
              </a:ext>
            </a:extLst>
          </p:cNvPr>
          <p:cNvGraphicFramePr>
            <a:graphicFrameLocks noGrp="1"/>
          </p:cNvGraphicFramePr>
          <p:nvPr>
            <p:extLst>
              <p:ext uri="{D42A27DB-BD31-4B8C-83A1-F6EECF244321}">
                <p14:modId xmlns:p14="http://schemas.microsoft.com/office/powerpoint/2010/main" val="2759644370"/>
              </p:ext>
            </p:extLst>
          </p:nvPr>
        </p:nvGraphicFramePr>
        <p:xfrm>
          <a:off x="4882188" y="1679035"/>
          <a:ext cx="6694566" cy="4141640"/>
        </p:xfrm>
        <a:graphic>
          <a:graphicData uri="http://schemas.openxmlformats.org/drawingml/2006/table">
            <a:tbl>
              <a:tblPr firstRow="1" bandRow="1">
                <a:tableStyleId>{69C7853C-536D-4A76-A0AE-DD22124D55A5}</a:tableStyleId>
              </a:tblPr>
              <a:tblGrid>
                <a:gridCol w="1802171">
                  <a:extLst>
                    <a:ext uri="{9D8B030D-6E8A-4147-A177-3AD203B41FA5}">
                      <a16:colId xmlns:a16="http://schemas.microsoft.com/office/drawing/2014/main" val="1196791264"/>
                    </a:ext>
                  </a:extLst>
                </a:gridCol>
                <a:gridCol w="1049399">
                  <a:extLst>
                    <a:ext uri="{9D8B030D-6E8A-4147-A177-3AD203B41FA5}">
                      <a16:colId xmlns:a16="http://schemas.microsoft.com/office/drawing/2014/main" val="3066788901"/>
                    </a:ext>
                  </a:extLst>
                </a:gridCol>
                <a:gridCol w="931199">
                  <a:extLst>
                    <a:ext uri="{9D8B030D-6E8A-4147-A177-3AD203B41FA5}">
                      <a16:colId xmlns:a16="http://schemas.microsoft.com/office/drawing/2014/main" val="3009328752"/>
                    </a:ext>
                  </a:extLst>
                </a:gridCol>
                <a:gridCol w="1049399">
                  <a:extLst>
                    <a:ext uri="{9D8B030D-6E8A-4147-A177-3AD203B41FA5}">
                      <a16:colId xmlns:a16="http://schemas.microsoft.com/office/drawing/2014/main" val="77160672"/>
                    </a:ext>
                  </a:extLst>
                </a:gridCol>
                <a:gridCol w="931199">
                  <a:extLst>
                    <a:ext uri="{9D8B030D-6E8A-4147-A177-3AD203B41FA5}">
                      <a16:colId xmlns:a16="http://schemas.microsoft.com/office/drawing/2014/main" val="2308918903"/>
                    </a:ext>
                  </a:extLst>
                </a:gridCol>
                <a:gridCol w="931199">
                  <a:extLst>
                    <a:ext uri="{9D8B030D-6E8A-4147-A177-3AD203B41FA5}">
                      <a16:colId xmlns:a16="http://schemas.microsoft.com/office/drawing/2014/main" val="277844209"/>
                    </a:ext>
                  </a:extLst>
                </a:gridCol>
              </a:tblGrid>
              <a:tr h="248808">
                <a:tc>
                  <a:txBody>
                    <a:bodyPr/>
                    <a:lstStyle/>
                    <a:p>
                      <a:pPr algn="ctr" fontAlgn="ctr"/>
                      <a:r>
                        <a:rPr lang="en-GB" sz="1200" b="1" kern="1200" cap="none" spc="0" noProof="0" dirty="0">
                          <a:solidFill>
                            <a:schemeClr val="tx1"/>
                          </a:solidFill>
                          <a:latin typeface="+mn-lt"/>
                          <a:ea typeface="+mn-ea"/>
                          <a:cs typeface="+mn-cs"/>
                        </a:rPr>
                        <a:t>Annual Real Average Data</a:t>
                      </a: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kern="1200" cap="none" spc="0" dirty="0">
                          <a:solidFill>
                            <a:schemeClr val="tx1"/>
                          </a:solidFill>
                          <a:latin typeface="+mn-lt"/>
                          <a:ea typeface="+mn-ea"/>
                          <a:cs typeface="+mn-cs"/>
                        </a:rPr>
                        <a:t>CH 1 </a:t>
                      </a: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_tradnl" sz="1200" b="1" kern="1200" cap="none" spc="0" dirty="0">
                          <a:solidFill>
                            <a:schemeClr val="tx1"/>
                          </a:solidFill>
                          <a:latin typeface="+mn-lt"/>
                          <a:ea typeface="+mn-ea"/>
                          <a:cs typeface="+mn-cs"/>
                        </a:rPr>
                        <a:t>C</a:t>
                      </a:r>
                      <a:r>
                        <a:rPr lang="es-ES" sz="1200" b="1" kern="1200" cap="none" spc="0" dirty="0">
                          <a:solidFill>
                            <a:schemeClr val="tx1"/>
                          </a:solidFill>
                          <a:latin typeface="+mn-lt"/>
                          <a:ea typeface="+mn-ea"/>
                          <a:cs typeface="+mn-cs"/>
                        </a:rPr>
                        <a:t>H 2</a:t>
                      </a: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_tradnl" sz="1200" b="1" kern="1200" cap="none" spc="0" dirty="0">
                          <a:solidFill>
                            <a:schemeClr val="tx1"/>
                          </a:solidFill>
                          <a:latin typeface="+mn-lt"/>
                          <a:ea typeface="+mn-ea"/>
                          <a:cs typeface="+mn-cs"/>
                        </a:rPr>
                        <a:t>C</a:t>
                      </a:r>
                      <a:r>
                        <a:rPr lang="es-ES" sz="1200" b="1" kern="1200" cap="none" spc="0" dirty="0">
                          <a:solidFill>
                            <a:schemeClr val="tx1"/>
                          </a:solidFill>
                          <a:latin typeface="+mn-lt"/>
                          <a:ea typeface="+mn-ea"/>
                          <a:cs typeface="+mn-cs"/>
                        </a:rPr>
                        <a:t>H 3</a:t>
                      </a: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kern="1200" cap="none" spc="0" dirty="0">
                          <a:solidFill>
                            <a:schemeClr val="tx1"/>
                          </a:solidFill>
                          <a:latin typeface="+mn-lt"/>
                          <a:ea typeface="+mn-ea"/>
                          <a:cs typeface="+mn-cs"/>
                        </a:rPr>
                        <a:t>CH 4</a:t>
                      </a: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kern="1200" cap="none" spc="0" dirty="0">
                          <a:solidFill>
                            <a:schemeClr val="tx1"/>
                          </a:solidFill>
                          <a:latin typeface="+mn-lt"/>
                          <a:ea typeface="+mn-ea"/>
                          <a:cs typeface="+mn-cs"/>
                        </a:rPr>
                        <a:t>CH 5</a:t>
                      </a: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450560546"/>
                  </a:ext>
                </a:extLst>
              </a:tr>
              <a:tr h="248808">
                <a:tc>
                  <a:txBody>
                    <a:bodyPr/>
                    <a:lstStyle/>
                    <a:p>
                      <a:pPr algn="ctr" fontAlgn="b"/>
                      <a:r>
                        <a:rPr lang="es-ES" sz="1200" b="0" u="none" strike="noStrike" dirty="0">
                          <a:solidFill>
                            <a:schemeClr val="tx1"/>
                          </a:solidFill>
                          <a:effectLst/>
                        </a:rPr>
                        <a:t>2008</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82</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414</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2.356</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2.468</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1.173</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228066595"/>
                  </a:ext>
                </a:extLst>
              </a:tr>
              <a:tr h="248808">
                <a:tc>
                  <a:txBody>
                    <a:bodyPr/>
                    <a:lstStyle/>
                    <a:p>
                      <a:pPr algn="ctr" fontAlgn="b"/>
                      <a:r>
                        <a:rPr lang="es-ES" sz="1200" b="0" u="none" strike="noStrike" dirty="0">
                          <a:solidFill>
                            <a:schemeClr val="tx1"/>
                          </a:solidFill>
                          <a:effectLst/>
                        </a:rPr>
                        <a:t>2009</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2.064</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1.273</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2.833</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2.975</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1.184</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45373887"/>
                  </a:ext>
                </a:extLst>
              </a:tr>
              <a:tr h="248808">
                <a:tc>
                  <a:txBody>
                    <a:bodyPr/>
                    <a:lstStyle/>
                    <a:p>
                      <a:pPr algn="ctr" fontAlgn="b"/>
                      <a:r>
                        <a:rPr lang="es-ES" sz="1200" b="0" u="none" strike="noStrike">
                          <a:solidFill>
                            <a:schemeClr val="tx1"/>
                          </a:solidFill>
                          <a:effectLst/>
                        </a:rPr>
                        <a:t>2010</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710</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302</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3.556</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3.928</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1.703</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629992453"/>
                  </a:ext>
                </a:extLst>
              </a:tr>
              <a:tr h="248808">
                <a:tc>
                  <a:txBody>
                    <a:bodyPr/>
                    <a:lstStyle/>
                    <a:p>
                      <a:pPr algn="ctr" fontAlgn="b"/>
                      <a:r>
                        <a:rPr lang="es-ES" sz="1200" b="0" u="none" strike="noStrike" dirty="0">
                          <a:solidFill>
                            <a:schemeClr val="tx1"/>
                          </a:solidFill>
                          <a:effectLst/>
                        </a:rPr>
                        <a:t>2011</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5.025</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1.083</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2.777</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2.184</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1.432</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918562769"/>
                  </a:ext>
                </a:extLst>
              </a:tr>
              <a:tr h="248808">
                <a:tc>
                  <a:txBody>
                    <a:bodyPr/>
                    <a:lstStyle/>
                    <a:p>
                      <a:pPr algn="ctr" fontAlgn="b"/>
                      <a:r>
                        <a:rPr lang="es-ES" sz="1200" b="0" u="none" strike="noStrike">
                          <a:solidFill>
                            <a:schemeClr val="tx1"/>
                          </a:solidFill>
                          <a:effectLst/>
                        </a:rPr>
                        <a:t>2012</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dirty="0">
                          <a:solidFill>
                            <a:schemeClr val="tx1"/>
                          </a:solidFill>
                          <a:effectLst/>
                        </a:rPr>
                        <a:t>2.527</a:t>
                      </a:r>
                      <a:endParaRPr lang="es-ES" sz="1200" b="0" i="0" u="none" strike="noStrike" kern="1200"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461</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1.896</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1.700</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785</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060188312"/>
                  </a:ext>
                </a:extLst>
              </a:tr>
              <a:tr h="248808">
                <a:tc>
                  <a:txBody>
                    <a:bodyPr/>
                    <a:lstStyle/>
                    <a:p>
                      <a:pPr algn="ctr" fontAlgn="b"/>
                      <a:r>
                        <a:rPr lang="es-ES" sz="1200" b="0" u="none" strike="noStrike">
                          <a:solidFill>
                            <a:schemeClr val="tx1"/>
                          </a:solidFill>
                          <a:effectLst/>
                        </a:rPr>
                        <a:t>2013</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dirty="0">
                          <a:solidFill>
                            <a:schemeClr val="tx1"/>
                          </a:solidFill>
                          <a:effectLst/>
                        </a:rPr>
                        <a:t>4.670</a:t>
                      </a:r>
                      <a:endParaRPr lang="es-ES" sz="1200" b="0" i="0" u="none" strike="noStrike" kern="1200"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1.112</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2.884</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3.311</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1.478</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66464169"/>
                  </a:ext>
                </a:extLst>
              </a:tr>
              <a:tr h="248808">
                <a:tc>
                  <a:txBody>
                    <a:bodyPr/>
                    <a:lstStyle/>
                    <a:p>
                      <a:pPr algn="ctr" fontAlgn="b"/>
                      <a:r>
                        <a:rPr lang="es-ES" sz="1200" b="0" u="none" strike="noStrike">
                          <a:solidFill>
                            <a:schemeClr val="tx1"/>
                          </a:solidFill>
                          <a:effectLst/>
                        </a:rPr>
                        <a:t>2014</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a:solidFill>
                            <a:schemeClr val="tx1"/>
                          </a:solidFill>
                          <a:effectLst/>
                        </a:rPr>
                        <a:t>2.255</a:t>
                      </a:r>
                      <a:endParaRPr lang="es-ES" sz="1200" b="0" i="0" u="none" strike="noStrike" kern="120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993</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3.828</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4.040</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2.156</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731024955"/>
                  </a:ext>
                </a:extLst>
              </a:tr>
              <a:tr h="248808">
                <a:tc>
                  <a:txBody>
                    <a:bodyPr/>
                    <a:lstStyle/>
                    <a:p>
                      <a:pPr algn="ctr" fontAlgn="b"/>
                      <a:r>
                        <a:rPr lang="es-ES" sz="1200" b="0" u="none" strike="noStrike">
                          <a:solidFill>
                            <a:schemeClr val="tx1"/>
                          </a:solidFill>
                          <a:effectLst/>
                        </a:rPr>
                        <a:t>2015</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a:solidFill>
                            <a:schemeClr val="tx1"/>
                          </a:solidFill>
                          <a:effectLst/>
                        </a:rPr>
                        <a:t>3.585</a:t>
                      </a:r>
                      <a:endParaRPr lang="es-ES" sz="1200" b="0" i="0" u="none" strike="noStrike" kern="120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1.024</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3.400</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3.150</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1.607</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723290849"/>
                  </a:ext>
                </a:extLst>
              </a:tr>
              <a:tr h="248808">
                <a:tc>
                  <a:txBody>
                    <a:bodyPr/>
                    <a:lstStyle/>
                    <a:p>
                      <a:pPr algn="ctr" fontAlgn="b"/>
                      <a:r>
                        <a:rPr lang="es-ES" sz="1200" b="0" u="none" strike="noStrike">
                          <a:solidFill>
                            <a:schemeClr val="tx1"/>
                          </a:solidFill>
                          <a:effectLst/>
                        </a:rPr>
                        <a:t>2016</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dirty="0">
                          <a:solidFill>
                            <a:schemeClr val="tx1"/>
                          </a:solidFill>
                          <a:effectLst/>
                        </a:rPr>
                        <a:t>2.327</a:t>
                      </a:r>
                      <a:endParaRPr lang="es-ES" sz="1200" b="0" i="0" u="none" strike="noStrike" kern="1200"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474</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2.210</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2.202</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683</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61799149"/>
                  </a:ext>
                </a:extLst>
              </a:tr>
              <a:tr h="248808">
                <a:tc>
                  <a:txBody>
                    <a:bodyPr/>
                    <a:lstStyle/>
                    <a:p>
                      <a:pPr algn="ctr" fontAlgn="b"/>
                      <a:r>
                        <a:rPr lang="es-ES" sz="1200" b="0" u="none" strike="noStrike" dirty="0">
                          <a:solidFill>
                            <a:schemeClr val="tx1"/>
                          </a:solidFill>
                          <a:effectLst/>
                        </a:rPr>
                        <a:t>2017</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a:solidFill>
                            <a:schemeClr val="tx1"/>
                          </a:solidFill>
                          <a:effectLst/>
                        </a:rPr>
                        <a:t>2.464</a:t>
                      </a:r>
                      <a:endParaRPr lang="es-ES" sz="1200" b="0" i="0" u="none" strike="noStrike" kern="120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609</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2.064</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1.855</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405</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057647448"/>
                  </a:ext>
                </a:extLst>
              </a:tr>
              <a:tr h="248808">
                <a:tc>
                  <a:txBody>
                    <a:bodyPr/>
                    <a:lstStyle/>
                    <a:p>
                      <a:pPr algn="ctr" fontAlgn="b"/>
                      <a:r>
                        <a:rPr lang="es-ES" sz="1200" b="0" u="none" strike="noStrike">
                          <a:solidFill>
                            <a:schemeClr val="tx1"/>
                          </a:solidFill>
                          <a:effectLst/>
                        </a:rPr>
                        <a:t>2018</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91" rtl="0" eaLnBrk="1" fontAlgn="ctr" latinLnBrk="0" hangingPunct="1"/>
                      <a:r>
                        <a:rPr lang="es-ES" sz="1200" b="0" u="none" strike="noStrike" kern="1200">
                          <a:solidFill>
                            <a:schemeClr val="tx1"/>
                          </a:solidFill>
                          <a:effectLst/>
                        </a:rPr>
                        <a:t>2.069</a:t>
                      </a:r>
                      <a:endParaRPr lang="es-ES" sz="1200" b="0" i="0" u="none" strike="noStrike" kern="120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a:solidFill>
                            <a:schemeClr val="tx1"/>
                          </a:solidFill>
                          <a:effectLst/>
                        </a:rPr>
                        <a:t>1.141</a:t>
                      </a:r>
                      <a:endParaRPr lang="es-ES" sz="1200" b="0" i="0" u="none" strike="noStrike">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3.582</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3.674</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0" u="none" strike="noStrike" dirty="0">
                          <a:solidFill>
                            <a:schemeClr val="tx1"/>
                          </a:solidFill>
                          <a:effectLst/>
                        </a:rPr>
                        <a:t>1.256</a:t>
                      </a:r>
                      <a:endParaRPr lang="es-ES" sz="1200" b="0"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982564380"/>
                  </a:ext>
                </a:extLst>
              </a:tr>
              <a:tr h="248808">
                <a:tc>
                  <a:txBody>
                    <a:bodyPr/>
                    <a:lstStyle/>
                    <a:p>
                      <a:pPr algn="ctr" fontAlgn="b"/>
                      <a:r>
                        <a:rPr lang="en-GB" sz="1200" b="1" u="none" strike="noStrike" noProof="0" dirty="0">
                          <a:solidFill>
                            <a:schemeClr val="tx1"/>
                          </a:solidFill>
                          <a:effectLst/>
                        </a:rPr>
                        <a:t>Avg. MWh/year</a:t>
                      </a:r>
                      <a:endParaRPr lang="en-GB" sz="1200" b="1" i="0" u="none" strike="noStrike" noProof="0"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chemeClr val="tx1"/>
                          </a:solidFill>
                          <a:effectLst/>
                        </a:rPr>
                        <a:t>2.525</a:t>
                      </a:r>
                      <a:endParaRPr lang="es-ES" sz="1200" b="1"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chemeClr val="tx1"/>
                          </a:solidFill>
                          <a:effectLst/>
                        </a:rPr>
                        <a:t>808</a:t>
                      </a:r>
                      <a:endParaRPr lang="es-ES" sz="1200" b="1"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chemeClr val="tx1"/>
                          </a:solidFill>
                          <a:effectLst/>
                        </a:rPr>
                        <a:t>2.853</a:t>
                      </a:r>
                      <a:endParaRPr lang="es-ES" sz="1200" b="1"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chemeClr val="tx1"/>
                          </a:solidFill>
                          <a:effectLst/>
                        </a:rPr>
                        <a:t>2.862</a:t>
                      </a:r>
                      <a:endParaRPr lang="es-ES" sz="1200" b="1"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chemeClr val="tx1"/>
                          </a:solidFill>
                          <a:effectLst/>
                        </a:rPr>
                        <a:t>1.260</a:t>
                      </a:r>
                      <a:endParaRPr lang="es-ES" sz="1200" b="1" i="0" u="none" strike="noStrike"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542317604"/>
                  </a:ext>
                </a:extLst>
              </a:tr>
              <a:tr h="248808">
                <a:tc>
                  <a:txBody>
                    <a:bodyPr/>
                    <a:lstStyle/>
                    <a:p>
                      <a:pPr algn="ctr" fontAlgn="b"/>
                      <a:r>
                        <a:rPr lang="en-GB" sz="1200" b="1" u="none" strike="noStrike" noProof="0" dirty="0">
                          <a:solidFill>
                            <a:srgbClr val="0070C0"/>
                          </a:solidFill>
                          <a:effectLst/>
                        </a:rPr>
                        <a:t>Theoretical Avg. </a:t>
                      </a:r>
                      <a:r>
                        <a:rPr lang="es-ES" sz="1200" b="1" u="none" strike="noStrike" dirty="0">
                          <a:solidFill>
                            <a:srgbClr val="0070C0"/>
                          </a:solidFill>
                          <a:effectLst/>
                        </a:rPr>
                        <a:t>(ABB)</a:t>
                      </a:r>
                      <a:endParaRPr lang="es-ES" sz="1200" b="1" i="0" u="none" strike="noStrike" dirty="0">
                        <a:solidFill>
                          <a:srgbClr val="0070C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0070C0"/>
                          </a:solidFill>
                          <a:effectLst/>
                        </a:rPr>
                        <a:t>9.882</a:t>
                      </a:r>
                      <a:endParaRPr lang="es-ES" sz="1200" b="1" i="0" u="none" strike="noStrike" dirty="0">
                        <a:solidFill>
                          <a:srgbClr val="0070C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0070C0"/>
                          </a:solidFill>
                          <a:effectLst/>
                        </a:rPr>
                        <a:t>1.670</a:t>
                      </a:r>
                      <a:endParaRPr lang="es-ES" sz="1200" b="1" i="0" u="none" strike="noStrike" dirty="0">
                        <a:solidFill>
                          <a:srgbClr val="0070C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a:solidFill>
                            <a:srgbClr val="0070C0"/>
                          </a:solidFill>
                          <a:effectLst/>
                        </a:rPr>
                        <a:t>5.466</a:t>
                      </a:r>
                      <a:endParaRPr lang="es-ES" sz="1200" b="1" i="0" u="none" strike="noStrike">
                        <a:solidFill>
                          <a:srgbClr val="0070C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0070C0"/>
                          </a:solidFill>
                          <a:effectLst/>
                        </a:rPr>
                        <a:t>4.872</a:t>
                      </a:r>
                      <a:endParaRPr lang="es-ES" sz="1200" b="1" i="0" u="none" strike="noStrike" dirty="0">
                        <a:solidFill>
                          <a:srgbClr val="0070C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0070C0"/>
                          </a:solidFill>
                          <a:effectLst/>
                        </a:rPr>
                        <a:t>1,200</a:t>
                      </a:r>
                      <a:endParaRPr lang="es-ES" sz="1200" b="1" i="0" u="none" strike="noStrike" dirty="0">
                        <a:solidFill>
                          <a:srgbClr val="0070C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4240439223"/>
                  </a:ext>
                </a:extLst>
              </a:tr>
              <a:tr h="248808">
                <a:tc>
                  <a:txBody>
                    <a:bodyPr/>
                    <a:lstStyle/>
                    <a:p>
                      <a:pPr algn="ctr" fontAlgn="b"/>
                      <a:r>
                        <a:rPr lang="en-GB" sz="1200" b="1" u="none" strike="noStrike" noProof="0" dirty="0">
                          <a:solidFill>
                            <a:srgbClr val="FF0000"/>
                          </a:solidFill>
                          <a:effectLst/>
                        </a:rPr>
                        <a:t>Difference</a:t>
                      </a:r>
                      <a:endParaRPr lang="en-GB" sz="1200" b="1" i="0" u="none" strike="noStrike" noProof="0" dirty="0">
                        <a:solidFill>
                          <a:srgbClr val="FF000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a:solidFill>
                            <a:srgbClr val="FF0000"/>
                          </a:solidFill>
                          <a:effectLst/>
                        </a:rPr>
                        <a:t>-7.357</a:t>
                      </a:r>
                      <a:endParaRPr lang="es-ES" sz="1200" b="1" i="0" u="none" strike="noStrike">
                        <a:solidFill>
                          <a:srgbClr val="FF000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a:solidFill>
                            <a:srgbClr val="FF0000"/>
                          </a:solidFill>
                          <a:effectLst/>
                        </a:rPr>
                        <a:t>-862</a:t>
                      </a:r>
                      <a:endParaRPr lang="es-ES" sz="1200" b="1" i="0" u="none" strike="noStrike">
                        <a:solidFill>
                          <a:srgbClr val="FF000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FF0000"/>
                          </a:solidFill>
                          <a:effectLst/>
                        </a:rPr>
                        <a:t>-2.613</a:t>
                      </a:r>
                      <a:endParaRPr lang="es-ES" sz="1200" b="1" i="0" u="none" strike="noStrike" dirty="0">
                        <a:solidFill>
                          <a:srgbClr val="FF000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FF0000"/>
                          </a:solidFill>
                          <a:effectLst/>
                        </a:rPr>
                        <a:t>-2.010</a:t>
                      </a:r>
                      <a:endParaRPr lang="es-ES" sz="1200" b="1" i="0" u="none" strike="noStrike" dirty="0">
                        <a:solidFill>
                          <a:srgbClr val="FF000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00B050"/>
                          </a:solidFill>
                          <a:effectLst/>
                        </a:rPr>
                        <a:t>60</a:t>
                      </a:r>
                      <a:endParaRPr lang="es-ES" sz="1200" b="1" i="0" u="none" strike="noStrike" dirty="0">
                        <a:solidFill>
                          <a:srgbClr val="00B05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627009924"/>
                  </a:ext>
                </a:extLst>
              </a:tr>
              <a:tr h="248808">
                <a:tc>
                  <a:txBody>
                    <a:bodyPr/>
                    <a:lstStyle/>
                    <a:p>
                      <a:pPr algn="ctr" fontAlgn="b"/>
                      <a:r>
                        <a:rPr lang="en-GB" sz="1200" b="1" u="none" strike="noStrike" noProof="0" dirty="0">
                          <a:solidFill>
                            <a:schemeClr val="tx1"/>
                          </a:solidFill>
                          <a:effectLst/>
                        </a:rPr>
                        <a:t>Improvement (</a:t>
                      </a:r>
                      <a:r>
                        <a:rPr lang="es-ES" sz="1200" b="1" u="none" strike="noStrike" dirty="0">
                          <a:solidFill>
                            <a:schemeClr val="tx1"/>
                          </a:solidFill>
                          <a:effectLst/>
                        </a:rPr>
                        <a:t>%)</a:t>
                      </a:r>
                      <a:endParaRPr lang="en-GB" sz="1200" b="1" i="0" u="none" strike="noStrike" noProof="0" dirty="0">
                        <a:solidFill>
                          <a:schemeClr val="tx1"/>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a:solidFill>
                            <a:srgbClr val="00B050"/>
                          </a:solidFill>
                          <a:effectLst/>
                        </a:rPr>
                        <a:t>74</a:t>
                      </a:r>
                      <a:endParaRPr lang="es-ES" sz="1200" b="1" i="0" u="none" strike="noStrike">
                        <a:solidFill>
                          <a:srgbClr val="00B05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a:solidFill>
                            <a:srgbClr val="00B050"/>
                          </a:solidFill>
                          <a:effectLst/>
                        </a:rPr>
                        <a:t>52</a:t>
                      </a:r>
                      <a:endParaRPr lang="es-ES" sz="1200" b="1" i="0" u="none" strike="noStrike">
                        <a:solidFill>
                          <a:srgbClr val="00B05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a:solidFill>
                            <a:srgbClr val="00B050"/>
                          </a:solidFill>
                          <a:effectLst/>
                        </a:rPr>
                        <a:t>48</a:t>
                      </a:r>
                      <a:endParaRPr lang="es-ES" sz="1200" b="1" i="0" u="none" strike="noStrike">
                        <a:solidFill>
                          <a:srgbClr val="00B05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00B050"/>
                          </a:solidFill>
                          <a:effectLst/>
                        </a:rPr>
                        <a:t>41</a:t>
                      </a:r>
                      <a:endParaRPr lang="es-ES" sz="1200" b="1" i="0" u="none" strike="noStrike" dirty="0">
                        <a:solidFill>
                          <a:srgbClr val="00B05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es-ES" sz="1200" b="1" u="none" strike="noStrike" dirty="0">
                          <a:solidFill>
                            <a:srgbClr val="FF0000"/>
                          </a:solidFill>
                          <a:effectLst/>
                        </a:rPr>
                        <a:t>-5</a:t>
                      </a:r>
                      <a:endParaRPr lang="es-ES" sz="1200" b="1" i="0" u="none" strike="noStrike" dirty="0">
                        <a:solidFill>
                          <a:srgbClr val="FF0000"/>
                        </a:solidFill>
                        <a:effectLst/>
                        <a:latin typeface="ABBvoice Light" panose="020D0403020503020204" pitchFamily="34" charset="0"/>
                        <a:ea typeface="ABBvoice Light" panose="020D0403020503020204" pitchFamily="34" charset="0"/>
                        <a:cs typeface="ABBvoice Light" panose="020D0403020503020204" pitchFamily="34" charset="0"/>
                      </a:endParaRPr>
                    </a:p>
                  </a:txBody>
                  <a:tcPr marL="6251" marR="6251" marT="6251" marB="375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869219037"/>
                  </a:ext>
                </a:extLst>
              </a:tr>
            </a:tbl>
          </a:graphicData>
        </a:graphic>
      </p:graphicFrame>
      <p:sp>
        <p:nvSpPr>
          <p:cNvPr id="13" name="Title 1">
            <a:extLst>
              <a:ext uri="{FF2B5EF4-FFF2-40B4-BE49-F238E27FC236}">
                <a16:creationId xmlns:a16="http://schemas.microsoft.com/office/drawing/2014/main" id="{993225D0-C412-4FD7-A778-40899334F27C}"/>
              </a:ext>
            </a:extLst>
          </p:cNvPr>
          <p:cNvSpPr txBox="1">
            <a:spLocks noChangeArrowheads="1"/>
          </p:cNvSpPr>
          <p:nvPr/>
        </p:nvSpPr>
        <p:spPr bwMode="gray">
          <a:xfrm>
            <a:off x="332367" y="607491"/>
            <a:ext cx="11520000" cy="396000"/>
          </a:xfrm>
          <a:prstGeom prst="rect">
            <a:avLst/>
          </a:prstGeom>
        </p:spPr>
        <p:txBody>
          <a:bodyPr vert="horz" lIns="0" tIns="0" rIns="0" bIns="0" rtlCol="0" anchor="t">
            <a:noAutofit/>
          </a:bodyPr>
          <a:lstStyle>
            <a:lvl1pPr algn="l" defTabSz="914491" rtl="0" eaLnBrk="1" latinLnBrk="0" hangingPunct="1">
              <a:spcBef>
                <a:spcPct val="0"/>
              </a:spcBef>
              <a:buNone/>
              <a:defRPr sz="2400" b="1" kern="1200">
                <a:solidFill>
                  <a:schemeClr val="tx1"/>
                </a:solidFill>
                <a:latin typeface="+mj-lt"/>
                <a:ea typeface="+mj-ea"/>
                <a:cs typeface="+mj-cs"/>
              </a:defRPr>
            </a:lvl1pPr>
          </a:lstStyle>
          <a:p>
            <a:r>
              <a:rPr lang="en-US" altLang="es-ES" sz="2400" b="1" kern="1200" dirty="0">
                <a:latin typeface="+mj-lt"/>
                <a:ea typeface="+mj-ea"/>
                <a:cs typeface="+mj-cs"/>
              </a:rPr>
              <a:t>Utility c</a:t>
            </a:r>
            <a:r>
              <a:rPr lang="en-US" altLang="es-ES" dirty="0"/>
              <a:t>alculations</a:t>
            </a:r>
          </a:p>
        </p:txBody>
      </p:sp>
    </p:spTree>
    <p:extLst>
      <p:ext uri="{BB962C8B-B14F-4D97-AF65-F5344CB8AC3E}">
        <p14:creationId xmlns:p14="http://schemas.microsoft.com/office/powerpoint/2010/main" val="273344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F93902-6F76-43D2-A031-D0D17CDFFA98}"/>
              </a:ext>
            </a:extLst>
          </p:cNvPr>
          <p:cNvSpPr>
            <a:spLocks noGrp="1"/>
          </p:cNvSpPr>
          <p:nvPr>
            <p:ph type="ftr" sz="quarter" idx="10"/>
          </p:nvPr>
        </p:nvSpPr>
        <p:spPr/>
        <p:txBody>
          <a:bodyPr/>
          <a:lstStyle/>
          <a:p>
            <a:endParaRPr lang="en-US"/>
          </a:p>
        </p:txBody>
      </p:sp>
      <p:sp>
        <p:nvSpPr>
          <p:cNvPr id="3" name="Date Placeholder 2">
            <a:extLst>
              <a:ext uri="{FF2B5EF4-FFF2-40B4-BE49-F238E27FC236}">
                <a16:creationId xmlns:a16="http://schemas.microsoft.com/office/drawing/2014/main" id="{905AAAC9-8EF4-46B9-91E6-2DBE9C67B3E9}"/>
              </a:ext>
            </a:extLst>
          </p:cNvPr>
          <p:cNvSpPr>
            <a:spLocks noGrp="1"/>
          </p:cNvSpPr>
          <p:nvPr>
            <p:ph type="dt" sz="half" idx="11"/>
          </p:nvPr>
        </p:nvSpPr>
        <p:spPr/>
        <p:txBody>
          <a:bodyPr/>
          <a:lstStyle/>
          <a:p>
            <a:fld id="{2811EE99-D791-4D9A-8276-2A7146444179}" type="datetime4">
              <a:rPr lang="en-US" smtClean="0"/>
              <a:t>May 2, 2022</a:t>
            </a:fld>
            <a:endParaRPr lang="en-US"/>
          </a:p>
        </p:txBody>
      </p:sp>
      <p:sp>
        <p:nvSpPr>
          <p:cNvPr id="4" name="Slide Number Placeholder 3">
            <a:extLst>
              <a:ext uri="{FF2B5EF4-FFF2-40B4-BE49-F238E27FC236}">
                <a16:creationId xmlns:a16="http://schemas.microsoft.com/office/drawing/2014/main" id="{FBFF58A7-FBFD-47BF-9CC5-AB8A2D1FEC5A}"/>
              </a:ext>
            </a:extLst>
          </p:cNvPr>
          <p:cNvSpPr>
            <a:spLocks noGrp="1"/>
          </p:cNvSpPr>
          <p:nvPr>
            <p:ph type="sldNum" sz="quarter" idx="12"/>
          </p:nvPr>
        </p:nvSpPr>
        <p:spPr/>
        <p:txBody>
          <a:bodyPr/>
          <a:lstStyle/>
          <a:p>
            <a:r>
              <a:rPr lang="en-US"/>
              <a:t>Slide </a:t>
            </a:r>
            <a:fld id="{619F89D8-7AE3-494A-97F3-03D680869632}" type="slidenum">
              <a:rPr lang="en-US" smtClean="0"/>
              <a:pPr/>
              <a:t>28</a:t>
            </a:fld>
            <a:endParaRPr lang="en-US"/>
          </a:p>
        </p:txBody>
      </p:sp>
    </p:spTree>
    <p:extLst>
      <p:ext uri="{BB962C8B-B14F-4D97-AF65-F5344CB8AC3E}">
        <p14:creationId xmlns:p14="http://schemas.microsoft.com/office/powerpoint/2010/main" val="394406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34802E-8BEF-4563-BA81-2303FE07D9EE}"/>
              </a:ext>
            </a:extLst>
          </p:cNvPr>
          <p:cNvSpPr>
            <a:spLocks noGrp="1"/>
          </p:cNvSpPr>
          <p:nvPr>
            <p:ph sz="quarter" idx="17"/>
          </p:nvPr>
        </p:nvSpPr>
        <p:spPr>
          <a:xfrm>
            <a:off x="332367" y="1931197"/>
            <a:ext cx="11520897" cy="3980439"/>
          </a:xfrm>
        </p:spPr>
        <p:txBody>
          <a:bodyPr>
            <a:normAutofit/>
          </a:bodyPr>
          <a:lstStyle/>
          <a:p>
            <a:r>
              <a:rPr lang="en-US" kern="600" dirty="0">
                <a:solidFill>
                  <a:schemeClr val="bg2"/>
                </a:solidFill>
                <a:effectLst/>
              </a:rPr>
              <a:t>ABB Hydropack is a modernization solution that increases the efficiency and performance of mini hydro plants. It consists mainly of a regenerative drive with an embedded specific control system, that allows the turbine to operate</a:t>
            </a:r>
            <a:r>
              <a:rPr lang="en-US" dirty="0">
                <a:solidFill>
                  <a:schemeClr val="bg2"/>
                </a:solidFill>
                <a:effectLst/>
              </a:rPr>
              <a:t> </a:t>
            </a:r>
            <a:r>
              <a:rPr lang="en-US" kern="600" dirty="0">
                <a:solidFill>
                  <a:schemeClr val="bg2"/>
                </a:solidFill>
                <a:effectLst/>
              </a:rPr>
              <a:t>from fixed to variable speed and enables it to generate a wider range of flow rates, hence increasing the profitability of the installation.</a:t>
            </a:r>
            <a:endParaRPr lang="en-US" dirty="0">
              <a:solidFill>
                <a:schemeClr val="bg2"/>
              </a:solidFill>
              <a:effectLst/>
            </a:endParaRPr>
          </a:p>
        </p:txBody>
      </p:sp>
      <p:sp>
        <p:nvSpPr>
          <p:cNvPr id="12" name="Date Placeholder 2">
            <a:extLst>
              <a:ext uri="{FF2B5EF4-FFF2-40B4-BE49-F238E27FC236}">
                <a16:creationId xmlns:a16="http://schemas.microsoft.com/office/drawing/2014/main" id="{D3B0811C-D66C-844C-5D68-668A9242D233}"/>
              </a:ext>
            </a:extLst>
          </p:cNvPr>
          <p:cNvSpPr>
            <a:spLocks noGrp="1"/>
          </p:cNvSpPr>
          <p:nvPr>
            <p:ph type="dt" sz="half" idx="18"/>
          </p:nvPr>
        </p:nvSpPr>
        <p:spPr>
          <a:xfrm>
            <a:off x="332367" y="6489341"/>
            <a:ext cx="1162951" cy="118192"/>
          </a:xfrm>
        </p:spPr>
        <p:txBody>
          <a:bodyPr/>
          <a:lstStyle/>
          <a:p>
            <a:pPr>
              <a:spcAft>
                <a:spcPts val="600"/>
              </a:spcAft>
            </a:pPr>
            <a:fld id="{802F1124-33BD-4EBB-98B3-2BE08BF7D732}" type="datetime4">
              <a:rPr lang="en-US" smtClean="0"/>
              <a:pPr>
                <a:spcAft>
                  <a:spcPts val="600"/>
                </a:spcAft>
              </a:pPr>
              <a:t>May 2, 2022</a:t>
            </a:fld>
            <a:endParaRPr lang="en-US"/>
          </a:p>
        </p:txBody>
      </p:sp>
      <p:sp>
        <p:nvSpPr>
          <p:cNvPr id="14" name="Footer Placeholder 3">
            <a:extLst>
              <a:ext uri="{FF2B5EF4-FFF2-40B4-BE49-F238E27FC236}">
                <a16:creationId xmlns:a16="http://schemas.microsoft.com/office/drawing/2014/main" id="{A4ABD2F3-4ADD-44BB-3D7B-0629470952F6}"/>
              </a:ext>
            </a:extLst>
          </p:cNvPr>
          <p:cNvSpPr>
            <a:spLocks noGrp="1"/>
          </p:cNvSpPr>
          <p:nvPr>
            <p:ph type="ftr" sz="quarter" idx="19"/>
          </p:nvPr>
        </p:nvSpPr>
        <p:spPr>
          <a:xfrm>
            <a:off x="2499782" y="6298397"/>
            <a:ext cx="8490250" cy="500072"/>
          </a:xfrm>
        </p:spPr>
        <p:txBody>
          <a:bodyPr/>
          <a:lstStyle/>
          <a:p>
            <a:pPr lvl="8"/>
            <a:endParaRPr lang="en-US"/>
          </a:p>
        </p:txBody>
      </p:sp>
      <p:sp>
        <p:nvSpPr>
          <p:cNvPr id="16" name="Slide Number Placeholder 4">
            <a:extLst>
              <a:ext uri="{FF2B5EF4-FFF2-40B4-BE49-F238E27FC236}">
                <a16:creationId xmlns:a16="http://schemas.microsoft.com/office/drawing/2014/main" id="{03EDC92D-1899-C9B0-E28B-33794A8D98EF}"/>
              </a:ext>
            </a:extLst>
          </p:cNvPr>
          <p:cNvSpPr>
            <a:spLocks noGrp="1"/>
          </p:cNvSpPr>
          <p:nvPr>
            <p:ph type="sldNum" sz="quarter" idx="20"/>
          </p:nvPr>
        </p:nvSpPr>
        <p:spPr>
          <a:xfrm>
            <a:off x="1798114" y="6488733"/>
            <a:ext cx="676888" cy="118800"/>
          </a:xfrm>
        </p:spPr>
        <p:txBody>
          <a:bodyPr/>
          <a:lstStyle/>
          <a:p>
            <a:pPr>
              <a:spcAft>
                <a:spcPts val="600"/>
              </a:spcAft>
            </a:pPr>
            <a:r>
              <a:rPr lang="en-US"/>
              <a:t>Slide </a:t>
            </a:r>
            <a:fld id="{619F89D8-7AE3-494A-97F3-03D680869632}" type="slidenum">
              <a:rPr lang="en-US" smtClean="0"/>
              <a:pPr>
                <a:spcAft>
                  <a:spcPts val="600"/>
                </a:spcAft>
              </a:pPr>
              <a:t>3</a:t>
            </a:fld>
            <a:endParaRPr lang="en-US"/>
          </a:p>
        </p:txBody>
      </p:sp>
      <p:sp>
        <p:nvSpPr>
          <p:cNvPr id="5" name="Title 4">
            <a:extLst>
              <a:ext uri="{FF2B5EF4-FFF2-40B4-BE49-F238E27FC236}">
                <a16:creationId xmlns:a16="http://schemas.microsoft.com/office/drawing/2014/main" id="{98E753F1-E093-4707-81FF-B98A0D6F9FBF}"/>
              </a:ext>
            </a:extLst>
          </p:cNvPr>
          <p:cNvSpPr>
            <a:spLocks noGrp="1"/>
          </p:cNvSpPr>
          <p:nvPr>
            <p:ph type="title"/>
          </p:nvPr>
        </p:nvSpPr>
        <p:spPr>
          <a:xfrm>
            <a:off x="333264" y="682313"/>
            <a:ext cx="11520000" cy="396000"/>
          </a:xfrm>
        </p:spPr>
        <p:txBody>
          <a:bodyPr anchor="t">
            <a:normAutofit/>
          </a:bodyPr>
          <a:lstStyle/>
          <a:p>
            <a:r>
              <a:rPr lang="fi-FI" dirty="0"/>
              <a:t>ABB Hydropack </a:t>
            </a:r>
            <a:endParaRPr lang="en-US" dirty="0"/>
          </a:p>
        </p:txBody>
      </p:sp>
    </p:spTree>
    <p:extLst>
      <p:ext uri="{BB962C8B-B14F-4D97-AF65-F5344CB8AC3E}">
        <p14:creationId xmlns:p14="http://schemas.microsoft.com/office/powerpoint/2010/main" val="9876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B864-5FB3-44FE-8331-1B10F117B607}"/>
              </a:ext>
            </a:extLst>
          </p:cNvPr>
          <p:cNvSpPr>
            <a:spLocks noGrp="1"/>
          </p:cNvSpPr>
          <p:nvPr>
            <p:ph type="title"/>
          </p:nvPr>
        </p:nvSpPr>
        <p:spPr>
          <a:xfrm>
            <a:off x="332728" y="340871"/>
            <a:ext cx="10099895" cy="1655763"/>
          </a:xfrm>
        </p:spPr>
        <p:txBody>
          <a:bodyPr lIns="0" tIns="0" rIns="0" bIns="0"/>
          <a:lstStyle/>
          <a:p>
            <a:r>
              <a:rPr lang="en-US" b="1" dirty="0">
                <a:solidFill>
                  <a:srgbClr val="FF0000"/>
                </a:solidFill>
              </a:rPr>
              <a:t>—</a:t>
            </a:r>
            <a:br>
              <a:rPr lang="pl-PL" b="1" dirty="0"/>
            </a:br>
            <a:r>
              <a:rPr lang="en-US" dirty="0"/>
              <a:t>How do we improve the efficiency of a mini hydro power plant?</a:t>
            </a:r>
            <a:br>
              <a:rPr lang="en-US" dirty="0"/>
            </a:br>
            <a:endParaRPr lang="en-US" dirty="0"/>
          </a:p>
        </p:txBody>
      </p:sp>
      <p:pic>
        <p:nvPicPr>
          <p:cNvPr id="4" name="Graphic 3">
            <a:extLst>
              <a:ext uri="{FF2B5EF4-FFF2-40B4-BE49-F238E27FC236}">
                <a16:creationId xmlns:a16="http://schemas.microsoft.com/office/drawing/2014/main" id="{1C697022-0829-4F84-B921-E40CD1996B4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13019" y="2684079"/>
            <a:ext cx="2743200" cy="2743200"/>
          </a:xfrm>
          <a:prstGeom prst="rect">
            <a:avLst/>
          </a:prstGeom>
        </p:spPr>
      </p:pic>
      <p:sp>
        <p:nvSpPr>
          <p:cNvPr id="6" name="Text Placeholder 5">
            <a:extLst>
              <a:ext uri="{FF2B5EF4-FFF2-40B4-BE49-F238E27FC236}">
                <a16:creationId xmlns:a16="http://schemas.microsoft.com/office/drawing/2014/main" id="{2EFB10B7-06C1-4A60-BC27-764E9D3AEA15}"/>
              </a:ext>
            </a:extLst>
          </p:cNvPr>
          <p:cNvSpPr>
            <a:spLocks noGrp="1"/>
          </p:cNvSpPr>
          <p:nvPr>
            <p:ph type="body" sz="quarter" idx="10"/>
          </p:nvPr>
        </p:nvSpPr>
        <p:spPr>
          <a:xfrm>
            <a:off x="4844458" y="2077203"/>
            <a:ext cx="6259155" cy="3529037"/>
          </a:xfrm>
        </p:spPr>
        <p:txBody>
          <a:bodyPr/>
          <a:lstStyle/>
          <a:p>
            <a:r>
              <a:rPr lang="en-US" sz="1800" b="0" i="0" u="none" strike="noStrike" baseline="0" dirty="0">
                <a:solidFill>
                  <a:schemeClr val="bg2"/>
                </a:solidFill>
              </a:rPr>
              <a:t>The traditional system </a:t>
            </a:r>
            <a:r>
              <a:rPr lang="en-US" sz="1800" b="0" i="0" u="none" strike="noStrike" baseline="0" dirty="0">
                <a:solidFill>
                  <a:srgbClr val="000000"/>
                </a:solidFill>
              </a:rPr>
              <a:t>needs a minimum water flow to maintain the turbine nominal speed, and at the same time, it’s needed to maintain the synchronous speed to achieve 50Hz for energy evacuation to the network. </a:t>
            </a:r>
          </a:p>
          <a:p>
            <a:endParaRPr lang="en-US" sz="1800" dirty="0">
              <a:solidFill>
                <a:srgbClr val="000000"/>
              </a:solidFill>
            </a:endParaRPr>
          </a:p>
          <a:p>
            <a:r>
              <a:rPr lang="en-US" sz="1800" b="0" i="0" u="none" strike="noStrike" baseline="0" dirty="0">
                <a:solidFill>
                  <a:srgbClr val="000000"/>
                </a:solidFill>
              </a:rPr>
              <a:t>With the implementation of the </a:t>
            </a:r>
            <a:r>
              <a:rPr lang="en-US" sz="1800" b="0" i="0" u="none" strike="noStrike" baseline="0" dirty="0">
                <a:solidFill>
                  <a:schemeClr val="bg2"/>
                </a:solidFill>
              </a:rPr>
              <a:t>ABB Hydropack </a:t>
            </a:r>
            <a:r>
              <a:rPr lang="en-US" sz="1800" b="0" i="0" u="none" strike="noStrike" baseline="0" dirty="0">
                <a:solidFill>
                  <a:srgbClr val="000000"/>
                </a:solidFill>
              </a:rPr>
              <a:t>variable speed solution, the system can generate at extremely low water flow rates and the equivalent hours of the plant are increased.</a:t>
            </a:r>
            <a:endParaRPr lang="en-US" dirty="0"/>
          </a:p>
        </p:txBody>
      </p:sp>
      <p:pic>
        <p:nvPicPr>
          <p:cNvPr id="7" name="Picture 115">
            <a:extLst>
              <a:ext uri="{FF2B5EF4-FFF2-40B4-BE49-F238E27FC236}">
                <a16:creationId xmlns:a16="http://schemas.microsoft.com/office/drawing/2014/main" id="{DA2B23F7-B2D9-4225-A1BF-BFA5556A1ABF}"/>
              </a:ext>
            </a:extLst>
          </p:cNvPr>
          <p:cNvPicPr>
            <a:picLocks noChangeAspect="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523" r="6313" b="25652"/>
          <a:stretch/>
        </p:blipFill>
        <p:spPr bwMode="auto">
          <a:xfrm>
            <a:off x="6596184" y="4532922"/>
            <a:ext cx="4851667" cy="151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0CC5DED-D847-43F8-BD31-41AC3943191F}"/>
              </a:ext>
            </a:extLst>
          </p:cNvPr>
          <p:cNvSpPr txBox="1"/>
          <p:nvPr/>
        </p:nvSpPr>
        <p:spPr bwMode="gray">
          <a:xfrm rot="16200000">
            <a:off x="5978973" y="4241482"/>
            <a:ext cx="1109785" cy="281354"/>
          </a:xfrm>
          <a:prstGeom prst="rect">
            <a:avLst/>
          </a:prstGeom>
          <a:noFill/>
        </p:spPr>
        <p:txBody>
          <a:bodyPr wrap="square" lIns="72000" tIns="72000" rIns="72000" bIns="72000" rtlCol="0">
            <a:noAutofit/>
          </a:bodyPr>
          <a:lstStyle/>
          <a:p>
            <a:r>
              <a:rPr lang="fi-FI" sz="800" dirty="0"/>
              <a:t>Power</a:t>
            </a:r>
            <a:endParaRPr lang="en-US" sz="800" dirty="0" err="1"/>
          </a:p>
        </p:txBody>
      </p:sp>
      <p:sp>
        <p:nvSpPr>
          <p:cNvPr id="9" name="TextBox 8">
            <a:extLst>
              <a:ext uri="{FF2B5EF4-FFF2-40B4-BE49-F238E27FC236}">
                <a16:creationId xmlns:a16="http://schemas.microsoft.com/office/drawing/2014/main" id="{82EF01AA-F543-49B3-AFB7-8F170A45BD14}"/>
              </a:ext>
            </a:extLst>
          </p:cNvPr>
          <p:cNvSpPr txBox="1"/>
          <p:nvPr/>
        </p:nvSpPr>
        <p:spPr bwMode="gray">
          <a:xfrm>
            <a:off x="11373245" y="5834459"/>
            <a:ext cx="1109785" cy="281354"/>
          </a:xfrm>
          <a:prstGeom prst="rect">
            <a:avLst/>
          </a:prstGeom>
          <a:noFill/>
        </p:spPr>
        <p:txBody>
          <a:bodyPr wrap="square" lIns="72000" tIns="72000" rIns="72000" bIns="72000" rtlCol="0">
            <a:noAutofit/>
          </a:bodyPr>
          <a:lstStyle/>
          <a:p>
            <a:r>
              <a:rPr lang="fi-FI" sz="800" dirty="0"/>
              <a:t>Time</a:t>
            </a:r>
            <a:endParaRPr lang="en-US" sz="800" dirty="0" err="1"/>
          </a:p>
        </p:txBody>
      </p:sp>
      <p:cxnSp>
        <p:nvCxnSpPr>
          <p:cNvPr id="13" name="Straight Connector 12">
            <a:extLst>
              <a:ext uri="{FF2B5EF4-FFF2-40B4-BE49-F238E27FC236}">
                <a16:creationId xmlns:a16="http://schemas.microsoft.com/office/drawing/2014/main" id="{E486312B-0691-4CDE-A4E8-157E6CC549F0}"/>
              </a:ext>
            </a:extLst>
          </p:cNvPr>
          <p:cNvCxnSpPr>
            <a:cxnSpLocks/>
          </p:cNvCxnSpPr>
          <p:nvPr/>
        </p:nvCxnSpPr>
        <p:spPr bwMode="gray">
          <a:xfrm flipH="1">
            <a:off x="4633580" y="2356944"/>
            <a:ext cx="7882" cy="33974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D6CA93D-F809-4E0C-BD75-88FB0DBE8A3C}"/>
              </a:ext>
            </a:extLst>
          </p:cNvPr>
          <p:cNvCxnSpPr>
            <a:cxnSpLocks/>
          </p:cNvCxnSpPr>
          <p:nvPr/>
        </p:nvCxnSpPr>
        <p:spPr bwMode="gray">
          <a:xfrm>
            <a:off x="4641462" y="2356944"/>
            <a:ext cx="26407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0AA3F3-53E7-4331-992A-B1EE1FB96337}"/>
              </a:ext>
            </a:extLst>
          </p:cNvPr>
          <p:cNvCxnSpPr/>
          <p:nvPr/>
        </p:nvCxnSpPr>
        <p:spPr bwMode="gray">
          <a:xfrm>
            <a:off x="4641462" y="5754414"/>
            <a:ext cx="323341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C5F485-B139-4717-A992-3FD4146BD358}"/>
              </a:ext>
            </a:extLst>
          </p:cNvPr>
          <p:cNvCxnSpPr>
            <a:cxnSpLocks/>
          </p:cNvCxnSpPr>
          <p:nvPr/>
        </p:nvCxnSpPr>
        <p:spPr bwMode="gray">
          <a:xfrm flipV="1">
            <a:off x="8300545" y="3841722"/>
            <a:ext cx="3365938" cy="37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293710A-F9D9-49C7-A227-9D10D774D4CD}"/>
              </a:ext>
            </a:extLst>
          </p:cNvPr>
          <p:cNvCxnSpPr>
            <a:cxnSpLocks/>
          </p:cNvCxnSpPr>
          <p:nvPr/>
        </p:nvCxnSpPr>
        <p:spPr bwMode="gray">
          <a:xfrm>
            <a:off x="11666483" y="3845477"/>
            <a:ext cx="0" cy="19089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CBD00FE-567D-4256-A33C-9E50908C1B39}"/>
              </a:ext>
            </a:extLst>
          </p:cNvPr>
          <p:cNvCxnSpPr/>
          <p:nvPr/>
        </p:nvCxnSpPr>
        <p:spPr bwMode="gray">
          <a:xfrm flipH="1">
            <a:off x="10893972" y="5754414"/>
            <a:ext cx="77251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9CF7CD72-E1DD-405F-9B72-32C96A714A1D}"/>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4</a:t>
            </a:fld>
            <a:endParaRPr lang="en-US" sz="1000" dirty="0">
              <a:solidFill>
                <a:schemeClr val="accent3"/>
              </a:solidFill>
            </a:endParaRPr>
          </a:p>
        </p:txBody>
      </p:sp>
    </p:spTree>
    <p:extLst>
      <p:ext uri="{BB962C8B-B14F-4D97-AF65-F5344CB8AC3E}">
        <p14:creationId xmlns:p14="http://schemas.microsoft.com/office/powerpoint/2010/main" val="85928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6068-E5A0-4D92-A1ED-5146569BD55C}"/>
              </a:ext>
            </a:extLst>
          </p:cNvPr>
          <p:cNvSpPr>
            <a:spLocks noGrp="1"/>
          </p:cNvSpPr>
          <p:nvPr>
            <p:ph type="title"/>
          </p:nvPr>
        </p:nvSpPr>
        <p:spPr/>
        <p:txBody>
          <a:bodyPr/>
          <a:lstStyle/>
          <a:p>
            <a:r>
              <a:rPr lang="fi-FI" dirty="0"/>
              <a:t>Benefits</a:t>
            </a:r>
            <a:endParaRPr lang="en-US" dirty="0"/>
          </a:p>
        </p:txBody>
      </p:sp>
      <p:sp>
        <p:nvSpPr>
          <p:cNvPr id="3" name="Footer Placeholder 2">
            <a:extLst>
              <a:ext uri="{FF2B5EF4-FFF2-40B4-BE49-F238E27FC236}">
                <a16:creationId xmlns:a16="http://schemas.microsoft.com/office/drawing/2014/main" id="{8115AB44-E6B4-4FEC-8DCE-F518F0589C11}"/>
              </a:ext>
            </a:extLst>
          </p:cNvPr>
          <p:cNvSpPr>
            <a:spLocks noGrp="1"/>
          </p:cNvSpPr>
          <p:nvPr>
            <p:ph type="ftr" sz="quarter" idx="10"/>
          </p:nvPr>
        </p:nvSpPr>
        <p:spPr/>
        <p:txBody>
          <a:bodyPr/>
          <a:lstStyle/>
          <a:p>
            <a:pPr lvl="8"/>
            <a:endParaRPr lang="en-US"/>
          </a:p>
        </p:txBody>
      </p:sp>
      <p:sp>
        <p:nvSpPr>
          <p:cNvPr id="4" name="Date Placeholder 3">
            <a:extLst>
              <a:ext uri="{FF2B5EF4-FFF2-40B4-BE49-F238E27FC236}">
                <a16:creationId xmlns:a16="http://schemas.microsoft.com/office/drawing/2014/main" id="{1CC9701B-F047-415D-86A5-9793C8104330}"/>
              </a:ext>
            </a:extLst>
          </p:cNvPr>
          <p:cNvSpPr>
            <a:spLocks noGrp="1"/>
          </p:cNvSpPr>
          <p:nvPr>
            <p:ph type="dt" sz="half" idx="11"/>
          </p:nvPr>
        </p:nvSpPr>
        <p:spPr/>
        <p:txBody>
          <a:bodyPr/>
          <a:lstStyle/>
          <a:p>
            <a:fld id="{6DA2D124-73B0-4741-87DD-F31F2F07034A}" type="datetime4">
              <a:rPr lang="en-US" smtClean="0"/>
              <a:t>May 2, 2022</a:t>
            </a:fld>
            <a:endParaRPr lang="en-US"/>
          </a:p>
        </p:txBody>
      </p:sp>
      <p:sp>
        <p:nvSpPr>
          <p:cNvPr id="5" name="Slide Number Placeholder 4">
            <a:extLst>
              <a:ext uri="{FF2B5EF4-FFF2-40B4-BE49-F238E27FC236}">
                <a16:creationId xmlns:a16="http://schemas.microsoft.com/office/drawing/2014/main" id="{4717FA44-0E09-40B0-B1EC-4295951F7DB2}"/>
              </a:ext>
            </a:extLst>
          </p:cNvPr>
          <p:cNvSpPr>
            <a:spLocks noGrp="1"/>
          </p:cNvSpPr>
          <p:nvPr>
            <p:ph type="sldNum" sz="quarter" idx="12"/>
          </p:nvPr>
        </p:nvSpPr>
        <p:spPr/>
        <p:txBody>
          <a:bodyPr/>
          <a:lstStyle/>
          <a:p>
            <a:r>
              <a:rPr lang="en-US"/>
              <a:t>Slide </a:t>
            </a:r>
            <a:fld id="{619F89D8-7AE3-494A-97F3-03D680869632}" type="slidenum">
              <a:rPr lang="en-US" smtClean="0"/>
              <a:pPr/>
              <a:t>5</a:t>
            </a:fld>
            <a:endParaRPr lang="en-US"/>
          </a:p>
        </p:txBody>
      </p:sp>
      <p:sp>
        <p:nvSpPr>
          <p:cNvPr id="6" name="Text Placeholder 5">
            <a:extLst>
              <a:ext uri="{FF2B5EF4-FFF2-40B4-BE49-F238E27FC236}">
                <a16:creationId xmlns:a16="http://schemas.microsoft.com/office/drawing/2014/main" id="{982267D3-DFC2-4838-A1C8-2A3120F5524E}"/>
              </a:ext>
            </a:extLst>
          </p:cNvPr>
          <p:cNvSpPr>
            <a:spLocks noGrp="1"/>
          </p:cNvSpPr>
          <p:nvPr>
            <p:ph type="body" sz="quarter" idx="16"/>
          </p:nvPr>
        </p:nvSpPr>
        <p:spPr/>
        <p:txBody>
          <a:bodyPr/>
          <a:lstStyle/>
          <a:p>
            <a:r>
              <a:rPr lang="en-US" sz="1800" b="1" i="0" u="none" strike="noStrike" baseline="0" dirty="0">
                <a:solidFill>
                  <a:schemeClr val="bg2"/>
                </a:solidFill>
                <a:latin typeface="ABBvoice" panose="020D0603020503020204" pitchFamily="34" charset="0"/>
              </a:rPr>
              <a:t>Maximize profit </a:t>
            </a:r>
            <a:endParaRPr lang="en-US" dirty="0">
              <a:solidFill>
                <a:schemeClr val="bg2"/>
              </a:solidFill>
            </a:endParaRPr>
          </a:p>
        </p:txBody>
      </p:sp>
      <p:sp>
        <p:nvSpPr>
          <p:cNvPr id="7" name="Content Placeholder 6">
            <a:extLst>
              <a:ext uri="{FF2B5EF4-FFF2-40B4-BE49-F238E27FC236}">
                <a16:creationId xmlns:a16="http://schemas.microsoft.com/office/drawing/2014/main" id="{373576FF-63FC-4F44-B56B-EBCBB9B806DE}"/>
              </a:ext>
            </a:extLst>
          </p:cNvPr>
          <p:cNvSpPr>
            <a:spLocks noGrp="1"/>
          </p:cNvSpPr>
          <p:nvPr>
            <p:ph sz="quarter" idx="23"/>
          </p:nvPr>
        </p:nvSpPr>
        <p:spPr/>
        <p:txBody>
          <a:bodyPr/>
          <a:lstStyle/>
          <a:p>
            <a:pPr algn="l"/>
            <a:endParaRPr lang="en-US" sz="1800" b="0" i="0" u="none" strike="noStrike" baseline="0" dirty="0">
              <a:solidFill>
                <a:srgbClr val="000000"/>
              </a:solidFill>
              <a:latin typeface="ABBvoice" panose="020D0603020503020204" pitchFamily="34" charset="0"/>
            </a:endParaRPr>
          </a:p>
          <a:p>
            <a:pPr algn="l"/>
            <a:r>
              <a:rPr lang="en-US" dirty="0">
                <a:solidFill>
                  <a:srgbClr val="000000"/>
                </a:solidFill>
              </a:rPr>
              <a:t>The simple integration of a drive allows</a:t>
            </a:r>
          </a:p>
          <a:p>
            <a:pPr algn="l"/>
            <a:r>
              <a:rPr lang="en-US" dirty="0">
                <a:solidFill>
                  <a:srgbClr val="000000"/>
                </a:solidFill>
              </a:rPr>
              <a:t>increasing the production of energy</a:t>
            </a:r>
          </a:p>
          <a:p>
            <a:pPr algn="l"/>
            <a:r>
              <a:rPr lang="en-US" dirty="0">
                <a:solidFill>
                  <a:srgbClr val="000000"/>
                </a:solidFill>
              </a:rPr>
              <a:t>through a greater range of speeds and</a:t>
            </a:r>
          </a:p>
          <a:p>
            <a:pPr algn="l"/>
            <a:r>
              <a:rPr lang="en-US" dirty="0" err="1">
                <a:solidFill>
                  <a:srgbClr val="000000"/>
                </a:solidFill>
              </a:rPr>
              <a:t>turbinable</a:t>
            </a:r>
            <a:r>
              <a:rPr lang="en-US" dirty="0">
                <a:solidFill>
                  <a:srgbClr val="000000"/>
                </a:solidFill>
              </a:rPr>
              <a:t> flow rates. At the same time,</a:t>
            </a:r>
          </a:p>
          <a:p>
            <a:pPr algn="l"/>
            <a:r>
              <a:rPr lang="en-US" dirty="0">
                <a:solidFill>
                  <a:srgbClr val="000000"/>
                </a:solidFill>
              </a:rPr>
              <a:t>the control software always finds the</a:t>
            </a:r>
          </a:p>
          <a:p>
            <a:pPr algn="l"/>
            <a:r>
              <a:rPr lang="en-US" dirty="0">
                <a:solidFill>
                  <a:srgbClr val="000000"/>
                </a:solidFill>
              </a:rPr>
              <a:t>An optimal working point that allows an</a:t>
            </a:r>
          </a:p>
          <a:p>
            <a:pPr algn="l"/>
            <a:r>
              <a:rPr lang="en-US" dirty="0">
                <a:solidFill>
                  <a:srgbClr val="000000"/>
                </a:solidFill>
              </a:rPr>
              <a:t>increased performance throughout all</a:t>
            </a:r>
          </a:p>
          <a:p>
            <a:pPr algn="l"/>
            <a:r>
              <a:rPr lang="en-US" dirty="0">
                <a:solidFill>
                  <a:srgbClr val="000000"/>
                </a:solidFill>
              </a:rPr>
              <a:t>speed ranges and flow rates.</a:t>
            </a:r>
          </a:p>
        </p:txBody>
      </p:sp>
      <p:sp>
        <p:nvSpPr>
          <p:cNvPr id="8" name="Text Placeholder 7">
            <a:extLst>
              <a:ext uri="{FF2B5EF4-FFF2-40B4-BE49-F238E27FC236}">
                <a16:creationId xmlns:a16="http://schemas.microsoft.com/office/drawing/2014/main" id="{581AEAA7-EBD1-4170-B14D-80B85EED4EC8}"/>
              </a:ext>
            </a:extLst>
          </p:cNvPr>
          <p:cNvSpPr>
            <a:spLocks noGrp="1"/>
          </p:cNvSpPr>
          <p:nvPr>
            <p:ph type="body" sz="quarter" idx="24"/>
          </p:nvPr>
        </p:nvSpPr>
        <p:spPr>
          <a:xfrm>
            <a:off x="4271215" y="1672171"/>
            <a:ext cx="3643200" cy="252000"/>
          </a:xfrm>
        </p:spPr>
        <p:txBody>
          <a:bodyPr/>
          <a:lstStyle/>
          <a:p>
            <a:pPr algn="l"/>
            <a:endParaRPr lang="en-US" sz="1800" b="0" i="0" u="none" strike="noStrike" baseline="0" dirty="0">
              <a:solidFill>
                <a:srgbClr val="000000"/>
              </a:solidFill>
              <a:latin typeface="ABBvoice" panose="020D0603020503020204" pitchFamily="34" charset="0"/>
            </a:endParaRPr>
          </a:p>
          <a:p>
            <a:r>
              <a:rPr lang="en-US" sz="1800" b="0" i="0" u="none" strike="noStrike" baseline="0" dirty="0">
                <a:solidFill>
                  <a:srgbClr val="000000"/>
                </a:solidFill>
                <a:latin typeface="ABBvoice" panose="020D0603020503020204" pitchFamily="34" charset="0"/>
              </a:rPr>
              <a:t> </a:t>
            </a:r>
            <a:r>
              <a:rPr lang="en-US" sz="1800" b="1" i="0" u="none" strike="noStrike" baseline="0" dirty="0">
                <a:solidFill>
                  <a:schemeClr val="bg2"/>
                </a:solidFill>
              </a:rPr>
              <a:t>Adapted</a:t>
            </a:r>
            <a:r>
              <a:rPr lang="en-US" sz="1800" b="1" i="0" u="none" strike="noStrike" baseline="0" dirty="0">
                <a:solidFill>
                  <a:schemeClr val="bg2"/>
                </a:solidFill>
                <a:latin typeface="ABBvoice" panose="020D0603020503020204" pitchFamily="34" charset="0"/>
              </a:rPr>
              <a:t> proposals </a:t>
            </a:r>
            <a:endParaRPr lang="en-US" dirty="0">
              <a:solidFill>
                <a:schemeClr val="bg2"/>
              </a:solidFill>
            </a:endParaRPr>
          </a:p>
        </p:txBody>
      </p:sp>
      <p:sp>
        <p:nvSpPr>
          <p:cNvPr id="9" name="Content Placeholder 8">
            <a:extLst>
              <a:ext uri="{FF2B5EF4-FFF2-40B4-BE49-F238E27FC236}">
                <a16:creationId xmlns:a16="http://schemas.microsoft.com/office/drawing/2014/main" id="{6216DD07-06B2-4CAA-A666-63939FC22EDA}"/>
              </a:ext>
            </a:extLst>
          </p:cNvPr>
          <p:cNvSpPr>
            <a:spLocks noGrp="1"/>
          </p:cNvSpPr>
          <p:nvPr>
            <p:ph sz="quarter" idx="25"/>
          </p:nvPr>
        </p:nvSpPr>
        <p:spPr>
          <a:xfrm>
            <a:off x="4271215" y="2306770"/>
            <a:ext cx="3643200" cy="3594931"/>
          </a:xfrm>
        </p:spPr>
        <p:txBody>
          <a:bodyPr/>
          <a:lstStyle/>
          <a:p>
            <a:endParaRPr lang="en-US" sz="1800" dirty="0">
              <a:solidFill>
                <a:srgbClr val="000000"/>
              </a:solidFill>
              <a:latin typeface="ABBvoice" panose="020D0603020503020204" pitchFamily="34" charset="0"/>
            </a:endParaRPr>
          </a:p>
          <a:p>
            <a:pPr algn="l"/>
            <a:r>
              <a:rPr lang="en-US" dirty="0">
                <a:solidFill>
                  <a:srgbClr val="000000"/>
                </a:solidFill>
              </a:rPr>
              <a:t>The option that best serves your needs</a:t>
            </a:r>
          </a:p>
          <a:p>
            <a:pPr algn="l"/>
            <a:r>
              <a:rPr lang="en-US" dirty="0">
                <a:solidFill>
                  <a:srgbClr val="000000"/>
                </a:solidFill>
              </a:rPr>
              <a:t>will be offered through the power plant</a:t>
            </a:r>
          </a:p>
          <a:p>
            <a:pPr algn="l"/>
            <a:r>
              <a:rPr lang="en-US" dirty="0">
                <a:solidFill>
                  <a:srgbClr val="000000"/>
                </a:solidFill>
              </a:rPr>
              <a:t>assessment. You choose among various</a:t>
            </a:r>
          </a:p>
          <a:p>
            <a:pPr algn="l"/>
            <a:r>
              <a:rPr lang="en-US" dirty="0">
                <a:solidFill>
                  <a:srgbClr val="000000"/>
                </a:solidFill>
              </a:rPr>
              <a:t>options: commissioning, optimization</a:t>
            </a:r>
          </a:p>
          <a:p>
            <a:pPr algn="l"/>
            <a:r>
              <a:rPr lang="en-US" dirty="0">
                <a:solidFill>
                  <a:srgbClr val="000000"/>
                </a:solidFill>
              </a:rPr>
              <a:t>and annual monitoring.</a:t>
            </a:r>
          </a:p>
        </p:txBody>
      </p:sp>
      <p:sp>
        <p:nvSpPr>
          <p:cNvPr id="10" name="Text Placeholder 9">
            <a:extLst>
              <a:ext uri="{FF2B5EF4-FFF2-40B4-BE49-F238E27FC236}">
                <a16:creationId xmlns:a16="http://schemas.microsoft.com/office/drawing/2014/main" id="{8F94E3A5-B61F-479C-81F7-548D27B10F22}"/>
              </a:ext>
            </a:extLst>
          </p:cNvPr>
          <p:cNvSpPr>
            <a:spLocks noGrp="1"/>
          </p:cNvSpPr>
          <p:nvPr>
            <p:ph type="body" sz="quarter" idx="26"/>
          </p:nvPr>
        </p:nvSpPr>
        <p:spPr>
          <a:xfrm>
            <a:off x="8209166" y="1680779"/>
            <a:ext cx="3643200" cy="252000"/>
          </a:xfrm>
        </p:spPr>
        <p:txBody>
          <a:bodyPr/>
          <a:lstStyle/>
          <a:p>
            <a:pPr algn="l"/>
            <a:endParaRPr lang="en-US" sz="1800" b="0" i="0" u="none" strike="noStrike" baseline="0" dirty="0">
              <a:solidFill>
                <a:srgbClr val="000000"/>
              </a:solidFill>
              <a:latin typeface="ABBvoice" panose="020D0603020503020204" pitchFamily="34" charset="0"/>
            </a:endParaRPr>
          </a:p>
          <a:p>
            <a:r>
              <a:rPr lang="en-US" sz="1800" b="0" i="0" u="none" strike="noStrike" baseline="0" dirty="0">
                <a:solidFill>
                  <a:srgbClr val="000000"/>
                </a:solidFill>
                <a:latin typeface="ABBvoice" panose="020D0603020503020204" pitchFamily="34" charset="0"/>
              </a:rPr>
              <a:t> </a:t>
            </a:r>
            <a:r>
              <a:rPr lang="en-US" sz="1800" b="1" i="0" u="none" strike="noStrike" baseline="0" dirty="0">
                <a:solidFill>
                  <a:schemeClr val="bg2"/>
                </a:solidFill>
              </a:rPr>
              <a:t>Multiple</a:t>
            </a:r>
            <a:r>
              <a:rPr lang="en-US" sz="1800" b="1" i="0" u="none" strike="noStrike" baseline="0" dirty="0">
                <a:solidFill>
                  <a:schemeClr val="bg2"/>
                </a:solidFill>
                <a:latin typeface="ABBvoice" panose="020D0603020503020204" pitchFamily="34" charset="0"/>
              </a:rPr>
              <a:t> </a:t>
            </a:r>
            <a:r>
              <a:rPr lang="en-US" sz="1800" b="1" i="0" u="none" strike="noStrike" baseline="0" dirty="0">
                <a:solidFill>
                  <a:schemeClr val="bg2"/>
                </a:solidFill>
                <a:latin typeface="ABBvoice-Bold"/>
              </a:rPr>
              <a:t>advantages</a:t>
            </a:r>
            <a:r>
              <a:rPr lang="en-US" sz="1800" b="1" i="0" u="none" strike="noStrike" baseline="0" dirty="0">
                <a:solidFill>
                  <a:schemeClr val="bg2"/>
                </a:solidFill>
                <a:latin typeface="ABBvoice" panose="020D0603020503020204" pitchFamily="34" charset="0"/>
              </a:rPr>
              <a:t> </a:t>
            </a:r>
            <a:endParaRPr lang="en-US" dirty="0">
              <a:solidFill>
                <a:schemeClr val="bg2"/>
              </a:solidFill>
            </a:endParaRPr>
          </a:p>
        </p:txBody>
      </p:sp>
      <p:sp>
        <p:nvSpPr>
          <p:cNvPr id="11" name="Content Placeholder 10">
            <a:extLst>
              <a:ext uri="{FF2B5EF4-FFF2-40B4-BE49-F238E27FC236}">
                <a16:creationId xmlns:a16="http://schemas.microsoft.com/office/drawing/2014/main" id="{2E8B5229-CCC1-405D-B3A7-0B2C740D8ABC}"/>
              </a:ext>
            </a:extLst>
          </p:cNvPr>
          <p:cNvSpPr>
            <a:spLocks noGrp="1"/>
          </p:cNvSpPr>
          <p:nvPr>
            <p:ph sz="quarter" idx="27"/>
          </p:nvPr>
        </p:nvSpPr>
        <p:spPr>
          <a:xfrm>
            <a:off x="8209166" y="2368508"/>
            <a:ext cx="3643200" cy="3594931"/>
          </a:xfrm>
        </p:spPr>
        <p:txBody>
          <a:bodyPr/>
          <a:lstStyle/>
          <a:p>
            <a:pPr algn="l"/>
            <a:endParaRPr lang="en-US" b="0" i="0" u="none" strike="noStrike" baseline="0" dirty="0">
              <a:solidFill>
                <a:srgbClr val="000000"/>
              </a:solidFill>
              <a:latin typeface="ABBvoice" panose="020D0603020503020204" pitchFamily="34" charset="0"/>
            </a:endParaRPr>
          </a:p>
          <a:p>
            <a:pPr algn="l"/>
            <a:r>
              <a:rPr lang="en-US" dirty="0">
                <a:solidFill>
                  <a:srgbClr val="000000"/>
                </a:solidFill>
              </a:rPr>
              <a:t>The ABB Hydropack solution improves</a:t>
            </a:r>
          </a:p>
          <a:p>
            <a:pPr algn="l"/>
            <a:r>
              <a:rPr lang="en-US" dirty="0">
                <a:solidFill>
                  <a:srgbClr val="000000"/>
                </a:solidFill>
              </a:rPr>
              <a:t>efficiency by reducing mechanical losses</a:t>
            </a:r>
          </a:p>
          <a:p>
            <a:pPr algn="l"/>
            <a:r>
              <a:rPr lang="en-US" dirty="0">
                <a:solidFill>
                  <a:srgbClr val="000000"/>
                </a:solidFill>
              </a:rPr>
              <a:t>and decreasing maintenance needs.</a:t>
            </a:r>
          </a:p>
          <a:p>
            <a:pPr algn="l"/>
            <a:r>
              <a:rPr lang="en-US" dirty="0">
                <a:solidFill>
                  <a:srgbClr val="000000"/>
                </a:solidFill>
              </a:rPr>
              <a:t>Compensatory elements are not required</a:t>
            </a:r>
          </a:p>
          <a:p>
            <a:pPr algn="l"/>
            <a:r>
              <a:rPr lang="en-US" dirty="0">
                <a:solidFill>
                  <a:srgbClr val="000000"/>
                </a:solidFill>
              </a:rPr>
              <a:t>for the existing reactive energy, which</a:t>
            </a:r>
          </a:p>
          <a:p>
            <a:pPr algn="l"/>
            <a:r>
              <a:rPr lang="en-US" dirty="0">
                <a:solidFill>
                  <a:srgbClr val="000000"/>
                </a:solidFill>
              </a:rPr>
              <a:t>leads to significant savings. Improving</a:t>
            </a:r>
          </a:p>
          <a:p>
            <a:pPr algn="l"/>
            <a:r>
              <a:rPr lang="en-US" dirty="0">
                <a:solidFill>
                  <a:srgbClr val="000000"/>
                </a:solidFill>
              </a:rPr>
              <a:t>the range of production (even at very low</a:t>
            </a:r>
          </a:p>
          <a:p>
            <a:pPr algn="l"/>
            <a:r>
              <a:rPr lang="en-US" dirty="0">
                <a:solidFill>
                  <a:srgbClr val="000000"/>
                </a:solidFill>
              </a:rPr>
              <a:t>flow rates) and the operating point are</a:t>
            </a:r>
          </a:p>
          <a:p>
            <a:pPr algn="l"/>
            <a:r>
              <a:rPr lang="en-US" dirty="0">
                <a:solidFill>
                  <a:srgbClr val="000000"/>
                </a:solidFill>
              </a:rPr>
              <a:t>also valuable advantages.</a:t>
            </a:r>
          </a:p>
        </p:txBody>
      </p:sp>
      <p:sp>
        <p:nvSpPr>
          <p:cNvPr id="12" name="Subtitle 11">
            <a:extLst>
              <a:ext uri="{FF2B5EF4-FFF2-40B4-BE49-F238E27FC236}">
                <a16:creationId xmlns:a16="http://schemas.microsoft.com/office/drawing/2014/main" id="{CB755A07-18B2-42E5-86FC-3087100A39EA}"/>
              </a:ext>
            </a:extLst>
          </p:cNvPr>
          <p:cNvSpPr>
            <a:spLocks noGrp="1"/>
          </p:cNvSpPr>
          <p:nvPr>
            <p:ph type="subTitle" idx="13"/>
          </p:nvPr>
        </p:nvSpPr>
        <p:spPr/>
        <p:txBody>
          <a:bodyPr/>
          <a:lstStyle/>
          <a:p>
            <a:endParaRPr lang="en-US"/>
          </a:p>
        </p:txBody>
      </p:sp>
      <p:pic>
        <p:nvPicPr>
          <p:cNvPr id="13" name="Graphic 12">
            <a:extLst>
              <a:ext uri="{FF2B5EF4-FFF2-40B4-BE49-F238E27FC236}">
                <a16:creationId xmlns:a16="http://schemas.microsoft.com/office/drawing/2014/main" id="{066AFE26-6854-40C7-A379-5D485A12EA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80280" y="5180733"/>
            <a:ext cx="900971" cy="900971"/>
          </a:xfrm>
          <a:prstGeom prst="rect">
            <a:avLst/>
          </a:prstGeom>
        </p:spPr>
      </p:pic>
      <p:pic>
        <p:nvPicPr>
          <p:cNvPr id="14" name="Graphic 13">
            <a:extLst>
              <a:ext uri="{FF2B5EF4-FFF2-40B4-BE49-F238E27FC236}">
                <a16:creationId xmlns:a16="http://schemas.microsoft.com/office/drawing/2014/main" id="{DB5828F8-70CD-47CF-8D66-3F8BFA9843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43461" y="5218203"/>
            <a:ext cx="819968" cy="819968"/>
          </a:xfrm>
          <a:prstGeom prst="rect">
            <a:avLst/>
          </a:prstGeom>
        </p:spPr>
      </p:pic>
      <p:pic>
        <p:nvPicPr>
          <p:cNvPr id="15" name="Graphic 14">
            <a:extLst>
              <a:ext uri="{FF2B5EF4-FFF2-40B4-BE49-F238E27FC236}">
                <a16:creationId xmlns:a16="http://schemas.microsoft.com/office/drawing/2014/main" id="{0FA48BA7-FA85-4D76-9EF0-9407623F4B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66576" y="5218203"/>
            <a:ext cx="832799" cy="832799"/>
          </a:xfrm>
          <a:prstGeom prst="rect">
            <a:avLst/>
          </a:prstGeom>
        </p:spPr>
      </p:pic>
    </p:spTree>
    <p:extLst>
      <p:ext uri="{BB962C8B-B14F-4D97-AF65-F5344CB8AC3E}">
        <p14:creationId xmlns:p14="http://schemas.microsoft.com/office/powerpoint/2010/main" val="257974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571D99-14A5-44DB-ABFC-F8D0CB7CCAD2}"/>
              </a:ext>
            </a:extLst>
          </p:cNvPr>
          <p:cNvSpPr>
            <a:spLocks noGrp="1"/>
          </p:cNvSpPr>
          <p:nvPr>
            <p:ph sz="quarter" idx="21"/>
          </p:nvPr>
        </p:nvSpPr>
        <p:spPr>
          <a:xfrm>
            <a:off x="332367" y="1596113"/>
            <a:ext cx="11520000" cy="4381720"/>
          </a:xfrm>
        </p:spPr>
        <p:txBody>
          <a:bodyPr/>
          <a:lstStyle/>
          <a:p>
            <a:pPr marL="285750" indent="-285750" algn="just">
              <a:spcBef>
                <a:spcPts val="1800"/>
              </a:spcBef>
              <a:buFont typeface="Wingdings" panose="05000000000000000000" pitchFamily="2" charset="2"/>
              <a:buChar char="Ø"/>
            </a:pPr>
            <a:endParaRPr lang="es-ES" altLang="es-ES" sz="1600" b="1" dirty="0"/>
          </a:p>
          <a:p>
            <a:pPr algn="just">
              <a:spcBef>
                <a:spcPts val="1800"/>
              </a:spcBef>
            </a:pPr>
            <a:r>
              <a:rPr lang="en-US" altLang="es-ES" b="1" dirty="0">
                <a:solidFill>
                  <a:schemeClr val="bg2"/>
                </a:solidFill>
                <a:ea typeface="ABBvoice Light" panose="020D0403020503020204" pitchFamily="34" charset="0"/>
                <a:cs typeface="ABBvoice Light" panose="020D0403020503020204" pitchFamily="34" charset="0"/>
              </a:rPr>
              <a:t>Generator directly coupled to shaft turbine</a:t>
            </a:r>
            <a:r>
              <a:rPr lang="es-ES" altLang="es-ES" b="1" dirty="0">
                <a:solidFill>
                  <a:schemeClr val="bg2"/>
                </a:solidFill>
                <a:ea typeface="ABBvoice Light" panose="020D0403020503020204" pitchFamily="34" charset="0"/>
                <a:cs typeface="ABBvoice Light" panose="020D0403020503020204" pitchFamily="34" charset="0"/>
              </a:rPr>
              <a:t>:</a:t>
            </a:r>
          </a:p>
          <a:p>
            <a:pPr marL="469900" lvl="1" indent="-285750" algn="just">
              <a:buFont typeface="Arial" panose="020B0604020202020204" pitchFamily="34" charset="0"/>
              <a:buChar char="•"/>
            </a:pPr>
            <a:r>
              <a:rPr lang="en-GB" altLang="es-ES" dirty="0">
                <a:ea typeface="ABBvoice Light" panose="020D0403020503020204" pitchFamily="34" charset="0"/>
                <a:cs typeface="ABBvoice Light" panose="020D0403020503020204" pitchFamily="34" charset="0"/>
              </a:rPr>
              <a:t>Less maintenance (gearbox, oil, etc.)</a:t>
            </a:r>
          </a:p>
          <a:p>
            <a:pPr marL="469900" lvl="1" indent="-285750" algn="just">
              <a:buFont typeface="Arial" panose="020B0604020202020204" pitchFamily="34" charset="0"/>
              <a:buChar char="•"/>
            </a:pPr>
            <a:r>
              <a:rPr lang="en-GB" altLang="es-ES" dirty="0">
                <a:ea typeface="ABBvoice Light" panose="020D0403020503020204" pitchFamily="34" charset="0"/>
                <a:cs typeface="ABBvoice Light" panose="020D0403020503020204" pitchFamily="34" charset="0"/>
              </a:rPr>
              <a:t>Efficiency improvement (reduction of mechanical losses)</a:t>
            </a:r>
          </a:p>
          <a:p>
            <a:pPr marL="469900" lvl="1" indent="-285750" algn="just">
              <a:buFont typeface="Arial" panose="020B0604020202020204" pitchFamily="34" charset="0"/>
              <a:buChar char="•"/>
            </a:pPr>
            <a:r>
              <a:rPr lang="en-GB" altLang="es-ES" dirty="0">
                <a:ea typeface="ABBvoice Light" panose="020D0403020503020204" pitchFamily="34" charset="0"/>
                <a:cs typeface="ABBvoice Light" panose="020D0403020503020204" pitchFamily="34" charset="0"/>
              </a:rPr>
              <a:t>Wide speed ranges</a:t>
            </a:r>
          </a:p>
          <a:p>
            <a:pPr marL="184150" lvl="1" indent="0" algn="just">
              <a:buNone/>
            </a:pPr>
            <a:endParaRPr lang="es-ES" altLang="es-ES" dirty="0">
              <a:ea typeface="ABBvoice Light" panose="020D0403020503020204" pitchFamily="34" charset="0"/>
              <a:cs typeface="ABBvoice Light" panose="020D0403020503020204" pitchFamily="34" charset="0"/>
            </a:endParaRPr>
          </a:p>
          <a:p>
            <a:pPr algn="just">
              <a:spcBef>
                <a:spcPts val="1800"/>
              </a:spcBef>
            </a:pPr>
            <a:r>
              <a:rPr lang="en-US" altLang="es-ES" b="1" dirty="0">
                <a:solidFill>
                  <a:schemeClr val="bg2"/>
                </a:solidFill>
                <a:ea typeface="ABBvoice Light" panose="020D0403020503020204" pitchFamily="34" charset="0"/>
                <a:cs typeface="ABBvoice Light" panose="020D0403020503020204" pitchFamily="34" charset="0"/>
              </a:rPr>
              <a:t>Drive controls and protects the generator</a:t>
            </a:r>
            <a:r>
              <a:rPr lang="es-ES" altLang="es-ES" b="1" dirty="0">
                <a:solidFill>
                  <a:schemeClr val="bg2"/>
                </a:solidFill>
                <a:ea typeface="ABBvoice Light" panose="020D0403020503020204" pitchFamily="34" charset="0"/>
                <a:cs typeface="ABBvoice Light" panose="020D0403020503020204" pitchFamily="34" charset="0"/>
              </a:rPr>
              <a:t>:</a:t>
            </a:r>
          </a:p>
          <a:p>
            <a:pPr marL="469900" lvl="1" indent="-285750" algn="just">
              <a:buFont typeface="Arial" panose="020B0604020202020204" pitchFamily="34" charset="0"/>
              <a:buChar char="•"/>
            </a:pPr>
            <a:r>
              <a:rPr lang="en-US" altLang="es-ES" dirty="0">
                <a:ea typeface="ABBvoice Light" panose="020D0403020503020204" pitchFamily="34" charset="0"/>
                <a:cs typeface="ABBvoice Light" panose="020D0403020503020204" pitchFamily="34" charset="0"/>
              </a:rPr>
              <a:t>There is no external synchronization, protection or separate excitation devices</a:t>
            </a:r>
          </a:p>
          <a:p>
            <a:pPr marL="469900" lvl="1" indent="-285750" algn="just">
              <a:buFont typeface="Arial" panose="020B0604020202020204" pitchFamily="34" charset="0"/>
              <a:buChar char="•"/>
            </a:pPr>
            <a:r>
              <a:rPr lang="en-US" altLang="es-ES" dirty="0">
                <a:ea typeface="ABBvoice Light" panose="020D0403020503020204" pitchFamily="34" charset="0"/>
                <a:cs typeface="ABBvoice Light" panose="020D0403020503020204" pitchFamily="34" charset="0"/>
              </a:rPr>
              <a:t>Reactive control: no compensation elements required, generation at low harmonics level</a:t>
            </a:r>
            <a:endParaRPr lang="es-ES" altLang="es-ES" dirty="0">
              <a:ea typeface="ABBvoice Light" panose="020D0403020503020204" pitchFamily="34" charset="0"/>
              <a:cs typeface="ABBvoice Light" panose="020D0403020503020204" pitchFamily="34" charset="0"/>
            </a:endParaRPr>
          </a:p>
          <a:p>
            <a:pPr marL="469900" lvl="1" indent="-285750" algn="just">
              <a:buFont typeface="Arial" panose="020B0604020202020204" pitchFamily="34" charset="0"/>
              <a:buChar char="•"/>
            </a:pPr>
            <a:r>
              <a:rPr lang="en-GB" altLang="es-ES" dirty="0">
                <a:ea typeface="ABBvoice Light" panose="020D0403020503020204" pitchFamily="34" charset="0"/>
                <a:cs typeface="ABBvoice Light" panose="020D0403020503020204" pitchFamily="34" charset="0"/>
              </a:rPr>
              <a:t>Increase of </a:t>
            </a:r>
            <a:r>
              <a:rPr lang="en-GB" altLang="es-ES" dirty="0" err="1">
                <a:ea typeface="ABBvoice Light" panose="020D0403020503020204" pitchFamily="34" charset="0"/>
                <a:cs typeface="ABBvoice Light" panose="020D0403020503020204" pitchFamily="34" charset="0"/>
              </a:rPr>
              <a:t>turbinable</a:t>
            </a:r>
            <a:r>
              <a:rPr lang="en-GB" altLang="es-ES" dirty="0">
                <a:ea typeface="ABBvoice Light" panose="020D0403020503020204" pitchFamily="34" charset="0"/>
                <a:cs typeface="ABBvoice Light" panose="020D0403020503020204" pitchFamily="34" charset="0"/>
              </a:rPr>
              <a:t> flows, improves energy production margin</a:t>
            </a:r>
            <a:endParaRPr lang="es-ES" altLang="es-ES" dirty="0">
              <a:ea typeface="ABBvoice Light" panose="020D0403020503020204" pitchFamily="34" charset="0"/>
              <a:cs typeface="ABBvoice Light" panose="020D0403020503020204" pitchFamily="34" charset="0"/>
            </a:endParaRPr>
          </a:p>
          <a:p>
            <a:pPr marL="469900" lvl="1" indent="-285750" algn="just">
              <a:buFont typeface="Arial" panose="020B0604020202020204" pitchFamily="34" charset="0"/>
              <a:buChar char="•"/>
            </a:pPr>
            <a:r>
              <a:rPr lang="en-US" altLang="es-ES" dirty="0">
                <a:ea typeface="ABBvoice Light" panose="020D0403020503020204" pitchFamily="34" charset="0"/>
                <a:cs typeface="ABBvoice Light" panose="020D0403020503020204" pitchFamily="34" charset="0"/>
              </a:rPr>
              <a:t>Improvement of the nominal working point</a:t>
            </a:r>
            <a:endParaRPr lang="es-ES" altLang="es-ES" dirty="0">
              <a:ea typeface="ABBvoice Light" panose="020D0403020503020204" pitchFamily="34" charset="0"/>
              <a:cs typeface="ABBvoice Light" panose="020D0403020503020204" pitchFamily="34" charset="0"/>
            </a:endParaRPr>
          </a:p>
          <a:p>
            <a:endParaRPr lang="es-ES" dirty="0"/>
          </a:p>
        </p:txBody>
      </p:sp>
      <p:sp>
        <p:nvSpPr>
          <p:cNvPr id="3" name="Title 2">
            <a:extLst>
              <a:ext uri="{FF2B5EF4-FFF2-40B4-BE49-F238E27FC236}">
                <a16:creationId xmlns:a16="http://schemas.microsoft.com/office/drawing/2014/main" id="{B596634D-040B-4499-A6EF-F0377AC6F57F}"/>
              </a:ext>
            </a:extLst>
          </p:cNvPr>
          <p:cNvSpPr>
            <a:spLocks noGrp="1"/>
          </p:cNvSpPr>
          <p:nvPr>
            <p:ph type="title"/>
          </p:nvPr>
        </p:nvSpPr>
        <p:spPr/>
        <p:txBody>
          <a:bodyPr/>
          <a:lstStyle/>
          <a:p>
            <a:r>
              <a:rPr lang="en-GB" dirty="0"/>
              <a:t>Additional benefits</a:t>
            </a:r>
          </a:p>
        </p:txBody>
      </p:sp>
      <p:sp>
        <p:nvSpPr>
          <p:cNvPr id="4" name="Date Placeholder 3">
            <a:extLst>
              <a:ext uri="{FF2B5EF4-FFF2-40B4-BE49-F238E27FC236}">
                <a16:creationId xmlns:a16="http://schemas.microsoft.com/office/drawing/2014/main" id="{6BC93988-D3F6-482F-9FA5-67A51689361B}"/>
              </a:ext>
            </a:extLst>
          </p:cNvPr>
          <p:cNvSpPr>
            <a:spLocks noGrp="1"/>
          </p:cNvSpPr>
          <p:nvPr>
            <p:ph type="dt" sz="half" idx="18"/>
          </p:nvPr>
        </p:nvSpPr>
        <p:spPr/>
        <p:txBody>
          <a:bodyPr/>
          <a:lstStyle/>
          <a:p>
            <a:fld id="{DED11F41-F59E-4148-82B4-D5604C9DFCBD}" type="datetime4">
              <a:rPr lang="en-US" smtClean="0"/>
              <a:t>May 2, 2022</a:t>
            </a:fld>
            <a:endParaRPr lang="en-US" dirty="0"/>
          </a:p>
        </p:txBody>
      </p:sp>
      <p:sp>
        <p:nvSpPr>
          <p:cNvPr id="5" name="Footer Placeholder 4">
            <a:extLst>
              <a:ext uri="{FF2B5EF4-FFF2-40B4-BE49-F238E27FC236}">
                <a16:creationId xmlns:a16="http://schemas.microsoft.com/office/drawing/2014/main" id="{5DF6AF17-3121-4584-A607-0ECEE101A566}"/>
              </a:ext>
            </a:extLst>
          </p:cNvPr>
          <p:cNvSpPr>
            <a:spLocks noGrp="1"/>
          </p:cNvSpPr>
          <p:nvPr>
            <p:ph type="ftr" sz="quarter" idx="19"/>
          </p:nvPr>
        </p:nvSpPr>
        <p:spPr/>
        <p:txBody>
          <a:bodyPr/>
          <a:lstStyle/>
          <a:p>
            <a:pPr lvl="8"/>
            <a:endParaRPr lang="en-US" dirty="0"/>
          </a:p>
        </p:txBody>
      </p:sp>
      <p:sp>
        <p:nvSpPr>
          <p:cNvPr id="6" name="Slide Number Placeholder 5">
            <a:extLst>
              <a:ext uri="{FF2B5EF4-FFF2-40B4-BE49-F238E27FC236}">
                <a16:creationId xmlns:a16="http://schemas.microsoft.com/office/drawing/2014/main" id="{86D10347-2F5C-4029-BC9B-F4EB4D89F55E}"/>
              </a:ext>
            </a:extLst>
          </p:cNvPr>
          <p:cNvSpPr>
            <a:spLocks noGrp="1"/>
          </p:cNvSpPr>
          <p:nvPr>
            <p:ph type="sldNum" sz="quarter" idx="20"/>
          </p:nvPr>
        </p:nvSpPr>
        <p:spPr/>
        <p:txBody>
          <a:bodyPr/>
          <a:lstStyle/>
          <a:p>
            <a:r>
              <a:rPr lang="en-US"/>
              <a:t>Slide </a:t>
            </a:r>
            <a:fld id="{619F89D8-7AE3-494A-97F3-03D680869632}" type="slidenum">
              <a:rPr lang="en-US" smtClean="0"/>
              <a:pPr/>
              <a:t>6</a:t>
            </a:fld>
            <a:endParaRPr lang="en-US" dirty="0"/>
          </a:p>
        </p:txBody>
      </p:sp>
      <p:sp>
        <p:nvSpPr>
          <p:cNvPr id="7" name="Subtitle 6">
            <a:extLst>
              <a:ext uri="{FF2B5EF4-FFF2-40B4-BE49-F238E27FC236}">
                <a16:creationId xmlns:a16="http://schemas.microsoft.com/office/drawing/2014/main" id="{DF29C288-7A39-4BB4-A099-7DBA67BF2DAA}"/>
              </a:ext>
            </a:extLst>
          </p:cNvPr>
          <p:cNvSpPr>
            <a:spLocks noGrp="1"/>
          </p:cNvSpPr>
          <p:nvPr>
            <p:ph type="subTitle" idx="13"/>
          </p:nvPr>
        </p:nvSpPr>
        <p:spPr/>
        <p:txBody>
          <a:bodyPr/>
          <a:lstStyle/>
          <a:p>
            <a:endParaRPr lang="es-ES"/>
          </a:p>
        </p:txBody>
      </p:sp>
      <p:pic>
        <p:nvPicPr>
          <p:cNvPr id="8" name="Picture 7" descr="PRD1740.jpg">
            <a:extLst>
              <a:ext uri="{FF2B5EF4-FFF2-40B4-BE49-F238E27FC236}">
                <a16:creationId xmlns:a16="http://schemas.microsoft.com/office/drawing/2014/main" id="{E48038AA-E833-4CCF-9014-2B6E781B595F}"/>
              </a:ext>
            </a:extLst>
          </p:cNvPr>
          <p:cNvPicPr>
            <a:picLocks noChangeAspect="1"/>
          </p:cNvPicPr>
          <p:nvPr/>
        </p:nvPicPr>
        <p:blipFill rotWithShape="1">
          <a:blip r:embed="rId3">
            <a:extLst>
              <a:ext uri="{28A0092B-C50C-407E-A947-70E740481C1C}">
                <a14:useLocalDpi xmlns:a14="http://schemas.microsoft.com/office/drawing/2010/main" val="0"/>
              </a:ext>
            </a:extLst>
          </a:blip>
          <a:srcRect l="2170" t="2550" r="1980" b="50820"/>
          <a:stretch/>
        </p:blipFill>
        <p:spPr bwMode="auto">
          <a:xfrm>
            <a:off x="9281002" y="1696081"/>
            <a:ext cx="2389413" cy="1995248"/>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9" name="Picture 5" descr="PRD1740.jpg">
            <a:extLst>
              <a:ext uri="{FF2B5EF4-FFF2-40B4-BE49-F238E27FC236}">
                <a16:creationId xmlns:a16="http://schemas.microsoft.com/office/drawing/2014/main" id="{39675772-052E-4ED7-9B74-A1DB4ECE8F23}"/>
              </a:ext>
            </a:extLst>
          </p:cNvPr>
          <p:cNvPicPr>
            <a:picLocks noChangeAspect="1"/>
          </p:cNvPicPr>
          <p:nvPr/>
        </p:nvPicPr>
        <p:blipFill rotWithShape="1">
          <a:blip r:embed="rId3">
            <a:extLst>
              <a:ext uri="{28A0092B-C50C-407E-A947-70E740481C1C}">
                <a14:useLocalDpi xmlns:a14="http://schemas.microsoft.com/office/drawing/2010/main" val="0"/>
              </a:ext>
            </a:extLst>
          </a:blip>
          <a:srcRect l="2170" t="56988" r="1980" b="1762"/>
          <a:stretch/>
        </p:blipFill>
        <p:spPr bwMode="auto">
          <a:xfrm>
            <a:off x="9281003" y="3851611"/>
            <a:ext cx="2389413" cy="1765027"/>
          </a:xfrm>
          <a:prstGeom prst="rect">
            <a:avLst/>
          </a:prstGeom>
          <a:ln w="3175" cap="sq">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0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68A987-4A19-4901-8555-2FBAF76C331A}"/>
              </a:ext>
            </a:extLst>
          </p:cNvPr>
          <p:cNvSpPr>
            <a:spLocks noGrp="1"/>
          </p:cNvSpPr>
          <p:nvPr>
            <p:ph type="body" sz="quarter" idx="10"/>
          </p:nvPr>
        </p:nvSpPr>
        <p:spPr>
          <a:xfrm>
            <a:off x="322018" y="1832951"/>
            <a:ext cx="6408737" cy="3529037"/>
          </a:xfrm>
        </p:spPr>
        <p:txBody>
          <a:bodyPr lIns="0" tIns="0" rIns="0" bIns="0"/>
          <a:lstStyle/>
          <a:p>
            <a:pPr marL="342900" indent="-342900">
              <a:buSzPct val="100000"/>
              <a:buFont typeface="+mj-lt"/>
              <a:buAutoNum type="arabicPeriod"/>
              <a:defRPr/>
            </a:pPr>
            <a:r>
              <a:rPr lang="en-GB" altLang="es-ES" b="1" dirty="0">
                <a:solidFill>
                  <a:schemeClr val="bg2"/>
                </a:solidFill>
                <a:ea typeface="ABBvoice Light" panose="020D0403020503020204" pitchFamily="34" charset="0"/>
                <a:cs typeface="ABBvoice Light" panose="020D0403020503020204" pitchFamily="34" charset="0"/>
              </a:rPr>
              <a:t>On-site assessment </a:t>
            </a:r>
          </a:p>
          <a:p>
            <a:pPr marL="522918" lvl="1" indent="-342900">
              <a:buSzPct val="100000"/>
              <a:buFont typeface="Arial" panose="020B0604020202020204" pitchFamily="34" charset="0"/>
              <a:buChar char="•"/>
              <a:defRPr/>
            </a:pPr>
            <a:r>
              <a:rPr lang="en-US" altLang="es-ES" dirty="0">
                <a:ea typeface="ABBvoice Light" panose="020D0403020503020204" pitchFamily="34" charset="0"/>
                <a:cs typeface="ABBvoice Light" panose="020D0403020503020204" pitchFamily="34" charset="0"/>
              </a:rPr>
              <a:t>Compilation of historical production and plant technical data</a:t>
            </a:r>
          </a:p>
          <a:p>
            <a:pPr marL="522918" lvl="1" indent="-342900">
              <a:buSzPct val="100000"/>
              <a:buFont typeface="Arial" panose="020B0604020202020204" pitchFamily="34" charset="0"/>
              <a:buChar char="•"/>
              <a:defRPr/>
            </a:pPr>
            <a:r>
              <a:rPr lang="en-US" altLang="es-ES" dirty="0">
                <a:ea typeface="ABBvoice Light" panose="020D0403020503020204" pitchFamily="34" charset="0"/>
                <a:cs typeface="ABBvoice Light" panose="020D0403020503020204" pitchFamily="34" charset="0"/>
              </a:rPr>
              <a:t>Visit the plant and technical assessment</a:t>
            </a:r>
          </a:p>
          <a:p>
            <a:pPr marL="522918" lvl="1" indent="-342900">
              <a:buSzPct val="100000"/>
              <a:buFont typeface="Arial" panose="020B0604020202020204" pitchFamily="34" charset="0"/>
              <a:buChar char="•"/>
              <a:defRPr/>
            </a:pPr>
            <a:r>
              <a:rPr lang="en-GB" altLang="es-ES" dirty="0">
                <a:ea typeface="ABBvoice Light" panose="020D0403020503020204" pitchFamily="34" charset="0"/>
                <a:cs typeface="ABBvoice Light" panose="020D0403020503020204" pitchFamily="34" charset="0"/>
              </a:rPr>
              <a:t>Technical &amp; economic feasibility study</a:t>
            </a:r>
          </a:p>
          <a:p>
            <a:pPr marL="522918" lvl="1" indent="-342900">
              <a:buSzPct val="100000"/>
              <a:buFont typeface="Arial" panose="020B0604020202020204" pitchFamily="34" charset="0"/>
              <a:buChar char="•"/>
              <a:defRPr/>
            </a:pPr>
            <a:endParaRPr lang="en-GB" altLang="es-ES" dirty="0">
              <a:ea typeface="ABBvoice Light" panose="020D0403020503020204" pitchFamily="34" charset="0"/>
              <a:cs typeface="ABBvoice Light" panose="020D0403020503020204" pitchFamily="34" charset="0"/>
            </a:endParaRPr>
          </a:p>
          <a:p>
            <a:pPr marL="342900" lvl="1" indent="-342900">
              <a:buSzPct val="100000"/>
              <a:buFont typeface="+mj-lt"/>
              <a:buAutoNum type="arabicPeriod" startAt="2"/>
              <a:defRPr/>
            </a:pPr>
            <a:r>
              <a:rPr lang="en-GB" altLang="es-ES" b="1" dirty="0">
                <a:solidFill>
                  <a:schemeClr val="bg2"/>
                </a:solidFill>
                <a:ea typeface="ABBvoice Light" panose="020D0403020503020204" pitchFamily="34" charset="0"/>
                <a:cs typeface="ABBvoice Light" panose="020D0403020503020204" pitchFamily="34" charset="0"/>
              </a:rPr>
              <a:t>Implementation</a:t>
            </a:r>
          </a:p>
          <a:p>
            <a:pPr marL="522918" lvl="1" indent="-342900">
              <a:buSzPct val="100000"/>
              <a:buFont typeface="Arial" panose="020B0604020202020204" pitchFamily="34" charset="0"/>
              <a:buChar char="•"/>
              <a:defRPr/>
            </a:pPr>
            <a:r>
              <a:rPr lang="en-US" altLang="es-ES" dirty="0">
                <a:ea typeface="ABBvoice Light" panose="020D0403020503020204" pitchFamily="34" charset="0"/>
                <a:cs typeface="ABBvoice Light" panose="020D0403020503020204" pitchFamily="34" charset="0"/>
              </a:rPr>
              <a:t>Verification at ABB of the converter-generator set </a:t>
            </a:r>
            <a:r>
              <a:rPr lang="es-ES_tradnl" altLang="es-ES" dirty="0">
                <a:ea typeface="ABBvoice Light" panose="020D0403020503020204" pitchFamily="34" charset="0"/>
                <a:cs typeface="ABBvoice Light" panose="020D0403020503020204" pitchFamily="34" charset="0"/>
              </a:rPr>
              <a:t>(</a:t>
            </a:r>
            <a:r>
              <a:rPr lang="en-GB" altLang="es-ES" dirty="0">
                <a:ea typeface="ABBvoice Light" panose="020D0403020503020204" pitchFamily="34" charset="0"/>
                <a:cs typeface="ABBvoice Light" panose="020D0403020503020204" pitchFamily="34" charset="0"/>
              </a:rPr>
              <a:t>when possible</a:t>
            </a:r>
            <a:r>
              <a:rPr lang="es-ES_tradnl" altLang="es-ES" dirty="0">
                <a:ea typeface="ABBvoice Light" panose="020D0403020503020204" pitchFamily="34" charset="0"/>
                <a:cs typeface="ABBvoice Light" panose="020D0403020503020204" pitchFamily="34" charset="0"/>
              </a:rPr>
              <a:t>)</a:t>
            </a:r>
          </a:p>
          <a:p>
            <a:pPr marL="522918" lvl="1" indent="-342900">
              <a:buSzPct val="100000"/>
              <a:buFont typeface="Arial" panose="020B0604020202020204" pitchFamily="34" charset="0"/>
              <a:buChar char="•"/>
              <a:defRPr/>
            </a:pPr>
            <a:r>
              <a:rPr lang="es-ES_tradnl" altLang="es-ES" dirty="0">
                <a:ea typeface="ABBvoice Light" panose="020D0403020503020204" pitchFamily="34" charset="0"/>
                <a:cs typeface="ABBvoice Light" panose="020D0403020503020204" pitchFamily="34" charset="0"/>
              </a:rPr>
              <a:t>Site installation and commissioning</a:t>
            </a:r>
          </a:p>
          <a:p>
            <a:pPr marL="522918" lvl="1" indent="-342900">
              <a:buSzPct val="100000"/>
              <a:buFont typeface="Arial" panose="020B0604020202020204" pitchFamily="34" charset="0"/>
              <a:buChar char="•"/>
              <a:defRPr/>
            </a:pPr>
            <a:endParaRPr lang="es-ES_tradnl" altLang="es-ES" dirty="0">
              <a:ea typeface="ABBvoice Light" panose="020D0403020503020204" pitchFamily="34" charset="0"/>
              <a:cs typeface="ABBvoice Light" panose="020D0403020503020204" pitchFamily="34" charset="0"/>
            </a:endParaRPr>
          </a:p>
          <a:p>
            <a:pPr marL="342900" lvl="1" indent="-342900">
              <a:buSzPct val="100000"/>
              <a:buFont typeface="+mj-lt"/>
              <a:buAutoNum type="arabicPeriod" startAt="3"/>
              <a:defRPr/>
            </a:pPr>
            <a:r>
              <a:rPr lang="en-GB" altLang="es-ES" b="1" dirty="0">
                <a:solidFill>
                  <a:schemeClr val="bg2"/>
                </a:solidFill>
                <a:ea typeface="ABBvoice Light" panose="020D0403020503020204" pitchFamily="34" charset="0"/>
                <a:cs typeface="ABBvoice Light" panose="020D0403020503020204" pitchFamily="34" charset="0"/>
              </a:rPr>
              <a:t>Remote monitoring</a:t>
            </a:r>
          </a:p>
          <a:p>
            <a:pPr marL="522918" lvl="1" indent="-342900">
              <a:buSzPct val="100000"/>
              <a:buFont typeface="Arial" panose="020B0604020202020204" pitchFamily="34" charset="0"/>
              <a:buChar char="•"/>
              <a:defRPr/>
            </a:pPr>
            <a:r>
              <a:rPr lang="en-GB" altLang="es-ES" dirty="0">
                <a:ea typeface="ABBvoice Light" panose="020D0403020503020204" pitchFamily="34" charset="0"/>
                <a:cs typeface="ABBvoice Light" panose="020D0403020503020204" pitchFamily="34" charset="0"/>
              </a:rPr>
              <a:t>Follow up and settings optimization</a:t>
            </a:r>
          </a:p>
          <a:p>
            <a:pPr marL="522918" lvl="1" indent="-342900">
              <a:buSzPct val="100000"/>
              <a:buFont typeface="Arial" panose="020B0604020202020204" pitchFamily="34" charset="0"/>
              <a:buChar char="•"/>
              <a:defRPr/>
            </a:pPr>
            <a:r>
              <a:rPr lang="en-GB" altLang="es-ES" dirty="0">
                <a:ea typeface="ABBvoice Light" panose="020D0403020503020204" pitchFamily="34" charset="0"/>
                <a:cs typeface="ABBvoice Light" panose="020D0403020503020204" pitchFamily="34" charset="0"/>
              </a:rPr>
              <a:t>Predictive Maintenance (Condition Based Maintenance)</a:t>
            </a:r>
          </a:p>
          <a:p>
            <a:endParaRPr lang="en-US" sz="3200" dirty="0">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2" name="Title 1">
            <a:extLst>
              <a:ext uri="{FF2B5EF4-FFF2-40B4-BE49-F238E27FC236}">
                <a16:creationId xmlns:a16="http://schemas.microsoft.com/office/drawing/2014/main" id="{9AEA941E-FE33-42E5-B607-3C6DF9E62D32}"/>
              </a:ext>
            </a:extLst>
          </p:cNvPr>
          <p:cNvSpPr>
            <a:spLocks noGrp="1"/>
          </p:cNvSpPr>
          <p:nvPr>
            <p:ph type="title"/>
          </p:nvPr>
        </p:nvSpPr>
        <p:spPr>
          <a:xfrm>
            <a:off x="322019" y="322873"/>
            <a:ext cx="6408737" cy="1655763"/>
          </a:xfrm>
        </p:spPr>
        <p:txBody>
          <a:bodyPr lIns="0" tIns="0" rIns="0" bIns="0"/>
          <a:lstStyle/>
          <a:p>
            <a:r>
              <a:rPr lang="en-US" b="1" dirty="0">
                <a:solidFill>
                  <a:srgbClr val="FF0000"/>
                </a:solidFill>
              </a:rPr>
              <a:t>—</a:t>
            </a:r>
            <a:br>
              <a:rPr lang="pl-PL" b="1" dirty="0"/>
            </a:br>
            <a:r>
              <a:rPr lang="en-GB" dirty="0">
                <a:ea typeface="ABBvoice Light" panose="020D0403020503020204" pitchFamily="34" charset="0"/>
                <a:cs typeface="ABBvoice Light" panose="020D0403020503020204" pitchFamily="34" charset="0"/>
              </a:rPr>
              <a:t>ABB Hydropack solution. </a:t>
            </a:r>
            <a:r>
              <a:rPr lang="en-GB" dirty="0"/>
              <a:t>How do we do it? </a:t>
            </a:r>
            <a:br>
              <a:rPr lang="en-US" dirty="0"/>
            </a:br>
            <a:endParaRPr lang="en-US" dirty="0">
              <a:solidFill>
                <a:schemeClr val="bg2"/>
              </a:solidFill>
              <a:latin typeface="ABBvoice Light" panose="020D0403020503020204" pitchFamily="34" charset="0"/>
              <a:ea typeface="ABBvoice Light" panose="020D0403020503020204" pitchFamily="34" charset="0"/>
              <a:cs typeface="ABBvoice Light" panose="020D0403020503020204" pitchFamily="34" charset="0"/>
            </a:endParaRPr>
          </a:p>
        </p:txBody>
      </p:sp>
      <p:sp>
        <p:nvSpPr>
          <p:cNvPr id="5" name="TextBox 4">
            <a:extLst>
              <a:ext uri="{FF2B5EF4-FFF2-40B4-BE49-F238E27FC236}">
                <a16:creationId xmlns:a16="http://schemas.microsoft.com/office/drawing/2014/main" id="{CE34C6BD-C3A0-41A6-8862-E0D437AE3677}"/>
              </a:ext>
            </a:extLst>
          </p:cNvPr>
          <p:cNvSpPr txBox="1"/>
          <p:nvPr/>
        </p:nvSpPr>
        <p:spPr bwMode="gray">
          <a:xfrm>
            <a:off x="246970" y="966088"/>
            <a:ext cx="6094638" cy="369332"/>
          </a:xfrm>
          <a:prstGeom prst="rect">
            <a:avLst/>
          </a:prstGeom>
          <a:noFill/>
        </p:spPr>
        <p:txBody>
          <a:bodyPr wrap="square">
            <a:spAutoFit/>
          </a:bodyPr>
          <a:lstStyle/>
          <a:p>
            <a:r>
              <a:rPr lang="en-US" sz="1800" b="0" dirty="0"/>
              <a:t>Service journey</a:t>
            </a:r>
            <a:endParaRPr lang="en-US" dirty="0"/>
          </a:p>
        </p:txBody>
      </p:sp>
    </p:spTree>
    <p:extLst>
      <p:ext uri="{BB962C8B-B14F-4D97-AF65-F5344CB8AC3E}">
        <p14:creationId xmlns:p14="http://schemas.microsoft.com/office/powerpoint/2010/main" val="44625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CD375E9C-E53B-4638-ACF7-A5B94E9B5324}"/>
              </a:ext>
            </a:extLst>
          </p:cNvPr>
          <p:cNvGrpSpPr/>
          <p:nvPr/>
        </p:nvGrpSpPr>
        <p:grpSpPr>
          <a:xfrm>
            <a:off x="153778" y="2182542"/>
            <a:ext cx="11928807" cy="2942753"/>
            <a:chOff x="1652589" y="2917221"/>
            <a:chExt cx="11928807" cy="2942753"/>
          </a:xfrm>
        </p:grpSpPr>
        <p:sp>
          <p:nvSpPr>
            <p:cNvPr id="94" name="Content Placeholder 3">
              <a:extLst>
                <a:ext uri="{FF2B5EF4-FFF2-40B4-BE49-F238E27FC236}">
                  <a16:creationId xmlns:a16="http://schemas.microsoft.com/office/drawing/2014/main" id="{D5F4D084-2EE7-4140-8715-AA2E7C28A97D}"/>
                </a:ext>
              </a:extLst>
            </p:cNvPr>
            <p:cNvSpPr txBox="1">
              <a:spLocks/>
            </p:cNvSpPr>
            <p:nvPr/>
          </p:nvSpPr>
          <p:spPr bwMode="gray">
            <a:xfrm>
              <a:off x="2375145" y="5202091"/>
              <a:ext cx="1620000" cy="657883"/>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dirty="0"/>
                <a:t>Compilation of historical production and plant technical data provided by the customer in order to perform a technical &amp; economical study to check if modernization is feasible and ROI acceptable.</a:t>
              </a:r>
            </a:p>
          </p:txBody>
        </p:sp>
        <p:cxnSp>
          <p:nvCxnSpPr>
            <p:cNvPr id="95" name="Straight Connector 94">
              <a:extLst>
                <a:ext uri="{FF2B5EF4-FFF2-40B4-BE49-F238E27FC236}">
                  <a16:creationId xmlns:a16="http://schemas.microsoft.com/office/drawing/2014/main" id="{CF2C1FBD-0144-431A-9415-94FAA50782E5}"/>
                </a:ext>
              </a:extLst>
            </p:cNvPr>
            <p:cNvCxnSpPr/>
            <p:nvPr/>
          </p:nvCxnSpPr>
          <p:spPr bwMode="gray">
            <a:xfrm flipV="1">
              <a:off x="2392657" y="4391867"/>
              <a:ext cx="0" cy="48246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6" name="Content Placeholder 3">
              <a:extLst>
                <a:ext uri="{FF2B5EF4-FFF2-40B4-BE49-F238E27FC236}">
                  <a16:creationId xmlns:a16="http://schemas.microsoft.com/office/drawing/2014/main" id="{11BFEA79-1008-40A5-AB10-5A5CA000F8EB}"/>
                </a:ext>
              </a:extLst>
            </p:cNvPr>
            <p:cNvSpPr txBox="1">
              <a:spLocks/>
            </p:cNvSpPr>
            <p:nvPr/>
          </p:nvSpPr>
          <p:spPr bwMode="gray">
            <a:xfrm>
              <a:off x="2408837" y="3983864"/>
              <a:ext cx="1620000" cy="439431"/>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1200" b="1" dirty="0">
                  <a:solidFill>
                    <a:srgbClr val="FF0000"/>
                  </a:solidFill>
                </a:rPr>
                <a:t>Assessment</a:t>
              </a:r>
            </a:p>
          </p:txBody>
        </p:sp>
        <p:sp>
          <p:nvSpPr>
            <p:cNvPr id="98" name="Content Placeholder 3">
              <a:extLst>
                <a:ext uri="{FF2B5EF4-FFF2-40B4-BE49-F238E27FC236}">
                  <a16:creationId xmlns:a16="http://schemas.microsoft.com/office/drawing/2014/main" id="{65CCAFC9-56E8-4F70-BFAB-4EF3EFE5A42D}"/>
                </a:ext>
              </a:extLst>
            </p:cNvPr>
            <p:cNvSpPr txBox="1">
              <a:spLocks/>
            </p:cNvSpPr>
            <p:nvPr/>
          </p:nvSpPr>
          <p:spPr bwMode="gray">
            <a:xfrm>
              <a:off x="4282700" y="5202091"/>
              <a:ext cx="1620000" cy="657883"/>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dirty="0"/>
                <a:t>Suitable drive and generator selection (if needed) according to power plant characteristics.</a:t>
              </a:r>
            </a:p>
          </p:txBody>
        </p:sp>
        <p:cxnSp>
          <p:nvCxnSpPr>
            <p:cNvPr id="99" name="Straight Connector 98">
              <a:extLst>
                <a:ext uri="{FF2B5EF4-FFF2-40B4-BE49-F238E27FC236}">
                  <a16:creationId xmlns:a16="http://schemas.microsoft.com/office/drawing/2014/main" id="{8FAE9504-B792-45A8-9245-1C7AA269745D}"/>
                </a:ext>
              </a:extLst>
            </p:cNvPr>
            <p:cNvCxnSpPr>
              <a:cxnSpLocks/>
            </p:cNvCxnSpPr>
            <p:nvPr/>
          </p:nvCxnSpPr>
          <p:spPr bwMode="gray">
            <a:xfrm flipV="1">
              <a:off x="4300212" y="4135495"/>
              <a:ext cx="0" cy="73883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0" name="Content Placeholder 3">
              <a:extLst>
                <a:ext uri="{FF2B5EF4-FFF2-40B4-BE49-F238E27FC236}">
                  <a16:creationId xmlns:a16="http://schemas.microsoft.com/office/drawing/2014/main" id="{58A88E70-A0C2-4EE8-9793-FC76D1C0B7BF}"/>
                </a:ext>
              </a:extLst>
            </p:cNvPr>
            <p:cNvSpPr txBox="1">
              <a:spLocks/>
            </p:cNvSpPr>
            <p:nvPr/>
          </p:nvSpPr>
          <p:spPr bwMode="gray">
            <a:xfrm>
              <a:off x="4325148" y="3748392"/>
              <a:ext cx="1620000" cy="439431"/>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1200" b="1" dirty="0">
                  <a:solidFill>
                    <a:srgbClr val="FF0000"/>
                  </a:solidFill>
                </a:rPr>
                <a:t>Getting right solution</a:t>
              </a:r>
            </a:p>
          </p:txBody>
        </p:sp>
        <p:sp>
          <p:nvSpPr>
            <p:cNvPr id="102" name="Content Placeholder 3">
              <a:extLst>
                <a:ext uri="{FF2B5EF4-FFF2-40B4-BE49-F238E27FC236}">
                  <a16:creationId xmlns:a16="http://schemas.microsoft.com/office/drawing/2014/main" id="{E0AF48BB-905A-4D85-A07C-D1E7F302C2DC}"/>
                </a:ext>
              </a:extLst>
            </p:cNvPr>
            <p:cNvSpPr txBox="1">
              <a:spLocks/>
            </p:cNvSpPr>
            <p:nvPr/>
          </p:nvSpPr>
          <p:spPr bwMode="gray">
            <a:xfrm>
              <a:off x="10005367" y="5202091"/>
              <a:ext cx="1620000" cy="657883"/>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dirty="0"/>
                <a:t>Monthly report for a period of one year delivered to the customer including ABB Expert analysis with recommendations for improvements when needed.</a:t>
              </a:r>
            </a:p>
          </p:txBody>
        </p:sp>
        <p:cxnSp>
          <p:nvCxnSpPr>
            <p:cNvPr id="103" name="Straight Connector 102">
              <a:extLst>
                <a:ext uri="{FF2B5EF4-FFF2-40B4-BE49-F238E27FC236}">
                  <a16:creationId xmlns:a16="http://schemas.microsoft.com/office/drawing/2014/main" id="{C8B1B0A5-BA45-48C3-A93A-6F57F025877F}"/>
                </a:ext>
              </a:extLst>
            </p:cNvPr>
            <p:cNvCxnSpPr>
              <a:cxnSpLocks/>
              <a:endCxn id="104" idx="1"/>
            </p:cNvCxnSpPr>
            <p:nvPr/>
          </p:nvCxnSpPr>
          <p:spPr bwMode="gray">
            <a:xfrm flipH="1" flipV="1">
              <a:off x="10003338" y="3136937"/>
              <a:ext cx="2" cy="183113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4" name="Content Placeholder 3">
              <a:extLst>
                <a:ext uri="{FF2B5EF4-FFF2-40B4-BE49-F238E27FC236}">
                  <a16:creationId xmlns:a16="http://schemas.microsoft.com/office/drawing/2014/main" id="{B3C83EF4-021B-40EB-8FB6-C9F5F7DE0EE7}"/>
                </a:ext>
              </a:extLst>
            </p:cNvPr>
            <p:cNvSpPr txBox="1">
              <a:spLocks/>
            </p:cNvSpPr>
            <p:nvPr/>
          </p:nvSpPr>
          <p:spPr bwMode="gray">
            <a:xfrm>
              <a:off x="10003338" y="2917221"/>
              <a:ext cx="1620000" cy="439431"/>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0"/>
                </a:spcBef>
              </a:pPr>
              <a:endParaRPr lang="en-US" sz="1200" b="1" dirty="0"/>
            </a:p>
          </p:txBody>
        </p:sp>
        <p:pic>
          <p:nvPicPr>
            <p:cNvPr id="105" name="Graphic 104">
              <a:extLst>
                <a:ext uri="{FF2B5EF4-FFF2-40B4-BE49-F238E27FC236}">
                  <a16:creationId xmlns:a16="http://schemas.microsoft.com/office/drawing/2014/main" id="{03594049-7091-4B0E-AC15-BF19D5A1AB2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33176" y="3564790"/>
              <a:ext cx="457200" cy="457200"/>
            </a:xfrm>
            <a:prstGeom prst="rect">
              <a:avLst/>
            </a:prstGeom>
          </p:spPr>
        </p:pic>
        <p:sp>
          <p:nvSpPr>
            <p:cNvPr id="106" name="Content Placeholder 3">
              <a:extLst>
                <a:ext uri="{FF2B5EF4-FFF2-40B4-BE49-F238E27FC236}">
                  <a16:creationId xmlns:a16="http://schemas.microsoft.com/office/drawing/2014/main" id="{914D9DF7-D20F-4CE6-A29B-97616F51B47E}"/>
                </a:ext>
              </a:extLst>
            </p:cNvPr>
            <p:cNvSpPr txBox="1">
              <a:spLocks/>
            </p:cNvSpPr>
            <p:nvPr/>
          </p:nvSpPr>
          <p:spPr bwMode="gray">
            <a:xfrm>
              <a:off x="6190255" y="5202091"/>
              <a:ext cx="1620000" cy="657883"/>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dirty="0"/>
                <a:t>Products &amp; Services installed and commissioned for turbine speed control, operating as a follower of main power plant control.</a:t>
              </a:r>
            </a:p>
            <a:p>
              <a:endParaRPr lang="en-US" sz="1200" dirty="0"/>
            </a:p>
          </p:txBody>
        </p:sp>
        <p:cxnSp>
          <p:nvCxnSpPr>
            <p:cNvPr id="107" name="Straight Connector 106">
              <a:extLst>
                <a:ext uri="{FF2B5EF4-FFF2-40B4-BE49-F238E27FC236}">
                  <a16:creationId xmlns:a16="http://schemas.microsoft.com/office/drawing/2014/main" id="{3B5EFF34-1DF1-45A3-A33C-389D636EA90D}"/>
                </a:ext>
              </a:extLst>
            </p:cNvPr>
            <p:cNvCxnSpPr>
              <a:cxnSpLocks/>
            </p:cNvCxnSpPr>
            <p:nvPr/>
          </p:nvCxnSpPr>
          <p:spPr bwMode="gray">
            <a:xfrm flipV="1">
              <a:off x="6207767" y="3865509"/>
              <a:ext cx="0" cy="100882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8" name="Content Placeholder 3">
              <a:extLst>
                <a:ext uri="{FF2B5EF4-FFF2-40B4-BE49-F238E27FC236}">
                  <a16:creationId xmlns:a16="http://schemas.microsoft.com/office/drawing/2014/main" id="{DBDC7487-95F9-4347-AAF2-AD8B68CED861}"/>
                </a:ext>
              </a:extLst>
            </p:cNvPr>
            <p:cNvSpPr txBox="1">
              <a:spLocks/>
            </p:cNvSpPr>
            <p:nvPr/>
          </p:nvSpPr>
          <p:spPr bwMode="gray">
            <a:xfrm>
              <a:off x="6264442" y="3676404"/>
              <a:ext cx="1611243" cy="633624"/>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1200" b="1" dirty="0">
                  <a:solidFill>
                    <a:srgbClr val="FF0000"/>
                  </a:solidFill>
                </a:rPr>
                <a:t>ABB Hydropack Installation and commissioning</a:t>
              </a:r>
            </a:p>
          </p:txBody>
        </p:sp>
        <p:sp>
          <p:nvSpPr>
            <p:cNvPr id="110" name="Content Placeholder 3">
              <a:extLst>
                <a:ext uri="{FF2B5EF4-FFF2-40B4-BE49-F238E27FC236}">
                  <a16:creationId xmlns:a16="http://schemas.microsoft.com/office/drawing/2014/main" id="{DDF44D45-6656-4808-AA1D-2B4903EFEA1C}"/>
                </a:ext>
              </a:extLst>
            </p:cNvPr>
            <p:cNvSpPr txBox="1">
              <a:spLocks/>
            </p:cNvSpPr>
            <p:nvPr/>
          </p:nvSpPr>
          <p:spPr bwMode="gray">
            <a:xfrm>
              <a:off x="8097810" y="5202091"/>
              <a:ext cx="1620000" cy="657883"/>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dirty="0"/>
                <a:t>Enhanced plant productivity with better efficiency and higher annual equivalent hours of production, generating in wider flow rates ranges increasing profitability, especially at low flow rates. </a:t>
              </a:r>
            </a:p>
          </p:txBody>
        </p:sp>
        <p:cxnSp>
          <p:nvCxnSpPr>
            <p:cNvPr id="111" name="Straight Connector 110">
              <a:extLst>
                <a:ext uri="{FF2B5EF4-FFF2-40B4-BE49-F238E27FC236}">
                  <a16:creationId xmlns:a16="http://schemas.microsoft.com/office/drawing/2014/main" id="{BB781CF2-1ADD-4BC6-B737-3E79208E92B9}"/>
                </a:ext>
              </a:extLst>
            </p:cNvPr>
            <p:cNvCxnSpPr>
              <a:cxnSpLocks/>
            </p:cNvCxnSpPr>
            <p:nvPr/>
          </p:nvCxnSpPr>
          <p:spPr bwMode="gray">
            <a:xfrm flipV="1">
              <a:off x="8115322" y="3599949"/>
              <a:ext cx="0" cy="127438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2" name="Content Placeholder 3">
              <a:extLst>
                <a:ext uri="{FF2B5EF4-FFF2-40B4-BE49-F238E27FC236}">
                  <a16:creationId xmlns:a16="http://schemas.microsoft.com/office/drawing/2014/main" id="{9CC5F84B-5578-4CD5-AA2E-1F281AE628F8}"/>
                </a:ext>
              </a:extLst>
            </p:cNvPr>
            <p:cNvSpPr txBox="1">
              <a:spLocks/>
            </p:cNvSpPr>
            <p:nvPr/>
          </p:nvSpPr>
          <p:spPr bwMode="gray">
            <a:xfrm>
              <a:off x="8155538" y="3373104"/>
              <a:ext cx="1620000" cy="439431"/>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1200" b="1" dirty="0">
                  <a:solidFill>
                    <a:srgbClr val="FF0000"/>
                  </a:solidFill>
                </a:rPr>
                <a:t>ABB Expertise. Power plant optimization</a:t>
              </a:r>
            </a:p>
          </p:txBody>
        </p:sp>
        <p:cxnSp>
          <p:nvCxnSpPr>
            <p:cNvPr id="114" name="Straight Arrow Connector 113">
              <a:extLst>
                <a:ext uri="{FF2B5EF4-FFF2-40B4-BE49-F238E27FC236}">
                  <a16:creationId xmlns:a16="http://schemas.microsoft.com/office/drawing/2014/main" id="{5855029F-FEC1-42A6-838E-A0AB34FE9A1B}"/>
                </a:ext>
              </a:extLst>
            </p:cNvPr>
            <p:cNvCxnSpPr>
              <a:cxnSpLocks/>
            </p:cNvCxnSpPr>
            <p:nvPr/>
          </p:nvCxnSpPr>
          <p:spPr bwMode="gray">
            <a:xfrm>
              <a:off x="1652589" y="4927564"/>
              <a:ext cx="11928807" cy="0"/>
            </a:xfrm>
            <a:prstGeom prst="straightConnector1">
              <a:avLst/>
            </a:prstGeom>
            <a:ln w="19050">
              <a:solidFill>
                <a:schemeClr val="accent3"/>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4BCED97-C628-4D71-9092-14EFA353962C}"/>
                </a:ext>
              </a:extLst>
            </p:cNvPr>
            <p:cNvCxnSpPr>
              <a:cxnSpLocks/>
            </p:cNvCxnSpPr>
            <p:nvPr/>
          </p:nvCxnSpPr>
          <p:spPr bwMode="gray">
            <a:xfrm>
              <a:off x="1652589" y="5055384"/>
              <a:ext cx="55278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53285A4-CF64-4125-B031-236EC2122379}"/>
                </a:ext>
              </a:extLst>
            </p:cNvPr>
            <p:cNvCxnSpPr>
              <a:cxnSpLocks/>
            </p:cNvCxnSpPr>
            <p:nvPr/>
          </p:nvCxnSpPr>
          <p:spPr bwMode="gray">
            <a:xfrm>
              <a:off x="7333009" y="5055384"/>
              <a:ext cx="6185863"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68967F63-A51F-44CB-8115-63521E8534EA}"/>
                </a:ext>
              </a:extLst>
            </p:cNvPr>
            <p:cNvSpPr/>
            <p:nvPr/>
          </p:nvSpPr>
          <p:spPr bwMode="gray">
            <a:xfrm>
              <a:off x="2339424" y="4874331"/>
              <a:ext cx="106466" cy="1064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sp>
          <p:nvSpPr>
            <p:cNvPr id="118" name="Oval 117">
              <a:extLst>
                <a:ext uri="{FF2B5EF4-FFF2-40B4-BE49-F238E27FC236}">
                  <a16:creationId xmlns:a16="http://schemas.microsoft.com/office/drawing/2014/main" id="{63B5AF2B-074E-43F5-BC14-E77C86358AB7}"/>
                </a:ext>
              </a:extLst>
            </p:cNvPr>
            <p:cNvSpPr/>
            <p:nvPr/>
          </p:nvSpPr>
          <p:spPr bwMode="gray">
            <a:xfrm>
              <a:off x="4246980" y="4874331"/>
              <a:ext cx="106466" cy="1064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sp>
          <p:nvSpPr>
            <p:cNvPr id="119" name="Oval 118">
              <a:extLst>
                <a:ext uri="{FF2B5EF4-FFF2-40B4-BE49-F238E27FC236}">
                  <a16:creationId xmlns:a16="http://schemas.microsoft.com/office/drawing/2014/main" id="{9DC4241F-24D6-4DBA-966D-6E9F26D2F14D}"/>
                </a:ext>
              </a:extLst>
            </p:cNvPr>
            <p:cNvSpPr/>
            <p:nvPr/>
          </p:nvSpPr>
          <p:spPr bwMode="gray">
            <a:xfrm>
              <a:off x="9969646" y="4874331"/>
              <a:ext cx="106466" cy="1064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sp>
          <p:nvSpPr>
            <p:cNvPr id="120" name="Oval 119">
              <a:extLst>
                <a:ext uri="{FF2B5EF4-FFF2-40B4-BE49-F238E27FC236}">
                  <a16:creationId xmlns:a16="http://schemas.microsoft.com/office/drawing/2014/main" id="{0AF554E4-0897-49E2-A9D7-627D2CFB9605}"/>
                </a:ext>
              </a:extLst>
            </p:cNvPr>
            <p:cNvSpPr/>
            <p:nvPr/>
          </p:nvSpPr>
          <p:spPr bwMode="gray">
            <a:xfrm>
              <a:off x="6154535" y="4874331"/>
              <a:ext cx="106466" cy="1064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sp>
          <p:nvSpPr>
            <p:cNvPr id="121" name="Oval 120">
              <a:extLst>
                <a:ext uri="{FF2B5EF4-FFF2-40B4-BE49-F238E27FC236}">
                  <a16:creationId xmlns:a16="http://schemas.microsoft.com/office/drawing/2014/main" id="{66A1544A-6F81-407B-813C-B93FE7CF1DC5}"/>
                </a:ext>
              </a:extLst>
            </p:cNvPr>
            <p:cNvSpPr/>
            <p:nvPr/>
          </p:nvSpPr>
          <p:spPr bwMode="gray">
            <a:xfrm>
              <a:off x="8062090" y="4874331"/>
              <a:ext cx="106466" cy="1064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grpSp>
      <p:pic>
        <p:nvPicPr>
          <p:cNvPr id="33" name="Digital and Innovation (picto)">
            <a:extLst>
              <a:ext uri="{FF2B5EF4-FFF2-40B4-BE49-F238E27FC236}">
                <a16:creationId xmlns:a16="http://schemas.microsoft.com/office/drawing/2014/main" id="{850DA262-D2A4-4A0F-8054-93E8A4AAAE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587" y="3013713"/>
            <a:ext cx="515871" cy="515871"/>
          </a:xfrm>
          <a:prstGeom prst="rect">
            <a:avLst/>
          </a:prstGeom>
        </p:spPr>
      </p:pic>
      <p:pic>
        <p:nvPicPr>
          <p:cNvPr id="34" name="Graphic 33">
            <a:extLst>
              <a:ext uri="{FF2B5EF4-FFF2-40B4-BE49-F238E27FC236}">
                <a16:creationId xmlns:a16="http://schemas.microsoft.com/office/drawing/2014/main" id="{CF31DA69-7537-4568-B0F0-0DFEF63505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7397" y="2565224"/>
            <a:ext cx="448949" cy="448949"/>
          </a:xfrm>
          <a:prstGeom prst="rect">
            <a:avLst/>
          </a:prstGeom>
        </p:spPr>
      </p:pic>
      <p:pic>
        <p:nvPicPr>
          <p:cNvPr id="37" name="Graphic 36">
            <a:extLst>
              <a:ext uri="{FF2B5EF4-FFF2-40B4-BE49-F238E27FC236}">
                <a16:creationId xmlns:a16="http://schemas.microsoft.com/office/drawing/2014/main" id="{F3753555-F411-4FB0-9716-9FA58548E7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37540" y="2229303"/>
            <a:ext cx="476991" cy="476991"/>
          </a:xfrm>
          <a:prstGeom prst="rect">
            <a:avLst/>
          </a:prstGeom>
        </p:spPr>
      </p:pic>
      <p:sp>
        <p:nvSpPr>
          <p:cNvPr id="38" name="Oval 37">
            <a:extLst>
              <a:ext uri="{FF2B5EF4-FFF2-40B4-BE49-F238E27FC236}">
                <a16:creationId xmlns:a16="http://schemas.microsoft.com/office/drawing/2014/main" id="{5C87212C-DC29-4BC4-A94E-9F2C5FE755E9}"/>
              </a:ext>
            </a:extLst>
          </p:cNvPr>
          <p:cNvSpPr/>
          <p:nvPr/>
        </p:nvSpPr>
        <p:spPr bwMode="gray">
          <a:xfrm>
            <a:off x="10188783" y="4139652"/>
            <a:ext cx="106466" cy="10646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2"/>
              </a:solidFill>
            </a:endParaRPr>
          </a:p>
        </p:txBody>
      </p:sp>
      <p:cxnSp>
        <p:nvCxnSpPr>
          <p:cNvPr id="39" name="Straight Connector 38">
            <a:extLst>
              <a:ext uri="{FF2B5EF4-FFF2-40B4-BE49-F238E27FC236}">
                <a16:creationId xmlns:a16="http://schemas.microsoft.com/office/drawing/2014/main" id="{6EC48986-0E12-4119-8E59-92A06042D712}"/>
              </a:ext>
            </a:extLst>
          </p:cNvPr>
          <p:cNvCxnSpPr>
            <a:cxnSpLocks/>
          </p:cNvCxnSpPr>
          <p:nvPr/>
        </p:nvCxnSpPr>
        <p:spPr bwMode="gray">
          <a:xfrm flipV="1">
            <a:off x="10242016" y="1893571"/>
            <a:ext cx="0" cy="22727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Content Placeholder 3">
            <a:extLst>
              <a:ext uri="{FF2B5EF4-FFF2-40B4-BE49-F238E27FC236}">
                <a16:creationId xmlns:a16="http://schemas.microsoft.com/office/drawing/2014/main" id="{882215DB-0B8C-4119-AED4-320C93E85259}"/>
              </a:ext>
            </a:extLst>
          </p:cNvPr>
          <p:cNvSpPr txBox="1">
            <a:spLocks/>
          </p:cNvSpPr>
          <p:nvPr/>
        </p:nvSpPr>
        <p:spPr bwMode="gray">
          <a:xfrm>
            <a:off x="10295249" y="1830156"/>
            <a:ext cx="1159779" cy="439431"/>
          </a:xfrm>
          <a:prstGeom prst="rect">
            <a:avLst/>
          </a:prstGeom>
        </p:spPr>
        <p:txBody>
          <a:bodyPr lIns="0" tIns="0" rIns="0" bIns="0" anchor="b"/>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1200" b="1" dirty="0">
                <a:solidFill>
                  <a:srgbClr val="FF0000"/>
                </a:solidFill>
              </a:rPr>
              <a:t>Life-cycle management. Digital services</a:t>
            </a:r>
          </a:p>
        </p:txBody>
      </p:sp>
      <p:sp>
        <p:nvSpPr>
          <p:cNvPr id="43" name="Content Placeholder 3">
            <a:extLst>
              <a:ext uri="{FF2B5EF4-FFF2-40B4-BE49-F238E27FC236}">
                <a16:creationId xmlns:a16="http://schemas.microsoft.com/office/drawing/2014/main" id="{BCADD0CF-469F-44F7-BF28-05CE90319919}"/>
              </a:ext>
            </a:extLst>
          </p:cNvPr>
          <p:cNvSpPr txBox="1">
            <a:spLocks/>
          </p:cNvSpPr>
          <p:nvPr/>
        </p:nvSpPr>
        <p:spPr bwMode="gray">
          <a:xfrm>
            <a:off x="10224752" y="4448525"/>
            <a:ext cx="1620000" cy="657883"/>
          </a:xfrm>
          <a:prstGeom prst="rect">
            <a:avLst/>
          </a:prstGeom>
        </p:spPr>
        <p:txBody>
          <a:bodyPr lIns="0" tIns="0" rIns="0" bIns="0"/>
          <a:lstStyle>
            <a:lvl1pPr marL="0" indent="0" algn="l" defTabSz="914491" rtl="0" eaLnBrk="1" latinLnBrk="0" hangingPunct="1">
              <a:spcBef>
                <a:spcPts val="600"/>
              </a:spcBef>
              <a:buFont typeface="Arial" panose="020B0604020202020204" pitchFamily="34" charset="0"/>
              <a:buNone/>
              <a:defRPr sz="1400" kern="1200">
                <a:solidFill>
                  <a:schemeClr val="tx1"/>
                </a:solidFill>
                <a:latin typeface="+mn-lt"/>
                <a:ea typeface="+mn-ea"/>
                <a:cs typeface="+mn-cs"/>
              </a:defRPr>
            </a:lvl1pPr>
            <a:lvl2pPr marL="180018" indent="-180018" algn="l" defTabSz="914491" rtl="0" eaLnBrk="1" latinLnBrk="0" hangingPunct="1">
              <a:spcBef>
                <a:spcPts val="600"/>
              </a:spcBef>
              <a:buFont typeface="ABBvoiceOffice" panose="020D0603020503020204" pitchFamily="34" charset="0"/>
              <a:buChar char="–"/>
              <a:defRPr sz="1400" kern="1200">
                <a:solidFill>
                  <a:schemeClr val="tx1"/>
                </a:solidFill>
                <a:latin typeface="+mn-lt"/>
                <a:ea typeface="+mn-ea"/>
                <a:cs typeface="+mn-cs"/>
              </a:defRPr>
            </a:lvl2pPr>
            <a:lvl3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3pPr>
            <a:lvl4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6pPr>
            <a:lvl7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7pPr>
            <a:lvl8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8pPr>
            <a:lvl9pPr marL="360036" indent="-180018" algn="l" defTabSz="914491"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9pPr>
          </a:lstStyle>
          <a:p>
            <a:r>
              <a:rPr lang="en-US" sz="1000" dirty="0"/>
              <a:t>ABB Hydropack can be maintained and serviced based on the recommendations provided by ABB Ability</a:t>
            </a:r>
            <a:r>
              <a:rPr lang="en-US" sz="1100" b="0" i="0" dirty="0">
                <a:solidFill>
                  <a:srgbClr val="262626"/>
                </a:solidFill>
                <a:effectLst/>
                <a:latin typeface="ABBLibrary - ABBvoice"/>
              </a:rPr>
              <a:t>™</a:t>
            </a:r>
            <a:r>
              <a:rPr lang="en-US" sz="1000" dirty="0"/>
              <a:t> digital solutions (Condition Monitoring for drives, smart sensors, generators, etc.) </a:t>
            </a:r>
          </a:p>
        </p:txBody>
      </p:sp>
      <p:sp>
        <p:nvSpPr>
          <p:cNvPr id="45" name="TextBox 44">
            <a:extLst>
              <a:ext uri="{FF2B5EF4-FFF2-40B4-BE49-F238E27FC236}">
                <a16:creationId xmlns:a16="http://schemas.microsoft.com/office/drawing/2014/main" id="{9CCF0DB5-2CEA-4B02-888A-76477406BF4C}"/>
              </a:ext>
            </a:extLst>
          </p:cNvPr>
          <p:cNvSpPr txBox="1"/>
          <p:nvPr/>
        </p:nvSpPr>
        <p:spPr bwMode="gray">
          <a:xfrm>
            <a:off x="260149" y="532387"/>
            <a:ext cx="11148097" cy="461665"/>
          </a:xfrm>
          <a:prstGeom prst="rect">
            <a:avLst/>
          </a:prstGeom>
          <a:noFill/>
        </p:spPr>
        <p:txBody>
          <a:bodyPr wrap="square">
            <a:spAutoFit/>
          </a:bodyPr>
          <a:lstStyle/>
          <a:p>
            <a:r>
              <a:rPr lang="en-US" sz="2400" b="1" dirty="0"/>
              <a:t>ABB Hydropack. Modernization solution for mini hydro power plants</a:t>
            </a:r>
            <a:endParaRPr lang="en-US" dirty="0"/>
          </a:p>
        </p:txBody>
      </p:sp>
      <p:sp>
        <p:nvSpPr>
          <p:cNvPr id="47" name="TextBox 46">
            <a:extLst>
              <a:ext uri="{FF2B5EF4-FFF2-40B4-BE49-F238E27FC236}">
                <a16:creationId xmlns:a16="http://schemas.microsoft.com/office/drawing/2014/main" id="{03DAC4BD-9CF2-42DD-8479-E836912411BC}"/>
              </a:ext>
            </a:extLst>
          </p:cNvPr>
          <p:cNvSpPr txBox="1"/>
          <p:nvPr/>
        </p:nvSpPr>
        <p:spPr bwMode="gray">
          <a:xfrm>
            <a:off x="8470833" y="2232749"/>
            <a:ext cx="1370041" cy="646331"/>
          </a:xfrm>
          <a:prstGeom prst="rect">
            <a:avLst/>
          </a:prstGeom>
          <a:noFill/>
        </p:spPr>
        <p:txBody>
          <a:bodyPr wrap="square">
            <a:spAutoFit/>
          </a:bodyPr>
          <a:lstStyle/>
          <a:p>
            <a:r>
              <a:rPr lang="en-US" sz="1200" b="1" dirty="0">
                <a:solidFill>
                  <a:srgbClr val="FF0000"/>
                </a:solidFill>
              </a:rPr>
              <a:t>ABB Expertise. 1-year remote follow-up</a:t>
            </a:r>
          </a:p>
        </p:txBody>
      </p:sp>
      <p:pic>
        <p:nvPicPr>
          <p:cNvPr id="48" name="Picture 47">
            <a:extLst>
              <a:ext uri="{FF2B5EF4-FFF2-40B4-BE49-F238E27FC236}">
                <a16:creationId xmlns:a16="http://schemas.microsoft.com/office/drawing/2014/main" id="{E6F57188-5C4A-4613-B41E-73EFEE6724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8824733" y="1813703"/>
            <a:ext cx="500446" cy="491497"/>
          </a:xfrm>
          <a:prstGeom prst="rect">
            <a:avLst/>
          </a:prstGeom>
        </p:spPr>
      </p:pic>
      <p:pic>
        <p:nvPicPr>
          <p:cNvPr id="49" name="Life cycle management (picto)">
            <a:extLst>
              <a:ext uri="{FF2B5EF4-FFF2-40B4-BE49-F238E27FC236}">
                <a16:creationId xmlns:a16="http://schemas.microsoft.com/office/drawing/2014/main" id="{0D001130-78FB-4265-B6A9-9BF7F84C7A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97890" y="1221251"/>
            <a:ext cx="571611" cy="571611"/>
          </a:xfrm>
          <a:prstGeom prst="rect">
            <a:avLst/>
          </a:prstGeom>
        </p:spPr>
      </p:pic>
      <p:sp>
        <p:nvSpPr>
          <p:cNvPr id="40" name="Slide Number Placeholder 5">
            <a:extLst>
              <a:ext uri="{FF2B5EF4-FFF2-40B4-BE49-F238E27FC236}">
                <a16:creationId xmlns:a16="http://schemas.microsoft.com/office/drawing/2014/main" id="{28042DC2-C37C-47BE-9B60-7EDEA9A547AA}"/>
              </a:ext>
            </a:extLst>
          </p:cNvPr>
          <p:cNvSpPr txBox="1">
            <a:spLocks/>
          </p:cNvSpPr>
          <p:nvPr/>
        </p:nvSpPr>
        <p:spPr>
          <a:xfrm>
            <a:off x="1720026" y="6488741"/>
            <a:ext cx="1286730" cy="676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accent3"/>
                </a:solidFill>
              </a:rPr>
              <a:t>Slide </a:t>
            </a:r>
            <a:fld id="{619F89D8-7AE3-494A-97F3-03D680869632}" type="slidenum">
              <a:rPr lang="en-US" sz="1000" smtClean="0">
                <a:solidFill>
                  <a:schemeClr val="accent3"/>
                </a:solidFill>
              </a:rPr>
              <a:pPr/>
              <a:t>8</a:t>
            </a:fld>
            <a:endParaRPr lang="en-US" sz="1000" dirty="0">
              <a:solidFill>
                <a:schemeClr val="accent3"/>
              </a:solidFill>
            </a:endParaRPr>
          </a:p>
        </p:txBody>
      </p:sp>
      <p:sp>
        <p:nvSpPr>
          <p:cNvPr id="3" name="Title 2">
            <a:extLst>
              <a:ext uri="{FF2B5EF4-FFF2-40B4-BE49-F238E27FC236}">
                <a16:creationId xmlns:a16="http://schemas.microsoft.com/office/drawing/2014/main" id="{B564C738-034E-42BD-AAD0-2AEAB45D5728}"/>
              </a:ext>
            </a:extLst>
          </p:cNvPr>
          <p:cNvSpPr>
            <a:spLocks noGrp="1"/>
          </p:cNvSpPr>
          <p:nvPr>
            <p:ph type="title"/>
          </p:nvPr>
        </p:nvSpPr>
        <p:spPr>
          <a:xfrm>
            <a:off x="336000" y="964356"/>
            <a:ext cx="11520000" cy="396000"/>
          </a:xfrm>
        </p:spPr>
        <p:txBody>
          <a:bodyPr/>
          <a:lstStyle/>
          <a:p>
            <a:r>
              <a:rPr lang="en-US" sz="1800" b="0" dirty="0"/>
              <a:t>Service journey</a:t>
            </a:r>
          </a:p>
        </p:txBody>
      </p:sp>
    </p:spTree>
    <p:extLst>
      <p:ext uri="{BB962C8B-B14F-4D97-AF65-F5344CB8AC3E}">
        <p14:creationId xmlns:p14="http://schemas.microsoft.com/office/powerpoint/2010/main" val="15325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97C107-A952-4212-AB31-9087E2BEA290}"/>
              </a:ext>
            </a:extLst>
          </p:cNvPr>
          <p:cNvSpPr/>
          <p:nvPr/>
        </p:nvSpPr>
        <p:spPr bwMode="gray">
          <a:xfrm>
            <a:off x="7464425" y="0"/>
            <a:ext cx="4727575" cy="6082393"/>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 name="Text Placeholder 5">
            <a:extLst>
              <a:ext uri="{FF2B5EF4-FFF2-40B4-BE49-F238E27FC236}">
                <a16:creationId xmlns:a16="http://schemas.microsoft.com/office/drawing/2014/main" id="{61A4CB22-3C87-47E7-B9AE-722D99672F6F}"/>
              </a:ext>
            </a:extLst>
          </p:cNvPr>
          <p:cNvSpPr>
            <a:spLocks noGrp="1"/>
          </p:cNvSpPr>
          <p:nvPr>
            <p:ph type="body" sz="quarter" idx="10"/>
          </p:nvPr>
        </p:nvSpPr>
        <p:spPr>
          <a:xfrm>
            <a:off x="7668612" y="1547203"/>
            <a:ext cx="4114532" cy="3529037"/>
          </a:xfrm>
        </p:spPr>
        <p:txBody>
          <a:bodyPr anchor="ctr"/>
          <a:lstStyle/>
          <a:p>
            <a:endParaRPr lang="en-US" dirty="0">
              <a:solidFill>
                <a:schemeClr val="bg1"/>
              </a:solidFill>
            </a:endParaRPr>
          </a:p>
          <a:p>
            <a:pPr marL="285750" indent="-285750">
              <a:buFont typeface="Arial" panose="020B0604020202020204" pitchFamily="34" charset="0"/>
              <a:buChar char="•"/>
            </a:pPr>
            <a:r>
              <a:rPr lang="en-US" b="1" dirty="0">
                <a:solidFill>
                  <a:schemeClr val="bg2"/>
                </a:solidFill>
                <a:ea typeface="ABBvoice Light" panose="020D0403020503020204" pitchFamily="34" charset="0"/>
                <a:cs typeface="ABBvoice Light" panose="020D0403020503020204" pitchFamily="34" charset="0"/>
              </a:rPr>
              <a:t>We add a frequency converter between Generator and Transformer</a:t>
            </a:r>
            <a:endParaRPr lang="es-ES_tradnl" b="1" dirty="0">
              <a:solidFill>
                <a:schemeClr val="bg2"/>
              </a:solidFill>
              <a:ea typeface="ABBvoice Light" panose="020D0403020503020204" pitchFamily="34" charset="0"/>
              <a:cs typeface="ABBvoice Light" panose="020D0403020503020204" pitchFamily="34" charset="0"/>
            </a:endParaRPr>
          </a:p>
          <a:p>
            <a:pPr marL="285750" indent="-285750">
              <a:buFont typeface="Arial" panose="020B0604020202020204" pitchFamily="34" charset="0"/>
              <a:buChar char="•"/>
            </a:pPr>
            <a:r>
              <a:rPr lang="en-US" b="1" dirty="0">
                <a:solidFill>
                  <a:schemeClr val="bg2"/>
                </a:solidFill>
                <a:ea typeface="ABBvoice Light" panose="020D0403020503020204" pitchFamily="34" charset="0"/>
                <a:cs typeface="ABBvoice Light" panose="020D0403020503020204" pitchFamily="34" charset="0"/>
              </a:rPr>
              <a:t>In some cases, replacement or overhauling of Generator is needed</a:t>
            </a:r>
            <a:endParaRPr lang="es-ES_tradnl" b="1" dirty="0">
              <a:solidFill>
                <a:schemeClr val="bg2"/>
              </a:solidFill>
              <a:ea typeface="ABBvoice Light" panose="020D0403020503020204" pitchFamily="34" charset="0"/>
              <a:cs typeface="ABBvoice Light" panose="020D0403020503020204" pitchFamily="34" charset="0"/>
            </a:endParaRPr>
          </a:p>
          <a:p>
            <a:pPr marL="285750" indent="-285750">
              <a:buFont typeface="Arial" panose="020B0604020202020204" pitchFamily="34" charset="0"/>
              <a:buChar char="•"/>
            </a:pPr>
            <a:r>
              <a:rPr lang="en-US" b="1" dirty="0">
                <a:solidFill>
                  <a:schemeClr val="bg2"/>
                </a:solidFill>
                <a:ea typeface="ABBvoice Light" panose="020D0403020503020204" pitchFamily="34" charset="0"/>
                <a:cs typeface="ABBvoice Light" panose="020D0403020503020204" pitchFamily="34" charset="0"/>
              </a:rPr>
              <a:t>Embedded control system. Turbine speed control software optimises operation and maximizes production</a:t>
            </a:r>
          </a:p>
          <a:p>
            <a:pPr marL="285750" indent="-285750">
              <a:buFont typeface="Arial" panose="020B0604020202020204" pitchFamily="34" charset="0"/>
              <a:buChar char="•"/>
            </a:pPr>
            <a:r>
              <a:rPr lang="en-US" b="1" dirty="0">
                <a:solidFill>
                  <a:schemeClr val="bg2"/>
                </a:solidFill>
                <a:ea typeface="ABBvoice Light" panose="020D0403020503020204" pitchFamily="34" charset="0"/>
                <a:cs typeface="ABBvoice Light" panose="020D0403020503020204" pitchFamily="34" charset="0"/>
              </a:rPr>
              <a:t>Integration with main power plant control system</a:t>
            </a:r>
          </a:p>
          <a:p>
            <a:pPr marL="285750" indent="-285750">
              <a:buFont typeface="Arial" panose="020B0604020202020204" pitchFamily="34" charset="0"/>
              <a:buChar char="•"/>
            </a:pPr>
            <a:r>
              <a:rPr lang="en-US" b="1" dirty="0">
                <a:solidFill>
                  <a:schemeClr val="bg2"/>
                </a:solidFill>
                <a:ea typeface="ABBvoice Light" panose="020D0403020503020204" pitchFamily="34" charset="0"/>
                <a:cs typeface="ABBvoice Light" panose="020D0403020503020204" pitchFamily="34" charset="0"/>
              </a:rPr>
              <a:t>Remote monitoring for follow up and custom settings</a:t>
            </a:r>
            <a:r>
              <a:rPr lang="en-GB" b="1" dirty="0">
                <a:solidFill>
                  <a:schemeClr val="bg2"/>
                </a:solidFill>
                <a:ea typeface="ABBvoice Light" panose="020D0403020503020204" pitchFamily="34" charset="0"/>
                <a:cs typeface="ABBvoice Light" panose="020D0403020503020204" pitchFamily="34" charset="0"/>
              </a:rPr>
              <a:t> optimization</a:t>
            </a:r>
            <a:endParaRPr lang="es-ES_tradnl" b="1" dirty="0">
              <a:solidFill>
                <a:schemeClr val="bg2"/>
              </a:solidFill>
              <a:ea typeface="ABBvoice Light" panose="020D0403020503020204" pitchFamily="34" charset="0"/>
              <a:cs typeface="ABBvoice Light" panose="020D0403020503020204" pitchFamily="34" charset="0"/>
            </a:endParaRPr>
          </a:p>
          <a:p>
            <a:pPr marL="285750" indent="-285750">
              <a:buFont typeface="Arial" panose="020B0604020202020204" pitchFamily="34" charset="0"/>
              <a:buChar char="•"/>
            </a:pPr>
            <a:r>
              <a:rPr lang="en-GB" b="1" dirty="0">
                <a:solidFill>
                  <a:schemeClr val="bg2"/>
                </a:solidFill>
                <a:ea typeface="ABBvoice Light" panose="020D0403020503020204" pitchFamily="34" charset="0"/>
                <a:cs typeface="ABBvoice Light" panose="020D0403020503020204" pitchFamily="34" charset="0"/>
              </a:rPr>
              <a:t>Implementation of </a:t>
            </a:r>
            <a:r>
              <a:rPr lang="en-GB" altLang="es-ES" b="1" dirty="0">
                <a:solidFill>
                  <a:schemeClr val="bg2"/>
                </a:solidFill>
                <a:ea typeface="ABBvoice Light" panose="020D0403020503020204" pitchFamily="34" charset="0"/>
                <a:cs typeface="ABBvoice Light" panose="020D0403020503020204" pitchFamily="34" charset="0"/>
              </a:rPr>
              <a:t>preventive maintenance package</a:t>
            </a:r>
            <a:r>
              <a:rPr lang="es-ES_tradnl" b="1" dirty="0">
                <a:solidFill>
                  <a:schemeClr val="bg2"/>
                </a:solidFill>
                <a:ea typeface="ABBvoice Light" panose="020D0403020503020204" pitchFamily="34" charset="0"/>
                <a:cs typeface="ABBvoice Light" panose="020D0403020503020204" pitchFamily="34" charset="0"/>
              </a:rPr>
              <a:t> (</a:t>
            </a:r>
            <a:r>
              <a:rPr lang="en-GB" b="1" dirty="0">
                <a:solidFill>
                  <a:schemeClr val="bg2"/>
                </a:solidFill>
                <a:ea typeface="ABBvoice Light" panose="020D0403020503020204" pitchFamily="34" charset="0"/>
                <a:cs typeface="ABBvoice Light" panose="020D0403020503020204" pitchFamily="34" charset="0"/>
              </a:rPr>
              <a:t>alarm management, remote access, condition based maintenance, etc.</a:t>
            </a:r>
            <a:r>
              <a:rPr lang="es-ES_tradnl" b="1" dirty="0">
                <a:solidFill>
                  <a:schemeClr val="bg2"/>
                </a:solidFill>
                <a:ea typeface="ABBvoice Light" panose="020D0403020503020204" pitchFamily="34" charset="0"/>
                <a:cs typeface="ABBvoice Light" panose="020D0403020503020204" pitchFamily="34" charset="0"/>
              </a:rPr>
              <a:t>)</a:t>
            </a:r>
          </a:p>
          <a:p>
            <a:endParaRPr lang="en-US" dirty="0">
              <a:solidFill>
                <a:schemeClr val="bg1"/>
              </a:solidFill>
            </a:endParaRPr>
          </a:p>
        </p:txBody>
      </p:sp>
      <p:sp>
        <p:nvSpPr>
          <p:cNvPr id="2" name="Title 1">
            <a:extLst>
              <a:ext uri="{FF2B5EF4-FFF2-40B4-BE49-F238E27FC236}">
                <a16:creationId xmlns:a16="http://schemas.microsoft.com/office/drawing/2014/main" id="{F32B002F-3455-4526-A52B-938C99B6962F}"/>
              </a:ext>
            </a:extLst>
          </p:cNvPr>
          <p:cNvSpPr>
            <a:spLocks noGrp="1"/>
          </p:cNvSpPr>
          <p:nvPr>
            <p:ph type="title"/>
          </p:nvPr>
        </p:nvSpPr>
        <p:spPr>
          <a:xfrm>
            <a:off x="336000" y="313654"/>
            <a:ext cx="11520000" cy="396000"/>
          </a:xfrm>
        </p:spPr>
        <p:txBody>
          <a:bodyPr lIns="0" tIns="0" rIns="0" bIns="0"/>
          <a:lstStyle/>
          <a:p>
            <a:r>
              <a:rPr lang="en-US" b="1" dirty="0">
                <a:solidFill>
                  <a:schemeClr val="bg2"/>
                </a:solidFill>
              </a:rPr>
              <a:t>—</a:t>
            </a:r>
            <a:br>
              <a:rPr lang="en-US" b="1" dirty="0"/>
            </a:br>
            <a:r>
              <a:rPr lang="en-US" b="1" dirty="0"/>
              <a:t>ABB Hydropack </a:t>
            </a:r>
            <a:br>
              <a:rPr lang="en-US" dirty="0"/>
            </a:br>
            <a:r>
              <a:rPr lang="en-GB" altLang="es-ES" sz="1800" b="0" dirty="0"/>
              <a:t>Technical description</a:t>
            </a:r>
            <a:endParaRPr lang="en-US" sz="1800" b="0" dirty="0"/>
          </a:p>
        </p:txBody>
      </p:sp>
      <p:sp>
        <p:nvSpPr>
          <p:cNvPr id="5" name="Isosceles Triangle 4">
            <a:extLst>
              <a:ext uri="{FF2B5EF4-FFF2-40B4-BE49-F238E27FC236}">
                <a16:creationId xmlns:a16="http://schemas.microsoft.com/office/drawing/2014/main" id="{76361083-5DE4-437A-98C2-C76F801D42F5}"/>
              </a:ext>
            </a:extLst>
          </p:cNvPr>
          <p:cNvSpPr/>
          <p:nvPr/>
        </p:nvSpPr>
        <p:spPr bwMode="gray">
          <a:xfrm rot="16200000" flipH="1">
            <a:off x="6572234" y="3033793"/>
            <a:ext cx="1046480" cy="764813"/>
          </a:xfrm>
          <a:prstGeom prst="triangl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Text Box 75">
            <a:extLst>
              <a:ext uri="{FF2B5EF4-FFF2-40B4-BE49-F238E27FC236}">
                <a16:creationId xmlns:a16="http://schemas.microsoft.com/office/drawing/2014/main" id="{715CAA3D-05B3-43A6-BB06-118A8074ACCB}"/>
              </a:ext>
            </a:extLst>
          </p:cNvPr>
          <p:cNvSpPr txBox="1">
            <a:spLocks noChangeArrowheads="1"/>
          </p:cNvSpPr>
          <p:nvPr/>
        </p:nvSpPr>
        <p:spPr bwMode="auto">
          <a:xfrm>
            <a:off x="1612304" y="4012046"/>
            <a:ext cx="18655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US" altLang="es-ES" sz="900" dirty="0">
                <a:latin typeface="ABBvoice Light" panose="020D0403020503020204" pitchFamily="34" charset="0"/>
                <a:ea typeface="ABBvoice Light" panose="020D0403020503020204" pitchFamily="34" charset="0"/>
                <a:cs typeface="ABBvoice Light" panose="020D0403020503020204" pitchFamily="34" charset="0"/>
              </a:rPr>
              <a:t>ACS880-17</a:t>
            </a:r>
            <a:endParaRPr lang="en-GB" altLang="es-ES" sz="900" dirty="0"/>
          </a:p>
        </p:txBody>
      </p:sp>
      <p:sp>
        <p:nvSpPr>
          <p:cNvPr id="10" name="Text Box 67">
            <a:extLst>
              <a:ext uri="{FF2B5EF4-FFF2-40B4-BE49-F238E27FC236}">
                <a16:creationId xmlns:a16="http://schemas.microsoft.com/office/drawing/2014/main" id="{0424A4DE-368B-4041-903E-6E47D3D45998}"/>
              </a:ext>
            </a:extLst>
          </p:cNvPr>
          <p:cNvSpPr txBox="1">
            <a:spLocks noChangeArrowheads="1"/>
          </p:cNvSpPr>
          <p:nvPr/>
        </p:nvSpPr>
        <p:spPr bwMode="auto">
          <a:xfrm>
            <a:off x="4796424" y="3980517"/>
            <a:ext cx="147007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Station Transformer</a:t>
            </a:r>
          </a:p>
        </p:txBody>
      </p:sp>
      <p:sp>
        <p:nvSpPr>
          <p:cNvPr id="14" name="Text Box 106">
            <a:extLst>
              <a:ext uri="{FF2B5EF4-FFF2-40B4-BE49-F238E27FC236}">
                <a16:creationId xmlns:a16="http://schemas.microsoft.com/office/drawing/2014/main" id="{403E3E49-9ADD-420B-9FC0-EFEBC86D2696}"/>
              </a:ext>
            </a:extLst>
          </p:cNvPr>
          <p:cNvSpPr txBox="1">
            <a:spLocks noChangeArrowheads="1"/>
          </p:cNvSpPr>
          <p:nvPr/>
        </p:nvSpPr>
        <p:spPr bwMode="auto">
          <a:xfrm>
            <a:off x="1422203" y="3498948"/>
            <a:ext cx="74271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400/690V</a:t>
            </a:r>
          </a:p>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10-70Hz</a:t>
            </a:r>
          </a:p>
        </p:txBody>
      </p:sp>
      <p:pic>
        <p:nvPicPr>
          <p:cNvPr id="15" name="Graphic 14">
            <a:extLst>
              <a:ext uri="{FF2B5EF4-FFF2-40B4-BE49-F238E27FC236}">
                <a16:creationId xmlns:a16="http://schemas.microsoft.com/office/drawing/2014/main" id="{1BD05A31-7DA4-4528-BB32-628736C8BF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339" y="3004339"/>
            <a:ext cx="1033501" cy="1033501"/>
          </a:xfrm>
          <a:prstGeom prst="rect">
            <a:avLst/>
          </a:prstGeom>
        </p:spPr>
      </p:pic>
      <p:pic>
        <p:nvPicPr>
          <p:cNvPr id="16" name="Graphic 15">
            <a:extLst>
              <a:ext uri="{FF2B5EF4-FFF2-40B4-BE49-F238E27FC236}">
                <a16:creationId xmlns:a16="http://schemas.microsoft.com/office/drawing/2014/main" id="{99FAB5C1-F299-4A6B-9EB3-FDCD8C3004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2105" y="3064306"/>
            <a:ext cx="913565" cy="913565"/>
          </a:xfrm>
          <a:prstGeom prst="rect">
            <a:avLst/>
          </a:prstGeom>
        </p:spPr>
      </p:pic>
      <p:cxnSp>
        <p:nvCxnSpPr>
          <p:cNvPr id="17" name="Straight Connector 16">
            <a:extLst>
              <a:ext uri="{FF2B5EF4-FFF2-40B4-BE49-F238E27FC236}">
                <a16:creationId xmlns:a16="http://schemas.microsoft.com/office/drawing/2014/main" id="{C8E13E46-CE76-480D-9121-5BBBCE60E4CE}"/>
              </a:ext>
            </a:extLst>
          </p:cNvPr>
          <p:cNvCxnSpPr>
            <a:cxnSpLocks/>
          </p:cNvCxnSpPr>
          <p:nvPr/>
        </p:nvCxnSpPr>
        <p:spPr bwMode="gray">
          <a:xfrm flipV="1">
            <a:off x="1408379" y="3473992"/>
            <a:ext cx="708072" cy="1"/>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E0E851F8-2E3B-4FB8-904C-CCD0DAD0A2A4}"/>
              </a:ext>
            </a:extLst>
          </p:cNvPr>
          <p:cNvCxnSpPr>
            <a:cxnSpLocks/>
          </p:cNvCxnSpPr>
          <p:nvPr/>
        </p:nvCxnSpPr>
        <p:spPr bwMode="gray">
          <a:xfrm>
            <a:off x="2949396" y="3473277"/>
            <a:ext cx="2124000" cy="2778"/>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9" name="Graphic 18">
            <a:extLst>
              <a:ext uri="{FF2B5EF4-FFF2-40B4-BE49-F238E27FC236}">
                <a16:creationId xmlns:a16="http://schemas.microsoft.com/office/drawing/2014/main" id="{060B7CC0-64AE-4F87-8374-63B1CD78C7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2458" y="2854522"/>
            <a:ext cx="457200" cy="457200"/>
          </a:xfrm>
          <a:prstGeom prst="rect">
            <a:avLst/>
          </a:prstGeom>
        </p:spPr>
      </p:pic>
      <p:pic>
        <p:nvPicPr>
          <p:cNvPr id="20" name="Graphic 19">
            <a:extLst>
              <a:ext uri="{FF2B5EF4-FFF2-40B4-BE49-F238E27FC236}">
                <a16:creationId xmlns:a16="http://schemas.microsoft.com/office/drawing/2014/main" id="{72F67266-025C-4E9D-A099-54DE1D1E9C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55831" y="2945296"/>
            <a:ext cx="457200" cy="457200"/>
          </a:xfrm>
          <a:prstGeom prst="rect">
            <a:avLst/>
          </a:prstGeom>
        </p:spPr>
      </p:pic>
      <p:cxnSp>
        <p:nvCxnSpPr>
          <p:cNvPr id="21" name="Straight Connector 20">
            <a:extLst>
              <a:ext uri="{FF2B5EF4-FFF2-40B4-BE49-F238E27FC236}">
                <a16:creationId xmlns:a16="http://schemas.microsoft.com/office/drawing/2014/main" id="{7907716A-50ED-4931-80DB-959153AEAA11}"/>
              </a:ext>
            </a:extLst>
          </p:cNvPr>
          <p:cNvCxnSpPr>
            <a:cxnSpLocks/>
          </p:cNvCxnSpPr>
          <p:nvPr/>
        </p:nvCxnSpPr>
        <p:spPr bwMode="gray">
          <a:xfrm flipH="1" flipV="1">
            <a:off x="2931016" y="3233192"/>
            <a:ext cx="708072"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BA8CAD5-D64E-4FCF-A138-DB0547211534}"/>
              </a:ext>
            </a:extLst>
          </p:cNvPr>
          <p:cNvCxnSpPr>
            <a:cxnSpLocks/>
          </p:cNvCxnSpPr>
          <p:nvPr/>
        </p:nvCxnSpPr>
        <p:spPr bwMode="gray">
          <a:xfrm flipH="1" flipV="1">
            <a:off x="4039201" y="3239103"/>
            <a:ext cx="35270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E4F7AF2C-1674-45A1-A6AB-2E1146A493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1014" y="2822385"/>
            <a:ext cx="1149318" cy="1149318"/>
          </a:xfrm>
          <a:prstGeom prst="rect">
            <a:avLst/>
          </a:prstGeom>
        </p:spPr>
      </p:pic>
      <p:pic>
        <p:nvPicPr>
          <p:cNvPr id="24" name="Graphic 23">
            <a:extLst>
              <a:ext uri="{FF2B5EF4-FFF2-40B4-BE49-F238E27FC236}">
                <a16:creationId xmlns:a16="http://schemas.microsoft.com/office/drawing/2014/main" id="{C8AFC6B7-5369-4E77-A94D-33DCE5B6EC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11339" y="4402860"/>
            <a:ext cx="1020046" cy="1020046"/>
          </a:xfrm>
          <a:prstGeom prst="rect">
            <a:avLst/>
          </a:prstGeom>
        </p:spPr>
      </p:pic>
      <p:sp>
        <p:nvSpPr>
          <p:cNvPr id="25" name="Text Box 75">
            <a:extLst>
              <a:ext uri="{FF2B5EF4-FFF2-40B4-BE49-F238E27FC236}">
                <a16:creationId xmlns:a16="http://schemas.microsoft.com/office/drawing/2014/main" id="{346578DD-A254-416E-ABB6-C8C4F17F1043}"/>
              </a:ext>
            </a:extLst>
          </p:cNvPr>
          <p:cNvSpPr txBox="1">
            <a:spLocks noChangeArrowheads="1"/>
          </p:cNvSpPr>
          <p:nvPr/>
        </p:nvSpPr>
        <p:spPr bwMode="auto">
          <a:xfrm>
            <a:off x="3391622" y="2249856"/>
            <a:ext cx="186550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US"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Remote Connection</a:t>
            </a:r>
          </a:p>
          <a:p>
            <a:pPr algn="ctr" eaLnBrk="1" hangingPunct="1">
              <a:buClr>
                <a:srgbClr val="002897"/>
              </a:buClr>
              <a:buNone/>
            </a:pPr>
            <a:r>
              <a:rPr lang="en-US"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Ethernet</a:t>
            </a:r>
            <a:endParaRPr lang="en-GB" altLang="es-ES" sz="900" dirty="0">
              <a:solidFill>
                <a:schemeClr val="tx1"/>
              </a:solidFill>
            </a:endParaRPr>
          </a:p>
        </p:txBody>
      </p:sp>
      <p:sp>
        <p:nvSpPr>
          <p:cNvPr id="26" name="Text Box 106">
            <a:extLst>
              <a:ext uri="{FF2B5EF4-FFF2-40B4-BE49-F238E27FC236}">
                <a16:creationId xmlns:a16="http://schemas.microsoft.com/office/drawing/2014/main" id="{D36F3AE8-A07A-4321-8B84-375152B17DFE}"/>
              </a:ext>
            </a:extLst>
          </p:cNvPr>
          <p:cNvSpPr txBox="1">
            <a:spLocks noChangeArrowheads="1"/>
          </p:cNvSpPr>
          <p:nvPr/>
        </p:nvSpPr>
        <p:spPr bwMode="auto">
          <a:xfrm>
            <a:off x="3284217" y="3174353"/>
            <a:ext cx="104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Control panel CP6xx</a:t>
            </a:r>
          </a:p>
        </p:txBody>
      </p:sp>
      <p:sp>
        <p:nvSpPr>
          <p:cNvPr id="27" name="Text Box 106">
            <a:extLst>
              <a:ext uri="{FF2B5EF4-FFF2-40B4-BE49-F238E27FC236}">
                <a16:creationId xmlns:a16="http://schemas.microsoft.com/office/drawing/2014/main" id="{841914B5-BED1-41E1-BDE0-BA556F505EC1}"/>
              </a:ext>
            </a:extLst>
          </p:cNvPr>
          <p:cNvSpPr txBox="1">
            <a:spLocks noChangeArrowheads="1"/>
          </p:cNvSpPr>
          <p:nvPr/>
        </p:nvSpPr>
        <p:spPr bwMode="auto">
          <a:xfrm>
            <a:off x="4130722" y="3183772"/>
            <a:ext cx="883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Unit Control AC5xx</a:t>
            </a:r>
          </a:p>
        </p:txBody>
      </p:sp>
      <p:sp>
        <p:nvSpPr>
          <p:cNvPr id="28" name="Text Box 106">
            <a:extLst>
              <a:ext uri="{FF2B5EF4-FFF2-40B4-BE49-F238E27FC236}">
                <a16:creationId xmlns:a16="http://schemas.microsoft.com/office/drawing/2014/main" id="{FCBED482-EE44-4F83-943E-774AE8D07F4A}"/>
              </a:ext>
            </a:extLst>
          </p:cNvPr>
          <p:cNvSpPr txBox="1">
            <a:spLocks noChangeArrowheads="1"/>
          </p:cNvSpPr>
          <p:nvPr/>
        </p:nvSpPr>
        <p:spPr bwMode="auto">
          <a:xfrm>
            <a:off x="932113" y="4012046"/>
            <a:ext cx="7694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*PMG/IMG</a:t>
            </a:r>
          </a:p>
        </p:txBody>
      </p:sp>
      <p:sp>
        <p:nvSpPr>
          <p:cNvPr id="29" name="Text Box 106">
            <a:extLst>
              <a:ext uri="{FF2B5EF4-FFF2-40B4-BE49-F238E27FC236}">
                <a16:creationId xmlns:a16="http://schemas.microsoft.com/office/drawing/2014/main" id="{8BAA119E-CDCE-45FD-9956-69EC95DCFFD2}"/>
              </a:ext>
            </a:extLst>
          </p:cNvPr>
          <p:cNvSpPr txBox="1">
            <a:spLocks noChangeArrowheads="1"/>
          </p:cNvSpPr>
          <p:nvPr/>
        </p:nvSpPr>
        <p:spPr bwMode="auto">
          <a:xfrm>
            <a:off x="636641" y="5417751"/>
            <a:ext cx="7694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Turbine</a:t>
            </a:r>
          </a:p>
        </p:txBody>
      </p:sp>
      <p:sp>
        <p:nvSpPr>
          <p:cNvPr id="36" name="Text Box 67">
            <a:extLst>
              <a:ext uri="{FF2B5EF4-FFF2-40B4-BE49-F238E27FC236}">
                <a16:creationId xmlns:a16="http://schemas.microsoft.com/office/drawing/2014/main" id="{CE636F09-D68B-461A-BE17-0D33B5C4FD00}"/>
              </a:ext>
            </a:extLst>
          </p:cNvPr>
          <p:cNvSpPr txBox="1">
            <a:spLocks noChangeArrowheads="1"/>
          </p:cNvSpPr>
          <p:nvPr/>
        </p:nvSpPr>
        <p:spPr bwMode="auto">
          <a:xfrm>
            <a:off x="6229273" y="3267172"/>
            <a:ext cx="57936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None/>
            </a:pPr>
            <a:r>
              <a:rPr lang="en-GB" altLang="es-ES" sz="900" dirty="0">
                <a:latin typeface="ABBvoice Light" panose="020D0403020503020204" pitchFamily="34" charset="0"/>
                <a:ea typeface="ABBvoice Light" panose="020D0403020503020204" pitchFamily="34" charset="0"/>
                <a:cs typeface="ABBvoice Light" panose="020D0403020503020204" pitchFamily="34" charset="0"/>
              </a:rPr>
              <a:t>Power supply to grid</a:t>
            </a:r>
          </a:p>
        </p:txBody>
      </p:sp>
      <p:cxnSp>
        <p:nvCxnSpPr>
          <p:cNvPr id="39" name="Straight Connector 38">
            <a:extLst>
              <a:ext uri="{FF2B5EF4-FFF2-40B4-BE49-F238E27FC236}">
                <a16:creationId xmlns:a16="http://schemas.microsoft.com/office/drawing/2014/main" id="{DC53C6EF-52FF-422E-9211-F7C11123DFEE}"/>
              </a:ext>
            </a:extLst>
          </p:cNvPr>
          <p:cNvCxnSpPr>
            <a:cxnSpLocks/>
          </p:cNvCxnSpPr>
          <p:nvPr/>
        </p:nvCxnSpPr>
        <p:spPr bwMode="gray">
          <a:xfrm>
            <a:off x="5906341" y="3473277"/>
            <a:ext cx="445282" cy="1"/>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1" name="Text Box 75">
            <a:extLst>
              <a:ext uri="{FF2B5EF4-FFF2-40B4-BE49-F238E27FC236}">
                <a16:creationId xmlns:a16="http://schemas.microsoft.com/office/drawing/2014/main" id="{E6E04F78-64B1-47C5-85CB-61D34F8D6226}"/>
              </a:ext>
            </a:extLst>
          </p:cNvPr>
          <p:cNvSpPr txBox="1">
            <a:spLocks noChangeArrowheads="1"/>
          </p:cNvSpPr>
          <p:nvPr/>
        </p:nvSpPr>
        <p:spPr bwMode="auto">
          <a:xfrm>
            <a:off x="2261223" y="2876192"/>
            <a:ext cx="18655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1pPr>
            <a:lvl2pPr marL="742950" indent="-28575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2pPr>
            <a:lvl3pPr marL="11430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3pPr>
            <a:lvl4pPr marL="16002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4pPr>
            <a:lvl5pPr marL="2057400" indent="-228600">
              <a:spcBef>
                <a:spcPct val="50000"/>
              </a:spcBef>
              <a:buClr>
                <a:schemeClr val="tx2"/>
              </a:buClr>
              <a:buSzPct val="70000"/>
              <a:buFont typeface="Wingdings" panose="05000000000000000000" pitchFamily="2" charset="2"/>
              <a:buChar char="§"/>
              <a:defRPr>
                <a:solidFill>
                  <a:srgbClr val="000000"/>
                </a:solidFill>
                <a:latin typeface="Arial" panose="020B0604020202020204" pitchFamily="34" charset="0"/>
              </a:defRPr>
            </a:lvl5pPr>
            <a:lvl6pPr marL="25146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6pPr>
            <a:lvl7pPr marL="29718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7pPr>
            <a:lvl8pPr marL="34290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8pPr>
            <a:lvl9pPr marL="3886200" indent="-228600" eaLnBrk="0" fontAlgn="base" hangingPunct="0">
              <a:spcBef>
                <a:spcPct val="50000"/>
              </a:spcBef>
              <a:spcAft>
                <a:spcPct val="0"/>
              </a:spcAft>
              <a:buClr>
                <a:schemeClr val="tx2"/>
              </a:buClr>
              <a:buSzPct val="70000"/>
              <a:buFont typeface="Wingdings" panose="05000000000000000000" pitchFamily="2" charset="2"/>
              <a:buChar char="§"/>
              <a:defRPr>
                <a:solidFill>
                  <a:srgbClr val="000000"/>
                </a:solidFill>
                <a:latin typeface="Arial" panose="020B0604020202020204" pitchFamily="34" charset="0"/>
              </a:defRPr>
            </a:lvl9pPr>
          </a:lstStyle>
          <a:p>
            <a:pPr algn="ctr" eaLnBrk="1" hangingPunct="1">
              <a:buClr>
                <a:srgbClr val="002897"/>
              </a:buClr>
              <a:buNone/>
            </a:pPr>
            <a:r>
              <a:rPr lang="en-GB" altLang="es-ES" sz="900" dirty="0">
                <a:solidFill>
                  <a:schemeClr val="tx1"/>
                </a:solidFill>
                <a:latin typeface="ABBvoice Light" panose="020D0403020503020204" pitchFamily="34" charset="0"/>
                <a:ea typeface="ABBvoice Light" panose="020D0403020503020204" pitchFamily="34" charset="0"/>
                <a:cs typeface="ABBvoice Light" panose="020D0403020503020204" pitchFamily="34" charset="0"/>
              </a:rPr>
              <a:t>Drive Bus</a:t>
            </a:r>
          </a:p>
        </p:txBody>
      </p:sp>
      <p:sp>
        <p:nvSpPr>
          <p:cNvPr id="43" name="TextBox 42">
            <a:extLst>
              <a:ext uri="{FF2B5EF4-FFF2-40B4-BE49-F238E27FC236}">
                <a16:creationId xmlns:a16="http://schemas.microsoft.com/office/drawing/2014/main" id="{D6B8248F-9494-4A29-9DD2-9D9B99158F8C}"/>
              </a:ext>
            </a:extLst>
          </p:cNvPr>
          <p:cNvSpPr txBox="1"/>
          <p:nvPr/>
        </p:nvSpPr>
        <p:spPr bwMode="gray">
          <a:xfrm>
            <a:off x="2310694" y="6461390"/>
            <a:ext cx="6097348" cy="230832"/>
          </a:xfrm>
          <a:prstGeom prst="rect">
            <a:avLst/>
          </a:prstGeom>
          <a:noFill/>
        </p:spPr>
        <p:txBody>
          <a:bodyPr wrap="square">
            <a:spAutoFit/>
          </a:bodyPr>
          <a:lstStyle/>
          <a:p>
            <a:r>
              <a:rPr lang="en-US" sz="900" dirty="0">
                <a:solidFill>
                  <a:schemeClr val="accent3"/>
                </a:solidFill>
                <a:latin typeface="ABBvoice Light" panose="020D0403020503020204" pitchFamily="34" charset="0"/>
                <a:ea typeface="ABBvoice Light" panose="020D0403020503020204" pitchFamily="34" charset="0"/>
                <a:cs typeface="ABBvoice Light" panose="020D0403020503020204" pitchFamily="34" charset="0"/>
              </a:rPr>
              <a:t>*PMG (Permanent Magnet Generator), IG (Induction Generator)</a:t>
            </a:r>
            <a:endParaRPr lang="pl-PL" sz="900" dirty="0">
              <a:solidFill>
                <a:schemeClr val="accent3"/>
              </a:solidFill>
              <a:latin typeface="ABBvoice Light" panose="020D0403020503020204" pitchFamily="34" charset="0"/>
              <a:ea typeface="ABBvoice Light" panose="020D0403020503020204" pitchFamily="34" charset="0"/>
              <a:cs typeface="ABBvoice Light" panose="020D0403020503020204" pitchFamily="34" charset="0"/>
            </a:endParaRPr>
          </a:p>
        </p:txBody>
      </p:sp>
      <p:cxnSp>
        <p:nvCxnSpPr>
          <p:cNvPr id="30" name="Straight Connector 29">
            <a:extLst>
              <a:ext uri="{FF2B5EF4-FFF2-40B4-BE49-F238E27FC236}">
                <a16:creationId xmlns:a16="http://schemas.microsoft.com/office/drawing/2014/main" id="{15885615-8921-4570-9467-85B7B17B046A}"/>
              </a:ext>
            </a:extLst>
          </p:cNvPr>
          <p:cNvCxnSpPr>
            <a:cxnSpLocks/>
          </p:cNvCxnSpPr>
          <p:nvPr/>
        </p:nvCxnSpPr>
        <p:spPr bwMode="gray">
          <a:xfrm flipV="1">
            <a:off x="1021362" y="3987091"/>
            <a:ext cx="1" cy="4552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Slide Number Placeholder 4">
            <a:extLst>
              <a:ext uri="{FF2B5EF4-FFF2-40B4-BE49-F238E27FC236}">
                <a16:creationId xmlns:a16="http://schemas.microsoft.com/office/drawing/2014/main" id="{34493168-F9D2-4EFC-AA39-B497443DE8D2}"/>
              </a:ext>
            </a:extLst>
          </p:cNvPr>
          <p:cNvSpPr txBox="1">
            <a:spLocks/>
          </p:cNvSpPr>
          <p:nvPr/>
        </p:nvSpPr>
        <p:spPr>
          <a:xfrm>
            <a:off x="1798114" y="6488733"/>
            <a:ext cx="676888" cy="118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000">
                <a:solidFill>
                  <a:schemeClr val="accent3"/>
                </a:solidFill>
              </a:rPr>
              <a:t>Slide </a:t>
            </a:r>
            <a:fld id="{619F89D8-7AE3-494A-97F3-03D680869632}" type="slidenum">
              <a:rPr lang="en-US" sz="1000" smtClean="0">
                <a:solidFill>
                  <a:schemeClr val="accent3"/>
                </a:solidFill>
              </a:rPr>
              <a:pPr>
                <a:spcAft>
                  <a:spcPts val="600"/>
                </a:spcAft>
              </a:pPr>
              <a:t>9</a:t>
            </a:fld>
            <a:endParaRPr lang="en-US" sz="1000" dirty="0">
              <a:solidFill>
                <a:schemeClr val="accent3"/>
              </a:solidFill>
            </a:endParaRPr>
          </a:p>
        </p:txBody>
      </p:sp>
    </p:spTree>
    <p:extLst>
      <p:ext uri="{BB962C8B-B14F-4D97-AF65-F5344CB8AC3E}">
        <p14:creationId xmlns:p14="http://schemas.microsoft.com/office/powerpoint/2010/main" val="328301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BB Master">
  <a:themeElements>
    <a:clrScheme name="Custom 2">
      <a:dk1>
        <a:srgbClr val="000000"/>
      </a:dk1>
      <a:lt1>
        <a:srgbClr val="FFFFFF"/>
      </a:lt1>
      <a:dk2>
        <a:srgbClr val="D90000"/>
      </a:dk2>
      <a:lt2>
        <a:srgbClr val="FF000F"/>
      </a:lt2>
      <a:accent1>
        <a:srgbClr val="262626"/>
      </a:accent1>
      <a:accent2>
        <a:srgbClr val="6E6E6E"/>
      </a:accent2>
      <a:accent3>
        <a:srgbClr val="A9A9A9"/>
      </a:accent3>
      <a:accent4>
        <a:srgbClr val="D2D2D2"/>
      </a:accent4>
      <a:accent5>
        <a:srgbClr val="F0F0F0"/>
      </a:accent5>
      <a:accent6>
        <a:srgbClr val="FAFAFA"/>
      </a:accent6>
      <a:hlink>
        <a:srgbClr val="D90000"/>
      </a:hlink>
      <a:folHlink>
        <a:srgbClr val="FF000F"/>
      </a:folHlink>
    </a:clrScheme>
    <a:fontScheme name="ABBvoice">
      <a:majorFont>
        <a:latin typeface="ABBvoice"/>
        <a:ea typeface="ABBvoice"/>
        <a:cs typeface="ABBvoice"/>
      </a:majorFont>
      <a:minorFont>
        <a:latin typeface="ABBvoice"/>
        <a:ea typeface="ABBvoice"/>
        <a:cs typeface="ABBvo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tx2"/>
        </a:solidFill>
        <a:ln>
          <a:noFill/>
        </a:ln>
      </a:spPr>
      <a:bodyPr rtlCol="0" anchor="ctr"/>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72000" tIns="72000" rIns="72000" bIns="72000" rtlCol="0">
        <a:noAutofit/>
      </a:bodyPr>
      <a:lstStyle>
        <a:defPPr>
          <a:defRPr sz="1400" dirty="0" err="1" smtClean="0"/>
        </a:defPPr>
      </a:lstStyle>
    </a:txDef>
  </a:objectDefaults>
  <a:extraClrSchemeLst/>
  <a:custClrLst>
    <a:custClr name="Blue">
      <a:srgbClr val="004C97"/>
    </a:custClr>
    <a:custClr name="Green">
      <a:srgbClr val="007A33"/>
    </a:custClr>
    <a:custClr name="Yellow">
      <a:srgbClr val="FFD100"/>
    </a:custClr>
    <a:custClr name="Red Grey">
      <a:srgbClr val="817275"/>
    </a:custClr>
    <a:custClr name="Green Grey">
      <a:srgbClr val="6B7173"/>
    </a:custClr>
    <a:custClr name="Blue Grey">
      <a:srgbClr val="5B6F80"/>
    </a:custClr>
    <a:custClr name="Violet Grey">
      <a:srgbClr val="78838E"/>
    </a:custClr>
  </a:custClrLst>
  <a:extLst>
    <a:ext uri="{05A4C25C-085E-4340-85A3-A5531E510DB2}">
      <thm15:themeFamily xmlns:thm15="http://schemas.microsoft.com/office/thememl/2012/main" name="ABB PPT Template New Cover Picture_Test.potx" id="{0A66BA40-D7EE-40BC-96C9-BD8705A7948F}" vid="{4D465BF3-1E41-41EC-9207-5CBB230A5E28}"/>
    </a:ext>
  </a:extLst>
</a:theme>
</file>

<file path=ppt/theme/theme2.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BB">
      <a:dk1>
        <a:srgbClr val="000000"/>
      </a:dk1>
      <a:lt1>
        <a:srgbClr val="FFFFFF"/>
      </a:lt1>
      <a:dk2>
        <a:srgbClr val="D90000"/>
      </a:dk2>
      <a:lt2>
        <a:srgbClr val="FF000F"/>
      </a:lt2>
      <a:accent1>
        <a:srgbClr val="1E1E1E"/>
      </a:accent1>
      <a:accent2>
        <a:srgbClr val="3C3C3C"/>
      </a:accent2>
      <a:accent3>
        <a:srgbClr val="6E6E6E"/>
      </a:accent3>
      <a:accent4>
        <a:srgbClr val="A0A0A0"/>
      </a:accent4>
      <a:accent5>
        <a:srgbClr val="D2D2D2"/>
      </a:accent5>
      <a:accent6>
        <a:srgbClr val="F0F0F0"/>
      </a:accent6>
      <a:hlink>
        <a:srgbClr val="D90000"/>
      </a:hlink>
      <a:folHlink>
        <a:srgbClr val="FF000F"/>
      </a:folHlink>
    </a:clrScheme>
    <a:fontScheme name="ABBvoiceOffice">
      <a:majorFont>
        <a:latin typeface="ABBvoiceOffice"/>
        <a:ea typeface="ABBvoiceOffice"/>
        <a:cs typeface="ABBvoiceOffice"/>
      </a:majorFont>
      <a:minorFont>
        <a:latin typeface="ABBvoiceOffice"/>
        <a:ea typeface="ABBvoiceOffice"/>
        <a:cs typeface="ABBvoiceOffi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B0E6307D22BE4C9924DD1185E30FB1" ma:contentTypeVersion="12" ma:contentTypeDescription="Create a new document." ma:contentTypeScope="" ma:versionID="9ee95ba36d0ea2813e63cf8208dc323d">
  <xsd:schema xmlns:xsd="http://www.w3.org/2001/XMLSchema" xmlns:xs="http://www.w3.org/2001/XMLSchema" xmlns:p="http://schemas.microsoft.com/office/2006/metadata/properties" xmlns:ns2="5f9b00d1-5f6e-450b-ab64-2754c69cde03" xmlns:ns3="b4e1c4f1-7cd1-48f0-8027-eddfd9bde6ee" targetNamespace="http://schemas.microsoft.com/office/2006/metadata/properties" ma:root="true" ma:fieldsID="032b6e66901afe4fcd4cdf91307e4f7b" ns2:_="" ns3:_="">
    <xsd:import namespace="5f9b00d1-5f6e-450b-ab64-2754c69cde03"/>
    <xsd:import namespace="b4e1c4f1-7cd1-48f0-8027-eddfd9bde6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9b00d1-5f6e-450b-ab64-2754c69cde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e1c4f1-7cd1-48f0-8027-eddfd9bde6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A026E8-9C06-4E92-B804-0E5754DAFFC7}">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b4e1c4f1-7cd1-48f0-8027-eddfd9bde6ee"/>
    <ds:schemaRef ds:uri="5f9b00d1-5f6e-450b-ab64-2754c69cde03"/>
    <ds:schemaRef ds:uri="http://www.w3.org/XML/1998/namespace"/>
  </ds:schemaRefs>
</ds:datastoreItem>
</file>

<file path=customXml/itemProps2.xml><?xml version="1.0" encoding="utf-8"?>
<ds:datastoreItem xmlns:ds="http://schemas.openxmlformats.org/officeDocument/2006/customXml" ds:itemID="{DD10DFA3-B4E7-4435-B692-4D4B74C576F3}">
  <ds:schemaRefs>
    <ds:schemaRef ds:uri="http://schemas.microsoft.com/sharepoint/v3/contenttype/forms"/>
  </ds:schemaRefs>
</ds:datastoreItem>
</file>

<file path=customXml/itemProps3.xml><?xml version="1.0" encoding="utf-8"?>
<ds:datastoreItem xmlns:ds="http://schemas.openxmlformats.org/officeDocument/2006/customXml" ds:itemID="{A5A06D63-1554-4FD0-A0C0-B80E400921AF}">
  <ds:schemaRefs>
    <ds:schemaRef ds:uri="5f9b00d1-5f6e-450b-ab64-2754c69cde03"/>
    <ds:schemaRef ds:uri="b4e1c4f1-7cd1-48f0-8027-eddfd9bde6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ABB PowerPoint Template 16by9</Template>
  <TotalTime>2449</TotalTime>
  <Words>2732</Words>
  <Application>Microsoft Office PowerPoint</Application>
  <PresentationFormat>Widescreen</PresentationFormat>
  <Paragraphs>505</Paragraphs>
  <Slides>28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ABBLibrary - ABBvoice</vt:lpstr>
      <vt:lpstr>ABBvoice</vt:lpstr>
      <vt:lpstr>ABBvoice Light</vt:lpstr>
      <vt:lpstr>ABBvoice-Bold</vt:lpstr>
      <vt:lpstr>ABBvoiceOffice</vt:lpstr>
      <vt:lpstr>Arial</vt:lpstr>
      <vt:lpstr>Symbol</vt:lpstr>
      <vt:lpstr>Wingdings</vt:lpstr>
      <vt:lpstr>ABB Master</vt:lpstr>
      <vt:lpstr>ABB Hydropack</vt:lpstr>
      <vt:lpstr>Content </vt:lpstr>
      <vt:lpstr>ABB Hydropack </vt:lpstr>
      <vt:lpstr>— How do we improve the efficiency of a mini hydro power plant? </vt:lpstr>
      <vt:lpstr>Benefits</vt:lpstr>
      <vt:lpstr>Additional benefits</vt:lpstr>
      <vt:lpstr>— ABB Hydropack solution. How do we do it?  </vt:lpstr>
      <vt:lpstr>Service journey</vt:lpstr>
      <vt:lpstr>— ABB Hydropack  Technical description</vt:lpstr>
      <vt:lpstr>— ABB Hydropack Key components (1/2)</vt:lpstr>
      <vt:lpstr>— ABB Hydropack Key components (2/2) </vt:lpstr>
      <vt:lpstr>ABB Hydropack </vt:lpstr>
      <vt:lpstr>ABB Hydropack  </vt:lpstr>
      <vt:lpstr> References in operation</vt:lpstr>
      <vt:lpstr>Summary of references operation (Spain)</vt:lpstr>
      <vt:lpstr>Summary of references in operation (Spain)</vt:lpstr>
      <vt:lpstr>1.Community of Madrid (Utility)   </vt:lpstr>
      <vt:lpstr>2.Catalunya (Turbine manufacturer)</vt:lpstr>
      <vt:lpstr>3.Catalunya (Service Supplier)</vt:lpstr>
      <vt:lpstr>4.Asturias (Turbine Manufacturer / Service Supplier) </vt:lpstr>
      <vt:lpstr>5.Catalunya (Owner)  </vt:lpstr>
      <vt:lpstr>6.Huesca (Owner)  </vt:lpstr>
      <vt:lpstr>7.Catalunya (Owner)  </vt:lpstr>
      <vt:lpstr>8.Catalunya (Particular owner)</vt:lpstr>
      <vt:lpstr>9.Catalunya (Owner)/ Archimedes’ screw/ Fish ladder</vt:lpstr>
      <vt:lpstr>10.Catalunya (Utility, ongoing)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ABB Solution</dc:title>
  <dc:creator>Victoria Hernandez</dc:creator>
  <cp:lastModifiedBy>Ekaterina Podnebesnikova</cp:lastModifiedBy>
  <cp:revision>170</cp:revision>
  <dcterms:created xsi:type="dcterms:W3CDTF">2020-03-20T08:42:23Z</dcterms:created>
  <dcterms:modified xsi:type="dcterms:W3CDTF">2022-05-02T07:27:39Z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0x01010026B0E6307D22BE4C9924DD1185E30FB1</vt:lpwstr>
  </property>
</Properties>
</file>