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256" r:id="rId5"/>
    <p:sldId id="257" r:id="rId6"/>
    <p:sldId id="258" r:id="rId7"/>
    <p:sldId id="259" r:id="rId8"/>
    <p:sldId id="260" r:id="rId9"/>
    <p:sldId id="271" r:id="rId10"/>
    <p:sldId id="272" r:id="rId11"/>
    <p:sldId id="261" r:id="rId12"/>
    <p:sldId id="262" r:id="rId13"/>
    <p:sldId id="273" r:id="rId14"/>
    <p:sldId id="274" r:id="rId15"/>
    <p:sldId id="279" r:id="rId16"/>
    <p:sldId id="288" r:id="rId17"/>
    <p:sldId id="289" r:id="rId18"/>
    <p:sldId id="290" r:id="rId19"/>
    <p:sldId id="280" r:id="rId20"/>
    <p:sldId id="295" r:id="rId21"/>
    <p:sldId id="278" r:id="rId22"/>
    <p:sldId id="291" r:id="rId23"/>
    <p:sldId id="296" r:id="rId24"/>
    <p:sldId id="298" r:id="rId25"/>
    <p:sldId id="292" r:id="rId26"/>
    <p:sldId id="299" r:id="rId27"/>
    <p:sldId id="300" r:id="rId28"/>
    <p:sldId id="293"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orient="horz" pos="3456" userDrawn="1">
          <p15:clr>
            <a:srgbClr val="A4A3A4"/>
          </p15:clr>
        </p15:guide>
        <p15:guide id="3" pos="65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125" d="100"/>
          <a:sy n="125" d="100"/>
        </p:scale>
        <p:origin x="90" y="-630"/>
      </p:cViewPr>
      <p:guideLst>
        <p:guide orient="horz" pos="1056"/>
        <p:guide orient="horz" pos="3456"/>
        <p:guide pos="6576"/>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Tisdale" userId="ceba91bc-2a3b-4838-89a9-d3675dd1b845" providerId="ADAL" clId="{41A17C37-1BEC-4CA8-8284-7E8176988100}"/>
    <pc:docChg chg="undo redo custSel addSld delSld modSld sldOrd">
      <pc:chgData name="Brian Tisdale" userId="ceba91bc-2a3b-4838-89a9-d3675dd1b845" providerId="ADAL" clId="{41A17C37-1BEC-4CA8-8284-7E8176988100}" dt="2021-03-28T19:15:56.860" v="2210" actId="20577"/>
      <pc:docMkLst>
        <pc:docMk/>
      </pc:docMkLst>
      <pc:sldChg chg="modSp mod">
        <pc:chgData name="Brian Tisdale" userId="ceba91bc-2a3b-4838-89a9-d3675dd1b845" providerId="ADAL" clId="{41A17C37-1BEC-4CA8-8284-7E8176988100}" dt="2021-03-28T19:04:44.038" v="2041" actId="20577"/>
        <pc:sldMkLst>
          <pc:docMk/>
          <pc:sldMk cId="839621551" sldId="258"/>
        </pc:sldMkLst>
        <pc:spChg chg="mod">
          <ac:chgData name="Brian Tisdale" userId="ceba91bc-2a3b-4838-89a9-d3675dd1b845" providerId="ADAL" clId="{41A17C37-1BEC-4CA8-8284-7E8176988100}" dt="2021-03-28T19:04:44.038" v="2041" actId="20577"/>
          <ac:spMkLst>
            <pc:docMk/>
            <pc:sldMk cId="839621551" sldId="258"/>
            <ac:spMk id="5" creationId="{2CCE92F3-C7E7-498A-BDD6-07D2B224DDC2}"/>
          </ac:spMkLst>
        </pc:spChg>
      </pc:sldChg>
      <pc:sldChg chg="addSp delSp modSp mod">
        <pc:chgData name="Brian Tisdale" userId="ceba91bc-2a3b-4838-89a9-d3675dd1b845" providerId="ADAL" clId="{41A17C37-1BEC-4CA8-8284-7E8176988100}" dt="2021-03-28T15:36:08.846" v="45" actId="20577"/>
        <pc:sldMkLst>
          <pc:docMk/>
          <pc:sldMk cId="3350945816" sldId="259"/>
        </pc:sldMkLst>
        <pc:spChg chg="mod">
          <ac:chgData name="Brian Tisdale" userId="ceba91bc-2a3b-4838-89a9-d3675dd1b845" providerId="ADAL" clId="{41A17C37-1BEC-4CA8-8284-7E8176988100}" dt="2021-03-28T15:35:22.721" v="34" actId="20577"/>
          <ac:spMkLst>
            <pc:docMk/>
            <pc:sldMk cId="3350945816" sldId="259"/>
            <ac:spMk id="2" creationId="{79AB1EEA-BD23-4EDD-B52B-D31640DD4AC7}"/>
          </ac:spMkLst>
        </pc:spChg>
        <pc:spChg chg="mod">
          <ac:chgData name="Brian Tisdale" userId="ceba91bc-2a3b-4838-89a9-d3675dd1b845" providerId="ADAL" clId="{41A17C37-1BEC-4CA8-8284-7E8176988100}" dt="2021-03-28T15:36:08.846" v="45" actId="20577"/>
          <ac:spMkLst>
            <pc:docMk/>
            <pc:sldMk cId="3350945816" sldId="259"/>
            <ac:spMk id="9" creationId="{BD6025EE-18C7-4F9F-B59A-F58D62F38F6F}"/>
          </ac:spMkLst>
        </pc:spChg>
        <pc:picChg chg="add mod">
          <ac:chgData name="Brian Tisdale" userId="ceba91bc-2a3b-4838-89a9-d3675dd1b845" providerId="ADAL" clId="{41A17C37-1BEC-4CA8-8284-7E8176988100}" dt="2021-03-28T15:35:54.131" v="42" actId="1076"/>
          <ac:picMkLst>
            <pc:docMk/>
            <pc:sldMk cId="3350945816" sldId="259"/>
            <ac:picMk id="6" creationId="{52529997-C1AA-4AC2-B626-38C2D45AFA0E}"/>
          </ac:picMkLst>
        </pc:picChg>
        <pc:picChg chg="del">
          <ac:chgData name="Brian Tisdale" userId="ceba91bc-2a3b-4838-89a9-d3675dd1b845" providerId="ADAL" clId="{41A17C37-1BEC-4CA8-8284-7E8176988100}" dt="2021-03-28T15:35:57.070" v="43" actId="478"/>
          <ac:picMkLst>
            <pc:docMk/>
            <pc:sldMk cId="3350945816" sldId="259"/>
            <ac:picMk id="8" creationId="{04A822C3-072B-44FB-98C7-8364D0F1BBF4}"/>
          </ac:picMkLst>
        </pc:picChg>
      </pc:sldChg>
      <pc:sldChg chg="addSp delSp modSp mod">
        <pc:chgData name="Brian Tisdale" userId="ceba91bc-2a3b-4838-89a9-d3675dd1b845" providerId="ADAL" clId="{41A17C37-1BEC-4CA8-8284-7E8176988100}" dt="2021-03-28T15:37:55.070" v="74" actId="12788"/>
        <pc:sldMkLst>
          <pc:docMk/>
          <pc:sldMk cId="202078418" sldId="260"/>
        </pc:sldMkLst>
        <pc:spChg chg="mod">
          <ac:chgData name="Brian Tisdale" userId="ceba91bc-2a3b-4838-89a9-d3675dd1b845" providerId="ADAL" clId="{41A17C37-1BEC-4CA8-8284-7E8176988100}" dt="2021-03-28T15:37:55.070" v="74" actId="12788"/>
          <ac:spMkLst>
            <pc:docMk/>
            <pc:sldMk cId="202078418" sldId="260"/>
            <ac:spMk id="8" creationId="{DB65B6C4-0190-436C-AA89-09D03248C133}"/>
          </ac:spMkLst>
        </pc:spChg>
        <pc:spChg chg="mod">
          <ac:chgData name="Brian Tisdale" userId="ceba91bc-2a3b-4838-89a9-d3675dd1b845" providerId="ADAL" clId="{41A17C37-1BEC-4CA8-8284-7E8176988100}" dt="2021-03-28T15:36:37.820" v="49" actId="20577"/>
          <ac:spMkLst>
            <pc:docMk/>
            <pc:sldMk cId="202078418" sldId="260"/>
            <ac:spMk id="9" creationId="{BD6025EE-18C7-4F9F-B59A-F58D62F38F6F}"/>
          </ac:spMkLst>
        </pc:spChg>
        <pc:grpChg chg="mod">
          <ac:chgData name="Brian Tisdale" userId="ceba91bc-2a3b-4838-89a9-d3675dd1b845" providerId="ADAL" clId="{41A17C37-1BEC-4CA8-8284-7E8176988100}" dt="2021-03-28T15:37:55.070" v="74" actId="12788"/>
          <ac:grpSpMkLst>
            <pc:docMk/>
            <pc:sldMk cId="202078418" sldId="260"/>
            <ac:grpSpMk id="12" creationId="{D3E28816-BB8B-488F-908A-D7EC0EF9B1E4}"/>
          </ac:grpSpMkLst>
        </pc:grpChg>
        <pc:grpChg chg="del">
          <ac:chgData name="Brian Tisdale" userId="ceba91bc-2a3b-4838-89a9-d3675dd1b845" providerId="ADAL" clId="{41A17C37-1BEC-4CA8-8284-7E8176988100}" dt="2021-03-28T15:37:46.680" v="73" actId="478"/>
          <ac:grpSpMkLst>
            <pc:docMk/>
            <pc:sldMk cId="202078418" sldId="260"/>
            <ac:grpSpMk id="15" creationId="{AE4BA043-3B2B-4CD1-8EEA-9DD4BA2B129E}"/>
          </ac:grpSpMkLst>
        </pc:grpChg>
        <pc:picChg chg="add mod ord">
          <ac:chgData name="Brian Tisdale" userId="ceba91bc-2a3b-4838-89a9-d3675dd1b845" providerId="ADAL" clId="{41A17C37-1BEC-4CA8-8284-7E8176988100}" dt="2021-03-28T15:37:45.057" v="72" actId="167"/>
          <ac:picMkLst>
            <pc:docMk/>
            <pc:sldMk cId="202078418" sldId="260"/>
            <ac:picMk id="4" creationId="{C84B4C5F-81CC-4281-910F-7F7D53FB7945}"/>
          </ac:picMkLst>
        </pc:picChg>
        <pc:cxnChg chg="mod">
          <ac:chgData name="Brian Tisdale" userId="ceba91bc-2a3b-4838-89a9-d3675dd1b845" providerId="ADAL" clId="{41A17C37-1BEC-4CA8-8284-7E8176988100}" dt="2021-03-28T15:37:55.070" v="74" actId="12788"/>
          <ac:cxnSpMkLst>
            <pc:docMk/>
            <pc:sldMk cId="202078418" sldId="260"/>
            <ac:cxnSpMk id="10" creationId="{3B7A1EDC-19C5-429A-B4F4-5565BD75756E}"/>
          </ac:cxnSpMkLst>
        </pc:cxnChg>
      </pc:sldChg>
      <pc:sldChg chg="addSp delSp modSp mod">
        <pc:chgData name="Brian Tisdale" userId="ceba91bc-2a3b-4838-89a9-d3675dd1b845" providerId="ADAL" clId="{41A17C37-1BEC-4CA8-8284-7E8176988100}" dt="2021-03-28T15:56:34.666" v="312" actId="14100"/>
        <pc:sldMkLst>
          <pc:docMk/>
          <pc:sldMk cId="341282362" sldId="261"/>
        </pc:sldMkLst>
        <pc:spChg chg="del mod">
          <ac:chgData name="Brian Tisdale" userId="ceba91bc-2a3b-4838-89a9-d3675dd1b845" providerId="ADAL" clId="{41A17C37-1BEC-4CA8-8284-7E8176988100}" dt="2021-03-28T15:44:32.136" v="194" actId="478"/>
          <ac:spMkLst>
            <pc:docMk/>
            <pc:sldMk cId="341282362" sldId="261"/>
            <ac:spMk id="2" creationId="{6A5706E4-1E37-41C2-83C6-EE02B0C51DD4}"/>
          </ac:spMkLst>
        </pc:spChg>
        <pc:spChg chg="mod">
          <ac:chgData name="Brian Tisdale" userId="ceba91bc-2a3b-4838-89a9-d3675dd1b845" providerId="ADAL" clId="{41A17C37-1BEC-4CA8-8284-7E8176988100}" dt="2021-03-28T15:42:14.782" v="142" actId="20577"/>
          <ac:spMkLst>
            <pc:docMk/>
            <pc:sldMk cId="341282362" sldId="261"/>
            <ac:spMk id="8" creationId="{A87C079B-7467-41F2-A5EA-2E390194B444}"/>
          </ac:spMkLst>
        </pc:spChg>
        <pc:spChg chg="mod">
          <ac:chgData name="Brian Tisdale" userId="ceba91bc-2a3b-4838-89a9-d3675dd1b845" providerId="ADAL" clId="{41A17C37-1BEC-4CA8-8284-7E8176988100}" dt="2021-03-28T15:56:34.666" v="312" actId="14100"/>
          <ac:spMkLst>
            <pc:docMk/>
            <pc:sldMk cId="341282362" sldId="261"/>
            <ac:spMk id="9" creationId="{5974815B-82C5-459A-968A-50DFCF9D37F2}"/>
          </ac:spMkLst>
        </pc:spChg>
        <pc:spChg chg="mod">
          <ac:chgData name="Brian Tisdale" userId="ceba91bc-2a3b-4838-89a9-d3675dd1b845" providerId="ADAL" clId="{41A17C37-1BEC-4CA8-8284-7E8176988100}" dt="2021-03-28T15:56:26.809" v="309" actId="14100"/>
          <ac:spMkLst>
            <pc:docMk/>
            <pc:sldMk cId="341282362" sldId="261"/>
            <ac:spMk id="10" creationId="{32883A0A-74FC-4B14-8324-2554F3D5A8C8}"/>
          </ac:spMkLst>
        </pc:spChg>
        <pc:spChg chg="add del mod">
          <ac:chgData name="Brian Tisdale" userId="ceba91bc-2a3b-4838-89a9-d3675dd1b845" providerId="ADAL" clId="{41A17C37-1BEC-4CA8-8284-7E8176988100}" dt="2021-03-28T15:55:56.211" v="305" actId="478"/>
          <ac:spMkLst>
            <pc:docMk/>
            <pc:sldMk cId="341282362" sldId="261"/>
            <ac:spMk id="11" creationId="{BAE41846-277F-4411-92A4-5E5FE393C86F}"/>
          </ac:spMkLst>
        </pc:spChg>
      </pc:sldChg>
      <pc:sldChg chg="modSp mod">
        <pc:chgData name="Brian Tisdale" userId="ceba91bc-2a3b-4838-89a9-d3675dd1b845" providerId="ADAL" clId="{41A17C37-1BEC-4CA8-8284-7E8176988100}" dt="2021-03-28T16:01:57.942" v="430" actId="12"/>
        <pc:sldMkLst>
          <pc:docMk/>
          <pc:sldMk cId="1281915260" sldId="262"/>
        </pc:sldMkLst>
        <pc:spChg chg="mod">
          <ac:chgData name="Brian Tisdale" userId="ceba91bc-2a3b-4838-89a9-d3675dd1b845" providerId="ADAL" clId="{41A17C37-1BEC-4CA8-8284-7E8176988100}" dt="2021-03-28T15:55:34.151" v="301" actId="20577"/>
          <ac:spMkLst>
            <pc:docMk/>
            <pc:sldMk cId="1281915260" sldId="262"/>
            <ac:spMk id="7" creationId="{CE689CBE-4BFA-4F5B-9A1B-0CEFC4BFA1E6}"/>
          </ac:spMkLst>
        </pc:spChg>
        <pc:spChg chg="mod">
          <ac:chgData name="Brian Tisdale" userId="ceba91bc-2a3b-4838-89a9-d3675dd1b845" providerId="ADAL" clId="{41A17C37-1BEC-4CA8-8284-7E8176988100}" dt="2021-03-28T16:01:57.942" v="430" actId="12"/>
          <ac:spMkLst>
            <pc:docMk/>
            <pc:sldMk cId="1281915260" sldId="262"/>
            <ac:spMk id="8" creationId="{94BF1005-BC0F-4DB4-913F-4132C00B0B86}"/>
          </ac:spMkLst>
        </pc:spChg>
        <pc:spChg chg="mod">
          <ac:chgData name="Brian Tisdale" userId="ceba91bc-2a3b-4838-89a9-d3675dd1b845" providerId="ADAL" clId="{41A17C37-1BEC-4CA8-8284-7E8176988100}" dt="2021-03-28T15:58:37.345" v="348" actId="14100"/>
          <ac:spMkLst>
            <pc:docMk/>
            <pc:sldMk cId="1281915260" sldId="262"/>
            <ac:spMk id="9" creationId="{5BB5F1BA-2A43-4AD6-B621-B166B716374D}"/>
          </ac:spMkLst>
        </pc:spChg>
      </pc:sldChg>
      <pc:sldChg chg="addSp delSp modSp mod">
        <pc:chgData name="Brian Tisdale" userId="ceba91bc-2a3b-4838-89a9-d3675dd1b845" providerId="ADAL" clId="{41A17C37-1BEC-4CA8-8284-7E8176988100}" dt="2021-03-28T15:40:44.684" v="114" actId="21"/>
        <pc:sldMkLst>
          <pc:docMk/>
          <pc:sldMk cId="777735982" sldId="271"/>
        </pc:sldMkLst>
        <pc:spChg chg="add del">
          <ac:chgData name="Brian Tisdale" userId="ceba91bc-2a3b-4838-89a9-d3675dd1b845" providerId="ADAL" clId="{41A17C37-1BEC-4CA8-8284-7E8176988100}" dt="2021-03-28T15:40:44.684" v="114" actId="21"/>
          <ac:spMkLst>
            <pc:docMk/>
            <pc:sldMk cId="777735982" sldId="271"/>
            <ac:spMk id="6" creationId="{426D32F7-7C19-409E-8FDD-33C9205E900A}"/>
          </ac:spMkLst>
        </pc:spChg>
        <pc:spChg chg="mod">
          <ac:chgData name="Brian Tisdale" userId="ceba91bc-2a3b-4838-89a9-d3675dd1b845" providerId="ADAL" clId="{41A17C37-1BEC-4CA8-8284-7E8176988100}" dt="2021-03-28T15:40:04.993" v="109" actId="14100"/>
          <ac:spMkLst>
            <pc:docMk/>
            <pc:sldMk cId="777735982" sldId="271"/>
            <ac:spMk id="22" creationId="{DBCD081F-3E1D-47FF-B09C-201443D3948B}"/>
          </ac:spMkLst>
        </pc:spChg>
        <pc:picChg chg="del">
          <ac:chgData name="Brian Tisdale" userId="ceba91bc-2a3b-4838-89a9-d3675dd1b845" providerId="ADAL" clId="{41A17C37-1BEC-4CA8-8284-7E8176988100}" dt="2021-03-28T15:39:00.710" v="85" actId="478"/>
          <ac:picMkLst>
            <pc:docMk/>
            <pc:sldMk cId="777735982" sldId="271"/>
            <ac:picMk id="3" creationId="{331FB16F-ADAB-43B6-A47B-B9D73A7A2B4A}"/>
          </ac:picMkLst>
        </pc:picChg>
        <pc:picChg chg="add mod ord modCrop">
          <ac:chgData name="Brian Tisdale" userId="ceba91bc-2a3b-4838-89a9-d3675dd1b845" providerId="ADAL" clId="{41A17C37-1BEC-4CA8-8284-7E8176988100}" dt="2021-03-28T15:40:35.909" v="111" actId="1076"/>
          <ac:picMkLst>
            <pc:docMk/>
            <pc:sldMk cId="777735982" sldId="271"/>
            <ac:picMk id="7" creationId="{859F33BF-D072-44E3-B58E-6CD09BFE8DF4}"/>
          </ac:picMkLst>
        </pc:picChg>
      </pc:sldChg>
      <pc:sldChg chg="addSp delSp modSp mod">
        <pc:chgData name="Brian Tisdale" userId="ceba91bc-2a3b-4838-89a9-d3675dd1b845" providerId="ADAL" clId="{41A17C37-1BEC-4CA8-8284-7E8176988100}" dt="2021-03-28T15:41:55.488" v="138" actId="1076"/>
        <pc:sldMkLst>
          <pc:docMk/>
          <pc:sldMk cId="1445388330" sldId="272"/>
        </pc:sldMkLst>
        <pc:spChg chg="add del mod">
          <ac:chgData name="Brian Tisdale" userId="ceba91bc-2a3b-4838-89a9-d3675dd1b845" providerId="ADAL" clId="{41A17C37-1BEC-4CA8-8284-7E8176988100}" dt="2021-03-28T15:41:18.972" v="126" actId="478"/>
          <ac:spMkLst>
            <pc:docMk/>
            <pc:sldMk cId="1445388330" sldId="272"/>
            <ac:spMk id="6" creationId="{2A09AB07-5B7E-439D-B974-53C31EAE4E26}"/>
          </ac:spMkLst>
        </pc:spChg>
        <pc:spChg chg="mod">
          <ac:chgData name="Brian Tisdale" userId="ceba91bc-2a3b-4838-89a9-d3675dd1b845" providerId="ADAL" clId="{41A17C37-1BEC-4CA8-8284-7E8176988100}" dt="2021-03-28T15:41:55.488" v="138" actId="1076"/>
          <ac:spMkLst>
            <pc:docMk/>
            <pc:sldMk cId="1445388330" sldId="272"/>
            <ac:spMk id="22" creationId="{DBCD081F-3E1D-47FF-B09C-201443D3948B}"/>
          </ac:spMkLst>
        </pc:spChg>
        <pc:picChg chg="del">
          <ac:chgData name="Brian Tisdale" userId="ceba91bc-2a3b-4838-89a9-d3675dd1b845" providerId="ADAL" clId="{41A17C37-1BEC-4CA8-8284-7E8176988100}" dt="2021-03-28T15:41:13.186" v="125" actId="478"/>
          <ac:picMkLst>
            <pc:docMk/>
            <pc:sldMk cId="1445388330" sldId="272"/>
            <ac:picMk id="5" creationId="{8D077295-CE07-429E-B847-4C61C36E36CF}"/>
          </ac:picMkLst>
        </pc:picChg>
        <pc:picChg chg="add mod ord modCrop">
          <ac:chgData name="Brian Tisdale" userId="ceba91bc-2a3b-4838-89a9-d3675dd1b845" providerId="ADAL" clId="{41A17C37-1BEC-4CA8-8284-7E8176988100}" dt="2021-03-28T15:41:11.213" v="124" actId="167"/>
          <ac:picMkLst>
            <pc:docMk/>
            <pc:sldMk cId="1445388330" sldId="272"/>
            <ac:picMk id="7" creationId="{B4F626E8-2F53-415E-920A-BF9AE5CD0CDE}"/>
          </ac:picMkLst>
        </pc:picChg>
      </pc:sldChg>
      <pc:sldChg chg="addSp delSp modSp mod">
        <pc:chgData name="Brian Tisdale" userId="ceba91bc-2a3b-4838-89a9-d3675dd1b845" providerId="ADAL" clId="{41A17C37-1BEC-4CA8-8284-7E8176988100}" dt="2021-03-28T16:04:52.385" v="458" actId="1076"/>
        <pc:sldMkLst>
          <pc:docMk/>
          <pc:sldMk cId="3457496862" sldId="273"/>
        </pc:sldMkLst>
        <pc:spChg chg="mod">
          <ac:chgData name="Brian Tisdale" userId="ceba91bc-2a3b-4838-89a9-d3675dd1b845" providerId="ADAL" clId="{41A17C37-1BEC-4CA8-8284-7E8176988100}" dt="2021-03-28T16:04:03.392" v="456" actId="1076"/>
          <ac:spMkLst>
            <pc:docMk/>
            <pc:sldMk cId="3457496862" sldId="273"/>
            <ac:spMk id="22" creationId="{DBCD081F-3E1D-47FF-B09C-201443D3948B}"/>
          </ac:spMkLst>
        </pc:spChg>
        <pc:picChg chg="del">
          <ac:chgData name="Brian Tisdale" userId="ceba91bc-2a3b-4838-89a9-d3675dd1b845" providerId="ADAL" clId="{41A17C37-1BEC-4CA8-8284-7E8176988100}" dt="2021-03-28T16:03:06.345" v="441" actId="478"/>
          <ac:picMkLst>
            <pc:docMk/>
            <pc:sldMk cId="3457496862" sldId="273"/>
            <ac:picMk id="3" creationId="{8CCE36AD-E569-4FFC-9A57-1AB0E2E93842}"/>
          </ac:picMkLst>
        </pc:picChg>
        <pc:picChg chg="add mod ord modCrop">
          <ac:chgData name="Brian Tisdale" userId="ceba91bc-2a3b-4838-89a9-d3675dd1b845" providerId="ADAL" clId="{41A17C37-1BEC-4CA8-8284-7E8176988100}" dt="2021-03-28T16:04:52.385" v="458" actId="1076"/>
          <ac:picMkLst>
            <pc:docMk/>
            <pc:sldMk cId="3457496862" sldId="273"/>
            <ac:picMk id="6" creationId="{7084238E-C574-4038-9BB6-7A6DD28A04EF}"/>
          </ac:picMkLst>
        </pc:picChg>
      </pc:sldChg>
      <pc:sldChg chg="addSp delSp modSp mod">
        <pc:chgData name="Brian Tisdale" userId="ceba91bc-2a3b-4838-89a9-d3675dd1b845" providerId="ADAL" clId="{41A17C37-1BEC-4CA8-8284-7E8176988100}" dt="2021-03-28T16:07:59.942" v="500" actId="478"/>
        <pc:sldMkLst>
          <pc:docMk/>
          <pc:sldMk cId="4189352293" sldId="274"/>
        </pc:sldMkLst>
        <pc:spChg chg="add del mod">
          <ac:chgData name="Brian Tisdale" userId="ceba91bc-2a3b-4838-89a9-d3675dd1b845" providerId="ADAL" clId="{41A17C37-1BEC-4CA8-8284-7E8176988100}" dt="2021-03-28T16:07:59.942" v="500" actId="478"/>
          <ac:spMkLst>
            <pc:docMk/>
            <pc:sldMk cId="4189352293" sldId="274"/>
            <ac:spMk id="4" creationId="{3AD74312-7253-4156-BF8F-7B5EF7779275}"/>
          </ac:spMkLst>
        </pc:spChg>
        <pc:spChg chg="mod">
          <ac:chgData name="Brian Tisdale" userId="ceba91bc-2a3b-4838-89a9-d3675dd1b845" providerId="ADAL" clId="{41A17C37-1BEC-4CA8-8284-7E8176988100}" dt="2021-03-28T16:07:59.425" v="499" actId="121"/>
          <ac:spMkLst>
            <pc:docMk/>
            <pc:sldMk cId="4189352293" sldId="274"/>
            <ac:spMk id="5" creationId="{BBD1A419-4EB2-4DFE-9FAB-E6EFBABE152E}"/>
          </ac:spMkLst>
        </pc:spChg>
        <pc:picChg chg="del">
          <ac:chgData name="Brian Tisdale" userId="ceba91bc-2a3b-4838-89a9-d3675dd1b845" providerId="ADAL" clId="{41A17C37-1BEC-4CA8-8284-7E8176988100}" dt="2021-03-28T16:06:04.355" v="474" actId="478"/>
          <ac:picMkLst>
            <pc:docMk/>
            <pc:sldMk cId="4189352293" sldId="274"/>
            <ac:picMk id="3" creationId="{E7067FA0-6EBE-4260-8BEF-5A12A4DF84ED}"/>
          </ac:picMkLst>
        </pc:picChg>
        <pc:picChg chg="add mod ord modCrop">
          <ac:chgData name="Brian Tisdale" userId="ceba91bc-2a3b-4838-89a9-d3675dd1b845" providerId="ADAL" clId="{41A17C37-1BEC-4CA8-8284-7E8176988100}" dt="2021-03-28T16:06:00.242" v="473" actId="167"/>
          <ac:picMkLst>
            <pc:docMk/>
            <pc:sldMk cId="4189352293" sldId="274"/>
            <ac:picMk id="8" creationId="{C74D78EB-1FA3-4802-8ACF-03DBAE256713}"/>
          </ac:picMkLst>
        </pc:picChg>
      </pc:sldChg>
      <pc:sldChg chg="addSp delSp modSp mod">
        <pc:chgData name="Brian Tisdale" userId="ceba91bc-2a3b-4838-89a9-d3675dd1b845" providerId="ADAL" clId="{41A17C37-1BEC-4CA8-8284-7E8176988100}" dt="2021-03-28T17:39:08.817" v="1261" actId="1037"/>
        <pc:sldMkLst>
          <pc:docMk/>
          <pc:sldMk cId="69406866" sldId="278"/>
        </pc:sldMkLst>
        <pc:spChg chg="mod">
          <ac:chgData name="Brian Tisdale" userId="ceba91bc-2a3b-4838-89a9-d3675dd1b845" providerId="ADAL" clId="{41A17C37-1BEC-4CA8-8284-7E8176988100}" dt="2021-03-28T17:39:08.817" v="1261" actId="1037"/>
          <ac:spMkLst>
            <pc:docMk/>
            <pc:sldMk cId="69406866" sldId="278"/>
            <ac:spMk id="4" creationId="{26AB85D7-77B8-4866-861E-9D711F04A18A}"/>
          </ac:spMkLst>
        </pc:spChg>
        <pc:spChg chg="del">
          <ac:chgData name="Brian Tisdale" userId="ceba91bc-2a3b-4838-89a9-d3675dd1b845" providerId="ADAL" clId="{41A17C37-1BEC-4CA8-8284-7E8176988100}" dt="2021-03-28T17:38:51.722" v="1248" actId="478"/>
          <ac:spMkLst>
            <pc:docMk/>
            <pc:sldMk cId="69406866" sldId="278"/>
            <ac:spMk id="6" creationId="{34C33B6A-0E56-43B0-B63B-2C6886039800}"/>
          </ac:spMkLst>
        </pc:spChg>
        <pc:picChg chg="del">
          <ac:chgData name="Brian Tisdale" userId="ceba91bc-2a3b-4838-89a9-d3675dd1b845" providerId="ADAL" clId="{41A17C37-1BEC-4CA8-8284-7E8176988100}" dt="2021-03-28T17:37:54.232" v="1230" actId="478"/>
          <ac:picMkLst>
            <pc:docMk/>
            <pc:sldMk cId="69406866" sldId="278"/>
            <ac:picMk id="3" creationId="{45BD4D0E-A6FC-419C-B4E5-D01E7FB04B03}"/>
          </ac:picMkLst>
        </pc:picChg>
        <pc:picChg chg="add mod ord">
          <ac:chgData name="Brian Tisdale" userId="ceba91bc-2a3b-4838-89a9-d3675dd1b845" providerId="ADAL" clId="{41A17C37-1BEC-4CA8-8284-7E8176988100}" dt="2021-03-28T17:37:52.159" v="1229" actId="167"/>
          <ac:picMkLst>
            <pc:docMk/>
            <pc:sldMk cId="69406866" sldId="278"/>
            <ac:picMk id="7" creationId="{87697D1B-91B6-4A5D-A541-52981CA00976}"/>
          </ac:picMkLst>
        </pc:picChg>
      </pc:sldChg>
      <pc:sldChg chg="modSp mod">
        <pc:chgData name="Brian Tisdale" userId="ceba91bc-2a3b-4838-89a9-d3675dd1b845" providerId="ADAL" clId="{41A17C37-1BEC-4CA8-8284-7E8176988100}" dt="2021-03-28T16:21:55.447" v="648" actId="14100"/>
        <pc:sldMkLst>
          <pc:docMk/>
          <pc:sldMk cId="722245086" sldId="279"/>
        </pc:sldMkLst>
        <pc:spChg chg="mod">
          <ac:chgData name="Brian Tisdale" userId="ceba91bc-2a3b-4838-89a9-d3675dd1b845" providerId="ADAL" clId="{41A17C37-1BEC-4CA8-8284-7E8176988100}" dt="2021-03-28T16:08:22.858" v="504" actId="20577"/>
          <ac:spMkLst>
            <pc:docMk/>
            <pc:sldMk cId="722245086" sldId="279"/>
            <ac:spMk id="9" creationId="{D209841C-971F-477D-826F-25FD87EAA7E9}"/>
          </ac:spMkLst>
        </pc:spChg>
        <pc:spChg chg="mod">
          <ac:chgData name="Brian Tisdale" userId="ceba91bc-2a3b-4838-89a9-d3675dd1b845" providerId="ADAL" clId="{41A17C37-1BEC-4CA8-8284-7E8176988100}" dt="2021-03-28T16:21:55.447" v="648" actId="14100"/>
          <ac:spMkLst>
            <pc:docMk/>
            <pc:sldMk cId="722245086" sldId="279"/>
            <ac:spMk id="10" creationId="{1F2A45EF-F301-4480-9385-99E131211EE1}"/>
          </ac:spMkLst>
        </pc:spChg>
        <pc:spChg chg="mod">
          <ac:chgData name="Brian Tisdale" userId="ceba91bc-2a3b-4838-89a9-d3675dd1b845" providerId="ADAL" clId="{41A17C37-1BEC-4CA8-8284-7E8176988100}" dt="2021-03-28T16:21:47.660" v="647" actId="948"/>
          <ac:spMkLst>
            <pc:docMk/>
            <pc:sldMk cId="722245086" sldId="279"/>
            <ac:spMk id="11" creationId="{D807AF32-FCF9-4138-8346-947A8B608467}"/>
          </ac:spMkLst>
        </pc:spChg>
      </pc:sldChg>
      <pc:sldChg chg="modSp mod">
        <pc:chgData name="Brian Tisdale" userId="ceba91bc-2a3b-4838-89a9-d3675dd1b845" providerId="ADAL" clId="{41A17C37-1BEC-4CA8-8284-7E8176988100}" dt="2021-03-28T17:13:05.636" v="1055" actId="20577"/>
        <pc:sldMkLst>
          <pc:docMk/>
          <pc:sldMk cId="549580876" sldId="280"/>
        </pc:sldMkLst>
        <pc:spChg chg="mod">
          <ac:chgData name="Brian Tisdale" userId="ceba91bc-2a3b-4838-89a9-d3675dd1b845" providerId="ADAL" clId="{41A17C37-1BEC-4CA8-8284-7E8176988100}" dt="2021-03-28T17:13:05.636" v="1055" actId="20577"/>
          <ac:spMkLst>
            <pc:docMk/>
            <pc:sldMk cId="549580876" sldId="280"/>
            <ac:spMk id="7" creationId="{19F38C61-5170-486B-AC18-DF33C1C860BE}"/>
          </ac:spMkLst>
        </pc:spChg>
        <pc:spChg chg="mod">
          <ac:chgData name="Brian Tisdale" userId="ceba91bc-2a3b-4838-89a9-d3675dd1b845" providerId="ADAL" clId="{41A17C37-1BEC-4CA8-8284-7E8176988100}" dt="2021-03-28T17:03:31.539" v="888" actId="20577"/>
          <ac:spMkLst>
            <pc:docMk/>
            <pc:sldMk cId="549580876" sldId="280"/>
            <ac:spMk id="9" creationId="{D209841C-971F-477D-826F-25FD87EAA7E9}"/>
          </ac:spMkLst>
        </pc:spChg>
        <pc:spChg chg="mod">
          <ac:chgData name="Brian Tisdale" userId="ceba91bc-2a3b-4838-89a9-d3675dd1b845" providerId="ADAL" clId="{41A17C37-1BEC-4CA8-8284-7E8176988100}" dt="2021-03-28T17:09:26.441" v="944" actId="14100"/>
          <ac:spMkLst>
            <pc:docMk/>
            <pc:sldMk cId="549580876" sldId="280"/>
            <ac:spMk id="10" creationId="{C4290971-126B-4338-9EED-C55B93712DD5}"/>
          </ac:spMkLst>
        </pc:spChg>
      </pc:sldChg>
      <pc:sldChg chg="delSp modSp mod">
        <pc:chgData name="Brian Tisdale" userId="ceba91bc-2a3b-4838-89a9-d3675dd1b845" providerId="ADAL" clId="{41A17C37-1BEC-4CA8-8284-7E8176988100}" dt="2021-03-28T16:31:42.357" v="826" actId="14100"/>
        <pc:sldMkLst>
          <pc:docMk/>
          <pc:sldMk cId="2914366648" sldId="288"/>
        </pc:sldMkLst>
        <pc:spChg chg="mod">
          <ac:chgData name="Brian Tisdale" userId="ceba91bc-2a3b-4838-89a9-d3675dd1b845" providerId="ADAL" clId="{41A17C37-1BEC-4CA8-8284-7E8176988100}" dt="2021-03-28T16:22:45.324" v="658" actId="14100"/>
          <ac:spMkLst>
            <pc:docMk/>
            <pc:sldMk cId="2914366648" sldId="288"/>
            <ac:spMk id="11" creationId="{D3DCCEB8-EA92-4625-B16E-DF9093734003}"/>
          </ac:spMkLst>
        </pc:spChg>
        <pc:spChg chg="mod">
          <ac:chgData name="Brian Tisdale" userId="ceba91bc-2a3b-4838-89a9-d3675dd1b845" providerId="ADAL" clId="{41A17C37-1BEC-4CA8-8284-7E8176988100}" dt="2021-03-28T16:31:37.128" v="825" actId="20577"/>
          <ac:spMkLst>
            <pc:docMk/>
            <pc:sldMk cId="2914366648" sldId="288"/>
            <ac:spMk id="12" creationId="{93445C15-3480-4BD4-B07A-A709E48416B8}"/>
          </ac:spMkLst>
        </pc:spChg>
        <pc:spChg chg="mod">
          <ac:chgData name="Brian Tisdale" userId="ceba91bc-2a3b-4838-89a9-d3675dd1b845" providerId="ADAL" clId="{41A17C37-1BEC-4CA8-8284-7E8176988100}" dt="2021-03-28T16:31:42.357" v="826" actId="14100"/>
          <ac:spMkLst>
            <pc:docMk/>
            <pc:sldMk cId="2914366648" sldId="288"/>
            <ac:spMk id="13" creationId="{49AA45FC-5BA1-4B43-8529-6C608253F806}"/>
          </ac:spMkLst>
        </pc:spChg>
        <pc:grpChg chg="del">
          <ac:chgData name="Brian Tisdale" userId="ceba91bc-2a3b-4838-89a9-d3675dd1b845" providerId="ADAL" clId="{41A17C37-1BEC-4CA8-8284-7E8176988100}" dt="2021-03-28T16:22:20.949" v="649" actId="478"/>
          <ac:grpSpMkLst>
            <pc:docMk/>
            <pc:sldMk cId="2914366648" sldId="288"/>
            <ac:grpSpMk id="19" creationId="{B152E26F-6E4D-41EF-9BB0-0D5D143098DB}"/>
          </ac:grpSpMkLst>
        </pc:grpChg>
        <pc:picChg chg="del">
          <ac:chgData name="Brian Tisdale" userId="ceba91bc-2a3b-4838-89a9-d3675dd1b845" providerId="ADAL" clId="{41A17C37-1BEC-4CA8-8284-7E8176988100}" dt="2021-03-28T16:22:20.949" v="649" actId="478"/>
          <ac:picMkLst>
            <pc:docMk/>
            <pc:sldMk cId="2914366648" sldId="288"/>
            <ac:picMk id="7" creationId="{6CFD777C-4061-42F3-8DFE-CDFA46569084}"/>
          </ac:picMkLst>
        </pc:picChg>
        <pc:picChg chg="del">
          <ac:chgData name="Brian Tisdale" userId="ceba91bc-2a3b-4838-89a9-d3675dd1b845" providerId="ADAL" clId="{41A17C37-1BEC-4CA8-8284-7E8176988100}" dt="2021-03-28T16:22:20.949" v="649" actId="478"/>
          <ac:picMkLst>
            <pc:docMk/>
            <pc:sldMk cId="2914366648" sldId="288"/>
            <ac:picMk id="9" creationId="{0D1A5070-FE99-48A8-BBE5-060886325F52}"/>
          </ac:picMkLst>
        </pc:picChg>
        <pc:picChg chg="del">
          <ac:chgData name="Brian Tisdale" userId="ceba91bc-2a3b-4838-89a9-d3675dd1b845" providerId="ADAL" clId="{41A17C37-1BEC-4CA8-8284-7E8176988100}" dt="2021-03-28T16:22:20.949" v="649" actId="478"/>
          <ac:picMkLst>
            <pc:docMk/>
            <pc:sldMk cId="2914366648" sldId="288"/>
            <ac:picMk id="14" creationId="{7ED32EEF-1791-4D3B-99B3-DF18DBC4FDD0}"/>
          </ac:picMkLst>
        </pc:picChg>
        <pc:picChg chg="del">
          <ac:chgData name="Brian Tisdale" userId="ceba91bc-2a3b-4838-89a9-d3675dd1b845" providerId="ADAL" clId="{41A17C37-1BEC-4CA8-8284-7E8176988100}" dt="2021-03-28T16:22:20.949" v="649" actId="478"/>
          <ac:picMkLst>
            <pc:docMk/>
            <pc:sldMk cId="2914366648" sldId="288"/>
            <ac:picMk id="21" creationId="{A4B7A718-73D9-457C-AD45-41FEBAAB1989}"/>
          </ac:picMkLst>
        </pc:picChg>
        <pc:picChg chg="del">
          <ac:chgData name="Brian Tisdale" userId="ceba91bc-2a3b-4838-89a9-d3675dd1b845" providerId="ADAL" clId="{41A17C37-1BEC-4CA8-8284-7E8176988100}" dt="2021-03-28T16:22:20.949" v="649" actId="478"/>
          <ac:picMkLst>
            <pc:docMk/>
            <pc:sldMk cId="2914366648" sldId="288"/>
            <ac:picMk id="23" creationId="{8CA17CA4-50D8-4AD4-9518-45ECCACF963C}"/>
          </ac:picMkLst>
        </pc:picChg>
        <pc:picChg chg="del">
          <ac:chgData name="Brian Tisdale" userId="ceba91bc-2a3b-4838-89a9-d3675dd1b845" providerId="ADAL" clId="{41A17C37-1BEC-4CA8-8284-7E8176988100}" dt="2021-03-28T16:22:20.949" v="649" actId="478"/>
          <ac:picMkLst>
            <pc:docMk/>
            <pc:sldMk cId="2914366648" sldId="288"/>
            <ac:picMk id="25" creationId="{BDB107BE-8870-4FAC-82D6-7E46C3F40E7A}"/>
          </ac:picMkLst>
        </pc:picChg>
        <pc:picChg chg="del">
          <ac:chgData name="Brian Tisdale" userId="ceba91bc-2a3b-4838-89a9-d3675dd1b845" providerId="ADAL" clId="{41A17C37-1BEC-4CA8-8284-7E8176988100}" dt="2021-03-28T16:22:20.949" v="649" actId="478"/>
          <ac:picMkLst>
            <pc:docMk/>
            <pc:sldMk cId="2914366648" sldId="288"/>
            <ac:picMk id="27" creationId="{25F155FD-F5F1-4C8B-B9EF-9F6CE159CDF4}"/>
          </ac:picMkLst>
        </pc:picChg>
      </pc:sldChg>
      <pc:sldChg chg="addSp delSp modSp mod">
        <pc:chgData name="Brian Tisdale" userId="ceba91bc-2a3b-4838-89a9-d3675dd1b845" providerId="ADAL" clId="{41A17C37-1BEC-4CA8-8284-7E8176988100}" dt="2021-03-28T17:00:24.179" v="862" actId="1076"/>
        <pc:sldMkLst>
          <pc:docMk/>
          <pc:sldMk cId="1624212280" sldId="289"/>
        </pc:sldMkLst>
        <pc:spChg chg="mod ord">
          <ac:chgData name="Brian Tisdale" userId="ceba91bc-2a3b-4838-89a9-d3675dd1b845" providerId="ADAL" clId="{41A17C37-1BEC-4CA8-8284-7E8176988100}" dt="2021-03-28T17:00:24.179" v="862" actId="1076"/>
          <ac:spMkLst>
            <pc:docMk/>
            <pc:sldMk cId="1624212280" sldId="289"/>
            <ac:spMk id="5" creationId="{BBD1A419-4EB2-4DFE-9FAB-E6EFBABE152E}"/>
          </ac:spMkLst>
        </pc:spChg>
        <pc:spChg chg="add mod">
          <ac:chgData name="Brian Tisdale" userId="ceba91bc-2a3b-4838-89a9-d3675dd1b845" providerId="ADAL" clId="{41A17C37-1BEC-4CA8-8284-7E8176988100}" dt="2021-03-28T16:57:23.981" v="850" actId="14100"/>
          <ac:spMkLst>
            <pc:docMk/>
            <pc:sldMk cId="1624212280" sldId="289"/>
            <ac:spMk id="8" creationId="{006E2DF3-AA55-48BD-8140-0E4AFF5F9132}"/>
          </ac:spMkLst>
        </pc:spChg>
        <pc:picChg chg="del">
          <ac:chgData name="Brian Tisdale" userId="ceba91bc-2a3b-4838-89a9-d3675dd1b845" providerId="ADAL" clId="{41A17C37-1BEC-4CA8-8284-7E8176988100}" dt="2021-03-28T16:55:52.029" v="836" actId="478"/>
          <ac:picMkLst>
            <pc:docMk/>
            <pc:sldMk cId="1624212280" sldId="289"/>
            <ac:picMk id="4" creationId="{6D7B8938-178A-41DD-8946-5E98A854457C}"/>
          </ac:picMkLst>
        </pc:picChg>
        <pc:picChg chg="add mod ord modCrop">
          <ac:chgData name="Brian Tisdale" userId="ceba91bc-2a3b-4838-89a9-d3675dd1b845" providerId="ADAL" clId="{41A17C37-1BEC-4CA8-8284-7E8176988100}" dt="2021-03-28T16:55:48.155" v="835" actId="167"/>
          <ac:picMkLst>
            <pc:docMk/>
            <pc:sldMk cId="1624212280" sldId="289"/>
            <ac:picMk id="7" creationId="{49D8269D-9BA5-4914-9E5E-0D3642957478}"/>
          </ac:picMkLst>
        </pc:picChg>
      </pc:sldChg>
      <pc:sldChg chg="addSp delSp modSp mod">
        <pc:chgData name="Brian Tisdale" userId="ceba91bc-2a3b-4838-89a9-d3675dd1b845" providerId="ADAL" clId="{41A17C37-1BEC-4CA8-8284-7E8176988100}" dt="2021-03-28T17:02:41.243" v="886" actId="14100"/>
        <pc:sldMkLst>
          <pc:docMk/>
          <pc:sldMk cId="2833205272" sldId="290"/>
        </pc:sldMkLst>
        <pc:spChg chg="mod">
          <ac:chgData name="Brian Tisdale" userId="ceba91bc-2a3b-4838-89a9-d3675dd1b845" providerId="ADAL" clId="{41A17C37-1BEC-4CA8-8284-7E8176988100}" dt="2021-03-28T17:02:41.243" v="886" actId="14100"/>
          <ac:spMkLst>
            <pc:docMk/>
            <pc:sldMk cId="2833205272" sldId="290"/>
            <ac:spMk id="5" creationId="{BBD1A419-4EB2-4DFE-9FAB-E6EFBABE152E}"/>
          </ac:spMkLst>
        </pc:spChg>
        <pc:picChg chg="del">
          <ac:chgData name="Brian Tisdale" userId="ceba91bc-2a3b-4838-89a9-d3675dd1b845" providerId="ADAL" clId="{41A17C37-1BEC-4CA8-8284-7E8176988100}" dt="2021-03-28T17:02:00.232" v="873" actId="478"/>
          <ac:picMkLst>
            <pc:docMk/>
            <pc:sldMk cId="2833205272" sldId="290"/>
            <ac:picMk id="3" creationId="{2119337B-88D9-4EB0-B5BA-13CA03B4152A}"/>
          </ac:picMkLst>
        </pc:picChg>
        <pc:picChg chg="add mod ord modCrop">
          <ac:chgData name="Brian Tisdale" userId="ceba91bc-2a3b-4838-89a9-d3675dd1b845" providerId="ADAL" clId="{41A17C37-1BEC-4CA8-8284-7E8176988100}" dt="2021-03-28T17:01:56.401" v="872" actId="167"/>
          <ac:picMkLst>
            <pc:docMk/>
            <pc:sldMk cId="2833205272" sldId="290"/>
            <ac:picMk id="7" creationId="{7C1B6659-AED7-4398-AA70-EE7EC9F07E6C}"/>
          </ac:picMkLst>
        </pc:picChg>
      </pc:sldChg>
      <pc:sldChg chg="addSp delSp modSp mod">
        <pc:chgData name="Brian Tisdale" userId="ceba91bc-2a3b-4838-89a9-d3675dd1b845" providerId="ADAL" clId="{41A17C37-1BEC-4CA8-8284-7E8176988100}" dt="2021-03-28T17:40:54.673" v="1275" actId="478"/>
        <pc:sldMkLst>
          <pc:docMk/>
          <pc:sldMk cId="2431225411" sldId="291"/>
        </pc:sldMkLst>
        <pc:spChg chg="del">
          <ac:chgData name="Brian Tisdale" userId="ceba91bc-2a3b-4838-89a9-d3675dd1b845" providerId="ADAL" clId="{41A17C37-1BEC-4CA8-8284-7E8176988100}" dt="2021-03-28T17:40:31.745" v="1271" actId="478"/>
          <ac:spMkLst>
            <pc:docMk/>
            <pc:sldMk cId="2431225411" sldId="291"/>
            <ac:spMk id="4" creationId="{26AB85D7-77B8-4866-861E-9D711F04A18A}"/>
          </ac:spMkLst>
        </pc:spChg>
        <pc:spChg chg="add del mod">
          <ac:chgData name="Brian Tisdale" userId="ceba91bc-2a3b-4838-89a9-d3675dd1b845" providerId="ADAL" clId="{41A17C37-1BEC-4CA8-8284-7E8176988100}" dt="2021-03-28T17:40:54.673" v="1275" actId="478"/>
          <ac:spMkLst>
            <pc:docMk/>
            <pc:sldMk cId="2431225411" sldId="291"/>
            <ac:spMk id="8" creationId="{09BE286C-89BC-43EF-B0F4-CC1A684C7F74}"/>
          </ac:spMkLst>
        </pc:spChg>
        <pc:picChg chg="del">
          <ac:chgData name="Brian Tisdale" userId="ceba91bc-2a3b-4838-89a9-d3675dd1b845" providerId="ADAL" clId="{41A17C37-1BEC-4CA8-8284-7E8176988100}" dt="2021-03-28T17:39:39.064" v="1262" actId="478"/>
          <ac:picMkLst>
            <pc:docMk/>
            <pc:sldMk cId="2431225411" sldId="291"/>
            <ac:picMk id="5" creationId="{3880355E-2F5A-4A98-AE10-BF8766641757}"/>
          </ac:picMkLst>
        </pc:picChg>
        <pc:picChg chg="add mod ord modCrop">
          <ac:chgData name="Brian Tisdale" userId="ceba91bc-2a3b-4838-89a9-d3675dd1b845" providerId="ADAL" clId="{41A17C37-1BEC-4CA8-8284-7E8176988100}" dt="2021-03-28T17:40:18.635" v="1270" actId="167"/>
          <ac:picMkLst>
            <pc:docMk/>
            <pc:sldMk cId="2431225411" sldId="291"/>
            <ac:picMk id="7" creationId="{34BC16AD-2A31-494B-AB95-CD58C7E9991E}"/>
          </ac:picMkLst>
        </pc:picChg>
      </pc:sldChg>
      <pc:sldChg chg="addSp delSp modSp mod ord">
        <pc:chgData name="Brian Tisdale" userId="ceba91bc-2a3b-4838-89a9-d3675dd1b845" providerId="ADAL" clId="{41A17C37-1BEC-4CA8-8284-7E8176988100}" dt="2021-03-28T19:03:33.260" v="2035" actId="20577"/>
        <pc:sldMkLst>
          <pc:docMk/>
          <pc:sldMk cId="3378223645" sldId="292"/>
        </pc:sldMkLst>
        <pc:spChg chg="mod">
          <ac:chgData name="Brian Tisdale" userId="ceba91bc-2a3b-4838-89a9-d3675dd1b845" providerId="ADAL" clId="{41A17C37-1BEC-4CA8-8284-7E8176988100}" dt="2021-03-28T19:03:33.260" v="2035" actId="20577"/>
          <ac:spMkLst>
            <pc:docMk/>
            <pc:sldMk cId="3378223645" sldId="292"/>
            <ac:spMk id="4" creationId="{0477301C-4B51-41A3-926F-3385AB77C9CE}"/>
          </ac:spMkLst>
        </pc:spChg>
        <pc:picChg chg="del">
          <ac:chgData name="Brian Tisdale" userId="ceba91bc-2a3b-4838-89a9-d3675dd1b845" providerId="ADAL" clId="{41A17C37-1BEC-4CA8-8284-7E8176988100}" dt="2021-03-28T19:02:57.853" v="2028" actId="478"/>
          <ac:picMkLst>
            <pc:docMk/>
            <pc:sldMk cId="3378223645" sldId="292"/>
            <ac:picMk id="6" creationId="{AE605526-6A5A-4A70-8630-6B0C5E94020C}"/>
          </ac:picMkLst>
        </pc:picChg>
        <pc:picChg chg="add del mod">
          <ac:chgData name="Brian Tisdale" userId="ceba91bc-2a3b-4838-89a9-d3675dd1b845" providerId="ADAL" clId="{41A17C37-1BEC-4CA8-8284-7E8176988100}" dt="2021-03-28T19:01:53.415" v="2017" actId="478"/>
          <ac:picMkLst>
            <pc:docMk/>
            <pc:sldMk cId="3378223645" sldId="292"/>
            <ac:picMk id="7" creationId="{38D288C2-3031-4CBB-8BCB-B21C62EA1B95}"/>
          </ac:picMkLst>
        </pc:picChg>
        <pc:picChg chg="add mod ord modCrop">
          <ac:chgData name="Brian Tisdale" userId="ceba91bc-2a3b-4838-89a9-d3675dd1b845" providerId="ADAL" clId="{41A17C37-1BEC-4CA8-8284-7E8176988100}" dt="2021-03-28T19:02:50.383" v="2027" actId="167"/>
          <ac:picMkLst>
            <pc:docMk/>
            <pc:sldMk cId="3378223645" sldId="292"/>
            <ac:picMk id="9" creationId="{3949C924-E9FA-4EA7-A2A8-1294EFBA6389}"/>
          </ac:picMkLst>
        </pc:picChg>
      </pc:sldChg>
      <pc:sldChg chg="addSp delSp modSp mod">
        <pc:chgData name="Brian Tisdale" userId="ceba91bc-2a3b-4838-89a9-d3675dd1b845" providerId="ADAL" clId="{41A17C37-1BEC-4CA8-8284-7E8176988100}" dt="2021-03-28T19:15:56.860" v="2210" actId="20577"/>
        <pc:sldMkLst>
          <pc:docMk/>
          <pc:sldMk cId="3376237254" sldId="293"/>
        </pc:sldMkLst>
        <pc:spChg chg="mod">
          <ac:chgData name="Brian Tisdale" userId="ceba91bc-2a3b-4838-89a9-d3675dd1b845" providerId="ADAL" clId="{41A17C37-1BEC-4CA8-8284-7E8176988100}" dt="2021-03-28T18:01:11.007" v="1553" actId="20577"/>
          <ac:spMkLst>
            <pc:docMk/>
            <pc:sldMk cId="3376237254" sldId="293"/>
            <ac:spMk id="20" creationId="{D2BA0CC2-0789-4588-A492-DE3B527C832F}"/>
          </ac:spMkLst>
        </pc:spChg>
        <pc:graphicFrameChg chg="mod modGraphic">
          <ac:chgData name="Brian Tisdale" userId="ceba91bc-2a3b-4838-89a9-d3675dd1b845" providerId="ADAL" clId="{41A17C37-1BEC-4CA8-8284-7E8176988100}" dt="2021-03-28T19:15:56.860" v="2210" actId="20577"/>
          <ac:graphicFrameMkLst>
            <pc:docMk/>
            <pc:sldMk cId="3376237254" sldId="293"/>
            <ac:graphicFrameMk id="8" creationId="{80951538-0D87-483A-8E6B-08375D5222F3}"/>
          </ac:graphicFrameMkLst>
        </pc:graphicFrameChg>
        <pc:picChg chg="mod">
          <ac:chgData name="Brian Tisdale" userId="ceba91bc-2a3b-4838-89a9-d3675dd1b845" providerId="ADAL" clId="{41A17C37-1BEC-4CA8-8284-7E8176988100}" dt="2021-03-28T18:05:30.033" v="1623" actId="1076"/>
          <ac:picMkLst>
            <pc:docMk/>
            <pc:sldMk cId="3376237254" sldId="293"/>
            <ac:picMk id="2" creationId="{22177936-650B-4D10-A2F2-A581408488E1}"/>
          </ac:picMkLst>
        </pc:picChg>
        <pc:picChg chg="add mod ord">
          <ac:chgData name="Brian Tisdale" userId="ceba91bc-2a3b-4838-89a9-d3675dd1b845" providerId="ADAL" clId="{41A17C37-1BEC-4CA8-8284-7E8176988100}" dt="2021-03-28T18:09:46.007" v="1632" actId="167"/>
          <ac:picMkLst>
            <pc:docMk/>
            <pc:sldMk cId="3376237254" sldId="293"/>
            <ac:picMk id="7" creationId="{BB87A200-5764-419B-B12C-DC3316DE2886}"/>
          </ac:picMkLst>
        </pc:picChg>
        <pc:picChg chg="mod">
          <ac:chgData name="Brian Tisdale" userId="ceba91bc-2a3b-4838-89a9-d3675dd1b845" providerId="ADAL" clId="{41A17C37-1BEC-4CA8-8284-7E8176988100}" dt="2021-03-28T18:05:30.033" v="1623" actId="1076"/>
          <ac:picMkLst>
            <pc:docMk/>
            <pc:sldMk cId="3376237254" sldId="293"/>
            <ac:picMk id="9" creationId="{508314A9-A7C3-4B45-BB42-4873EBD6FA1C}"/>
          </ac:picMkLst>
        </pc:picChg>
        <pc:picChg chg="mod">
          <ac:chgData name="Brian Tisdale" userId="ceba91bc-2a3b-4838-89a9-d3675dd1b845" providerId="ADAL" clId="{41A17C37-1BEC-4CA8-8284-7E8176988100}" dt="2021-03-28T18:02:11.997" v="1586" actId="1076"/>
          <ac:picMkLst>
            <pc:docMk/>
            <pc:sldMk cId="3376237254" sldId="293"/>
            <ac:picMk id="10" creationId="{B541E6E4-5DFF-48C6-86D7-A516F53CA754}"/>
          </ac:picMkLst>
        </pc:picChg>
        <pc:picChg chg="del">
          <ac:chgData name="Brian Tisdale" userId="ceba91bc-2a3b-4838-89a9-d3675dd1b845" providerId="ADAL" clId="{41A17C37-1BEC-4CA8-8284-7E8176988100}" dt="2021-03-28T18:09:47.995" v="1633" actId="478"/>
          <ac:picMkLst>
            <pc:docMk/>
            <pc:sldMk cId="3376237254" sldId="293"/>
            <ac:picMk id="11" creationId="{1B3AB4E8-5571-4BD2-B4CE-FE64C05B0B6F}"/>
          </ac:picMkLst>
        </pc:picChg>
        <pc:picChg chg="mod">
          <ac:chgData name="Brian Tisdale" userId="ceba91bc-2a3b-4838-89a9-d3675dd1b845" providerId="ADAL" clId="{41A17C37-1BEC-4CA8-8284-7E8176988100}" dt="2021-03-28T18:05:30.033" v="1623" actId="1076"/>
          <ac:picMkLst>
            <pc:docMk/>
            <pc:sldMk cId="3376237254" sldId="293"/>
            <ac:picMk id="12" creationId="{4D03EE9E-E521-4F72-B66C-5597CB646EEA}"/>
          </ac:picMkLst>
        </pc:picChg>
        <pc:picChg chg="mod">
          <ac:chgData name="Brian Tisdale" userId="ceba91bc-2a3b-4838-89a9-d3675dd1b845" providerId="ADAL" clId="{41A17C37-1BEC-4CA8-8284-7E8176988100}" dt="2021-03-28T18:05:35.468" v="1624" actId="1076"/>
          <ac:picMkLst>
            <pc:docMk/>
            <pc:sldMk cId="3376237254" sldId="293"/>
            <ac:picMk id="15" creationId="{643B1676-1AC9-44C6-94A8-7B01C20CC83E}"/>
          </ac:picMkLst>
        </pc:picChg>
        <pc:picChg chg="mod">
          <ac:chgData name="Brian Tisdale" userId="ceba91bc-2a3b-4838-89a9-d3675dd1b845" providerId="ADAL" clId="{41A17C37-1BEC-4CA8-8284-7E8176988100}" dt="2021-03-28T18:02:16.860" v="1587" actId="1076"/>
          <ac:picMkLst>
            <pc:docMk/>
            <pc:sldMk cId="3376237254" sldId="293"/>
            <ac:picMk id="17" creationId="{1D0F1F6F-B6AC-4ED1-98AB-2C879634BEBF}"/>
          </ac:picMkLst>
        </pc:picChg>
        <pc:picChg chg="del">
          <ac:chgData name="Brian Tisdale" userId="ceba91bc-2a3b-4838-89a9-d3675dd1b845" providerId="ADAL" clId="{41A17C37-1BEC-4CA8-8284-7E8176988100}" dt="2021-03-28T18:09:06.321" v="1625" actId="478"/>
          <ac:picMkLst>
            <pc:docMk/>
            <pc:sldMk cId="3376237254" sldId="293"/>
            <ac:picMk id="18" creationId="{DD360895-27F2-4500-99E2-85D2EB630C5B}"/>
          </ac:picMkLst>
        </pc:picChg>
        <pc:picChg chg="add mod ord">
          <ac:chgData name="Brian Tisdale" userId="ceba91bc-2a3b-4838-89a9-d3675dd1b845" providerId="ADAL" clId="{41A17C37-1BEC-4CA8-8284-7E8176988100}" dt="2021-03-28T18:09:11.873" v="1628" actId="167"/>
          <ac:picMkLst>
            <pc:docMk/>
            <pc:sldMk cId="3376237254" sldId="293"/>
            <ac:picMk id="19" creationId="{3726E88D-40CB-4DBE-869B-DD7886D85124}"/>
          </ac:picMkLst>
        </pc:picChg>
      </pc:sldChg>
      <pc:sldChg chg="addSp delSp modSp mod">
        <pc:chgData name="Brian Tisdale" userId="ceba91bc-2a3b-4838-89a9-d3675dd1b845" providerId="ADAL" clId="{41A17C37-1BEC-4CA8-8284-7E8176988100}" dt="2021-03-28T17:37:45.594" v="1227" actId="21"/>
        <pc:sldMkLst>
          <pc:docMk/>
          <pc:sldMk cId="3070451339" sldId="295"/>
        </pc:sldMkLst>
        <pc:spChg chg="mod">
          <ac:chgData name="Brian Tisdale" userId="ceba91bc-2a3b-4838-89a9-d3675dd1b845" providerId="ADAL" clId="{41A17C37-1BEC-4CA8-8284-7E8176988100}" dt="2021-03-28T17:35:27.022" v="1210" actId="20577"/>
          <ac:spMkLst>
            <pc:docMk/>
            <pc:sldMk cId="3070451339" sldId="295"/>
            <ac:spMk id="7" creationId="{19F38C61-5170-486B-AC18-DF33C1C860BE}"/>
          </ac:spMkLst>
        </pc:spChg>
        <pc:spChg chg="mod">
          <ac:chgData name="Brian Tisdale" userId="ceba91bc-2a3b-4838-89a9-d3675dd1b845" providerId="ADAL" clId="{41A17C37-1BEC-4CA8-8284-7E8176988100}" dt="2021-03-28T17:22:56.785" v="1103" actId="20577"/>
          <ac:spMkLst>
            <pc:docMk/>
            <pc:sldMk cId="3070451339" sldId="295"/>
            <ac:spMk id="9" creationId="{D209841C-971F-477D-826F-25FD87EAA7E9}"/>
          </ac:spMkLst>
        </pc:spChg>
        <pc:spChg chg="mod">
          <ac:chgData name="Brian Tisdale" userId="ceba91bc-2a3b-4838-89a9-d3675dd1b845" providerId="ADAL" clId="{41A17C37-1BEC-4CA8-8284-7E8176988100}" dt="2021-03-28T17:23:21.711" v="1106" actId="14100"/>
          <ac:spMkLst>
            <pc:docMk/>
            <pc:sldMk cId="3070451339" sldId="295"/>
            <ac:spMk id="10" creationId="{C4290971-126B-4338-9EED-C55B93712DD5}"/>
          </ac:spMkLst>
        </pc:spChg>
        <pc:picChg chg="add del mod ord modCrop">
          <ac:chgData name="Brian Tisdale" userId="ceba91bc-2a3b-4838-89a9-d3675dd1b845" providerId="ADAL" clId="{41A17C37-1BEC-4CA8-8284-7E8176988100}" dt="2021-03-28T17:37:45.594" v="1227" actId="21"/>
          <ac:picMkLst>
            <pc:docMk/>
            <pc:sldMk cId="3070451339" sldId="295"/>
            <ac:picMk id="5" creationId="{E6A3928E-EB3A-4E9A-AB91-B43739C94251}"/>
          </ac:picMkLst>
        </pc:picChg>
      </pc:sldChg>
      <pc:sldChg chg="addSp modSp mod">
        <pc:chgData name="Brian Tisdale" userId="ceba91bc-2a3b-4838-89a9-d3675dd1b845" providerId="ADAL" clId="{41A17C37-1BEC-4CA8-8284-7E8176988100}" dt="2021-03-28T17:52:43.062" v="1420" actId="1076"/>
        <pc:sldMkLst>
          <pc:docMk/>
          <pc:sldMk cId="4177528266" sldId="296"/>
        </pc:sldMkLst>
        <pc:spChg chg="mod">
          <ac:chgData name="Brian Tisdale" userId="ceba91bc-2a3b-4838-89a9-d3675dd1b845" providerId="ADAL" clId="{41A17C37-1BEC-4CA8-8284-7E8176988100}" dt="2021-03-28T17:41:28.416" v="1277" actId="20577"/>
          <ac:spMkLst>
            <pc:docMk/>
            <pc:sldMk cId="4177528266" sldId="296"/>
            <ac:spMk id="7" creationId="{CE689CBE-4BFA-4F5B-9A1B-0CEFC4BFA1E6}"/>
          </ac:spMkLst>
        </pc:spChg>
        <pc:spChg chg="mod">
          <ac:chgData name="Brian Tisdale" userId="ceba91bc-2a3b-4838-89a9-d3675dd1b845" providerId="ADAL" clId="{41A17C37-1BEC-4CA8-8284-7E8176988100}" dt="2021-03-28T17:52:36.364" v="1418" actId="14100"/>
          <ac:spMkLst>
            <pc:docMk/>
            <pc:sldMk cId="4177528266" sldId="296"/>
            <ac:spMk id="8" creationId="{94BF1005-BC0F-4DB4-913F-4132C00B0B86}"/>
          </ac:spMkLst>
        </pc:spChg>
        <pc:spChg chg="mod">
          <ac:chgData name="Brian Tisdale" userId="ceba91bc-2a3b-4838-89a9-d3675dd1b845" providerId="ADAL" clId="{41A17C37-1BEC-4CA8-8284-7E8176988100}" dt="2021-03-28T17:51:18.151" v="1413" actId="14100"/>
          <ac:spMkLst>
            <pc:docMk/>
            <pc:sldMk cId="4177528266" sldId="296"/>
            <ac:spMk id="9" creationId="{5BB5F1BA-2A43-4AD6-B621-B166B716374D}"/>
          </ac:spMkLst>
        </pc:spChg>
        <pc:picChg chg="add mod modCrop">
          <ac:chgData name="Brian Tisdale" userId="ceba91bc-2a3b-4838-89a9-d3675dd1b845" providerId="ADAL" clId="{41A17C37-1BEC-4CA8-8284-7E8176988100}" dt="2021-03-28T17:52:43.062" v="1420" actId="1076"/>
          <ac:picMkLst>
            <pc:docMk/>
            <pc:sldMk cId="4177528266" sldId="296"/>
            <ac:picMk id="5" creationId="{512AAF49-61F2-4790-B9CB-4F2B3E2C61A0}"/>
          </ac:picMkLst>
        </pc:picChg>
      </pc:sldChg>
      <pc:sldChg chg="addSp delSp modSp mod">
        <pc:chgData name="Brian Tisdale" userId="ceba91bc-2a3b-4838-89a9-d3675dd1b845" providerId="ADAL" clId="{41A17C37-1BEC-4CA8-8284-7E8176988100}" dt="2021-03-28T18:00:48.845" v="1536" actId="14100"/>
        <pc:sldMkLst>
          <pc:docMk/>
          <pc:sldMk cId="1259384887" sldId="298"/>
        </pc:sldMkLst>
        <pc:spChg chg="mod">
          <ac:chgData name="Brian Tisdale" userId="ceba91bc-2a3b-4838-89a9-d3675dd1b845" providerId="ADAL" clId="{41A17C37-1BEC-4CA8-8284-7E8176988100}" dt="2021-03-28T17:53:09.586" v="1424" actId="20577"/>
          <ac:spMkLst>
            <pc:docMk/>
            <pc:sldMk cId="1259384887" sldId="298"/>
            <ac:spMk id="7" creationId="{CE689CBE-4BFA-4F5B-9A1B-0CEFC4BFA1E6}"/>
          </ac:spMkLst>
        </pc:spChg>
        <pc:spChg chg="mod">
          <ac:chgData name="Brian Tisdale" userId="ceba91bc-2a3b-4838-89a9-d3675dd1b845" providerId="ADAL" clId="{41A17C37-1BEC-4CA8-8284-7E8176988100}" dt="2021-03-28T18:00:39.647" v="1535" actId="14100"/>
          <ac:spMkLst>
            <pc:docMk/>
            <pc:sldMk cId="1259384887" sldId="298"/>
            <ac:spMk id="8" creationId="{94BF1005-BC0F-4DB4-913F-4132C00B0B86}"/>
          </ac:spMkLst>
        </pc:spChg>
        <pc:spChg chg="del">
          <ac:chgData name="Brian Tisdale" userId="ceba91bc-2a3b-4838-89a9-d3675dd1b845" providerId="ADAL" clId="{41A17C37-1BEC-4CA8-8284-7E8176988100}" dt="2021-03-28T17:56:36.192" v="1436" actId="478"/>
          <ac:spMkLst>
            <pc:docMk/>
            <pc:sldMk cId="1259384887" sldId="298"/>
            <ac:spMk id="9" creationId="{5BB5F1BA-2A43-4AD6-B621-B166B716374D}"/>
          </ac:spMkLst>
        </pc:spChg>
        <pc:spChg chg="add mod">
          <ac:chgData name="Brian Tisdale" userId="ceba91bc-2a3b-4838-89a9-d3675dd1b845" providerId="ADAL" clId="{41A17C37-1BEC-4CA8-8284-7E8176988100}" dt="2021-03-28T18:00:48.845" v="1536" actId="14100"/>
          <ac:spMkLst>
            <pc:docMk/>
            <pc:sldMk cId="1259384887" sldId="298"/>
            <ac:spMk id="10" creationId="{9945A9E1-979C-478F-9379-C86F8C358573}"/>
          </ac:spMkLst>
        </pc:spChg>
      </pc:sldChg>
      <pc:sldChg chg="modSp add mod ord">
        <pc:chgData name="Brian Tisdale" userId="ceba91bc-2a3b-4838-89a9-d3675dd1b845" providerId="ADAL" clId="{41A17C37-1BEC-4CA8-8284-7E8176988100}" dt="2021-03-28T19:10:53.082" v="2154" actId="20577"/>
        <pc:sldMkLst>
          <pc:docMk/>
          <pc:sldMk cId="1326221466" sldId="299"/>
        </pc:sldMkLst>
        <pc:graphicFrameChg chg="mod modGraphic">
          <ac:chgData name="Brian Tisdale" userId="ceba91bc-2a3b-4838-89a9-d3675dd1b845" providerId="ADAL" clId="{41A17C37-1BEC-4CA8-8284-7E8176988100}" dt="2021-03-28T19:10:53.082" v="2154" actId="20577"/>
          <ac:graphicFrameMkLst>
            <pc:docMk/>
            <pc:sldMk cId="1326221466" sldId="299"/>
            <ac:graphicFrameMk id="8" creationId="{80951538-0D87-483A-8E6B-08375D5222F3}"/>
          </ac:graphicFrameMkLst>
        </pc:graphicFrameChg>
      </pc:sldChg>
      <pc:sldChg chg="add del">
        <pc:chgData name="Brian Tisdale" userId="ceba91bc-2a3b-4838-89a9-d3675dd1b845" providerId="ADAL" clId="{41A17C37-1BEC-4CA8-8284-7E8176988100}" dt="2021-03-28T18:20:51.082" v="1724" actId="47"/>
        <pc:sldMkLst>
          <pc:docMk/>
          <pc:sldMk cId="3031843119" sldId="299"/>
        </pc:sldMkLst>
      </pc:sldChg>
      <pc:sldChg chg="modSp add mod">
        <pc:chgData name="Brian Tisdale" userId="ceba91bc-2a3b-4838-89a9-d3675dd1b845" providerId="ADAL" clId="{41A17C37-1BEC-4CA8-8284-7E8176988100}" dt="2021-03-28T19:15:09.515" v="2188" actId="20577"/>
        <pc:sldMkLst>
          <pc:docMk/>
          <pc:sldMk cId="1302441321" sldId="300"/>
        </pc:sldMkLst>
        <pc:graphicFrameChg chg="mod modGraphic">
          <ac:chgData name="Brian Tisdale" userId="ceba91bc-2a3b-4838-89a9-d3675dd1b845" providerId="ADAL" clId="{41A17C37-1BEC-4CA8-8284-7E8176988100}" dt="2021-03-28T19:15:09.515" v="2188" actId="20577"/>
          <ac:graphicFrameMkLst>
            <pc:docMk/>
            <pc:sldMk cId="1302441321" sldId="300"/>
            <ac:graphicFrameMk id="8" creationId="{80951538-0D87-483A-8E6B-08375D5222F3}"/>
          </ac:graphicFrameMkLst>
        </pc:graphicFrameChg>
      </pc:sldChg>
      <pc:sldChg chg="del">
        <pc:chgData name="Brian Tisdale" userId="ceba91bc-2a3b-4838-89a9-d3675dd1b845" providerId="ADAL" clId="{41A17C37-1BEC-4CA8-8284-7E8176988100}" dt="2021-03-28T18:20:51.082" v="1724" actId="47"/>
        <pc:sldMkLst>
          <pc:docMk/>
          <pc:sldMk cId="332648720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1409B-5DA7-4DE9-9F05-5E701E61F67D}" type="datetimeFigureOut">
              <a:rPr lang="en-US" smtClean="0"/>
              <a:t>3/28/2021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16FD8-1326-4356-B2D9-5AC68E9E3E80}" type="slidenum">
              <a:rPr lang="en-US" smtClean="0"/>
              <a:t>‹#›</a:t>
            </a:fld>
            <a:endParaRPr lang="en-US"/>
          </a:p>
        </p:txBody>
      </p:sp>
    </p:spTree>
    <p:extLst>
      <p:ext uri="{BB962C8B-B14F-4D97-AF65-F5344CB8AC3E}">
        <p14:creationId xmlns:p14="http://schemas.microsoft.com/office/powerpoint/2010/main" val="109205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42" name="TextBox 41">
            <a:extLst>
              <a:ext uri="{FF2B5EF4-FFF2-40B4-BE49-F238E27FC236}">
                <a16:creationId xmlns:a16="http://schemas.microsoft.com/office/drawing/2014/main" id="{921218C2-53F4-4224-9A1B-B0C1511E2EB8}"/>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3BFC8E7-D352-4F6A-B9F4-71F5AE879EEA}"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C6DB9C4-F0A0-4E66-9501-2EEF7FB077F7}"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C9F8309-991C-4CA5-A773-CDEE16781D39}"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E876BF7-2C32-4449-833E-40B5B0FB0FCF}"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1C034A2-FD66-4050-9EDB-0FDD807548BF}"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26D7037-D846-446C-9C5D-412880FF3050}"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F0A5AC9-1D5B-4D9D-BFAE-E01860FB9E82}"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F1FF1AC-660E-4962-82E0-4B37A9A4ECA4}"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6725AE8-EF32-46B7-A12F-473304C4C310}"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317B95-5E57-45B5-B7E0-032A5F2764A9}"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1: Title (2) &amp; Content (2) &amp; Box / Arrow">
    <p:spTree>
      <p:nvGrpSpPr>
        <p:cNvPr id="1" name=""/>
        <p:cNvGrpSpPr/>
        <p:nvPr/>
      </p:nvGrpSpPr>
      <p:grpSpPr>
        <a:xfrm>
          <a:off x="0" y="0"/>
          <a:ext cx="0" cy="0"/>
          <a:chOff x="0" y="0"/>
          <a:chExt cx="0" cy="0"/>
        </a:xfrm>
      </p:grpSpPr>
      <p:sp>
        <p:nvSpPr>
          <p:cNvPr id="16" name="Gleichschenkliges Dreieck 46"/>
          <p:cNvSpPr/>
          <p:nvPr/>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AE76F1B-3304-437C-B076-8834C64B94E2}"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FA94277-6A69-4AA7-877A-65F7D96DD993}"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20AEA3F1-C417-4EBE-9630-4601F121AAB2}"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C750B6E6-1681-4E6E-BBEC-1501E8E313B1}" type="datetime4">
              <a:rPr lang="en-US" smtClean="0"/>
              <a:t>March 28,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D2A60E7A-0271-4AC1-A8F6-701763B592E5}" type="datetime4">
              <a:rPr lang="en-US" smtClean="0"/>
              <a:t>March 28,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2FA47B6-646E-4186-BC07-06F0EB2F88B1}"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66EC28F-79E6-4159-BC25-1A72762D409B}"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5BE26F17-AAF5-4CEC-8555-AA54066B383B}" type="datetime4">
              <a:rPr lang="en-US" smtClean="0"/>
              <a:t>March 28,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9: Title (3) &amp; Content (3) &amp; Box 3">
    <p:spTree>
      <p:nvGrpSpPr>
        <p:cNvPr id="1" name=""/>
        <p:cNvGrpSpPr/>
        <p:nvPr/>
      </p:nvGrpSpPr>
      <p:grpSpPr>
        <a:xfrm>
          <a:off x="0" y="0"/>
          <a:ext cx="0" cy="0"/>
          <a:chOff x="0" y="0"/>
          <a:chExt cx="0" cy="0"/>
        </a:xfrm>
      </p:grpSpPr>
      <p:cxnSp>
        <p:nvCxnSpPr>
          <p:cNvPr id="42" name="Straight Connector 41"/>
          <p:cNvCxnSpPr/>
          <p:nvPr/>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08E551DB-DF76-4C57-9283-1910EFD84F0F}" type="datetime4">
              <a:rPr lang="en-US" smtClean="0"/>
              <a:t>March 28,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402D194-F9CB-4543-A184-84E4AF5E7928}"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dirty="0"/>
              <a:t>INTERNAL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dirty="0">
                <a:ln>
                  <a:noFill/>
                </a:ln>
                <a:solidFill>
                  <a:schemeClr val="accent2"/>
                </a:solidFill>
                <a:effectLst/>
                <a:uLnTx/>
                <a:uFillTx/>
                <a:latin typeface="+mn-lt"/>
                <a:ea typeface="+mn-ea"/>
                <a:cs typeface="+mn-cs"/>
              </a:rPr>
              <a:t>.</a:t>
            </a:r>
            <a:endParaRPr kumimoji="0" lang="en-US" sz="800" b="0" i="0" u="none" strike="noStrike" kern="1200" cap="none" spc="0" normalizeH="0" baseline="0" noProof="0" dirty="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dirty="0"/>
              <a:t>[</a:t>
            </a:r>
            <a:r>
              <a:rPr lang="pl-PL" dirty="0" err="1"/>
              <a:t>Year</a:t>
            </a:r>
            <a:r>
              <a:rPr lang="pl-PL" dirty="0"/>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dirty="0"/>
              <a:t>1ABC123456</a:t>
            </a:r>
            <a:endParaRPr lang="pl-PL" dirty="0"/>
          </a:p>
        </p:txBody>
      </p:sp>
      <p:sp>
        <p:nvSpPr>
          <p:cNvPr id="19" name="TextBox 18">
            <a:extLst>
              <a:ext uri="{FF2B5EF4-FFF2-40B4-BE49-F238E27FC236}">
                <a16:creationId xmlns:a16="http://schemas.microsoft.com/office/drawing/2014/main" id="{74A39B20-CD03-4FAF-A765-7ADA2916F0A1}"/>
              </a:ext>
            </a:extLst>
          </p:cNvPr>
          <p:cNvSpPr txBox="1"/>
          <p:nvPr/>
        </p:nvSpPr>
        <p:spPr bwMode="gray">
          <a:xfrm>
            <a:off x="4941095" y="6529205"/>
            <a:ext cx="341476" cy="154949"/>
          </a:xfrm>
          <a:prstGeom prst="rect">
            <a:avLst/>
          </a:prstGeom>
          <a:noFill/>
        </p:spPr>
        <p:txBody>
          <a:bodyPr wrap="square" lIns="0" tIns="0" rIns="0" bIns="0" rtlCol="0" anchor="ctr">
            <a:noAutofit/>
          </a:bodyPr>
          <a:lstStyle/>
          <a:p>
            <a:pPr algn="r"/>
            <a:r>
              <a:rPr lang="pl-PL" sz="800" dirty="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p:nvSpPr>
        <p:spPr bwMode="gray">
          <a:xfrm>
            <a:off x="2926759" y="6529205"/>
            <a:ext cx="761677" cy="154949"/>
          </a:xfrm>
          <a:prstGeom prst="rect">
            <a:avLst/>
          </a:prstGeom>
          <a:noFill/>
        </p:spPr>
        <p:txBody>
          <a:bodyPr wrap="square" lIns="0" tIns="0" rIns="0" bIns="0" rtlCol="0" anchor="ctr">
            <a:noAutofit/>
          </a:bodyPr>
          <a:lstStyle/>
          <a:p>
            <a:pPr algn="r"/>
            <a:r>
              <a:rPr lang="en-US" sz="800" noProof="0" dirty="0">
                <a:solidFill>
                  <a:schemeClr val="accent2"/>
                </a:solidFill>
              </a:rPr>
              <a:t>Document</a:t>
            </a:r>
            <a:r>
              <a:rPr lang="pl-PL" sz="800" dirty="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dirty="0"/>
              <a:t>A</a:t>
            </a:r>
            <a:endParaRPr lang="pl-PL" dirty="0"/>
          </a:p>
        </p:txBody>
      </p:sp>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E144E85-2BE9-4E90-9BDE-25AC5DECE2C6}"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631F6D36-8BAE-4769-868F-0CB20CB691F5}"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1CE8E7A-72CE-4A92-BC14-2035BCA00122}"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88A256D-0D3D-471F-9F0E-3F91659D02C6}"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140B78A-36D2-417C-BF69-B13450394D25}"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B98E455-104E-4B29-9001-BC4DE54BCD19}"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DFA8C06-8945-45D3-9BBF-317B43D145BB}"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7AD76E53-E454-4D66-84F9-27A0265E7F85}" type="datetime4">
              <a:rPr lang="en-US" smtClean="0"/>
              <a:t>March 28, 2021</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9717FAB-0155-4CAC-BB8E-B82B17134218}"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FA1E46E-4FDA-47CA-90F8-28E978380EF3}"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5: Divi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92D88B97-929A-4721-BC8F-6B7CF5A0387F}" type="datetime4">
              <a:rPr lang="en-US" smtClean="0"/>
              <a:t>March 28,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9A79907E-B45A-425C-8E6A-328033B0D008}" type="datetime4">
              <a:rPr lang="en-US" smtClean="0"/>
              <a:t>March 28, 2021</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BFA2A862-02E4-415C-AAA9-09AC051B5428}" type="datetime4">
              <a:rPr lang="en-US" smtClean="0"/>
              <a:t>March 28, 2021</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7A5150EF-60F1-4DAE-8576-2DD94A2346AE}" type="datetime4">
              <a:rPr lang="en-US" smtClean="0"/>
              <a:t>March 28, 2021</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89CD7072-176B-428E-8229-E29B0C784335}" type="datetime4">
              <a:rPr lang="en-US" smtClean="0"/>
              <a:t>March 28,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795A10ED-7E10-4FE8-8C48-29BD12D745E9}" type="datetime4">
              <a:rPr lang="en-US" smtClean="0"/>
              <a:t>March 28,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EB69A36B-DF3F-4CD7-8D38-AEC6E4756CD9}" type="datetime4">
              <a:rPr lang="en-US" smtClean="0"/>
              <a:t>March 28, 2021</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3C9DFDE0-FD95-4FC1-ACB8-5D1877385B8E}" type="datetime4">
              <a:rPr lang="en-US" smtClean="0"/>
              <a:t>March 28, 2021</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p:ph type="dt" sz="half" idx="32"/>
          </p:nvPr>
        </p:nvSpPr>
        <p:spPr bwMode="gray"/>
        <p:txBody>
          <a:bodyPr/>
          <a:lstStyle/>
          <a:p>
            <a:fld id="{F36FC916-A419-4C9C-9F99-38296EDFA7E3}" type="datetime4">
              <a:rPr lang="en-US" smtClean="0"/>
              <a:t>March 28, 2021</a:t>
            </a:fld>
            <a:endParaRPr lang="en-US" dirty="0"/>
          </a:p>
        </p:txBody>
      </p:sp>
      <p:sp>
        <p:nvSpPr>
          <p:cNvPr id="5" name="Footer Placeholder 4"/>
          <p:cNvSpPr>
            <a:spLocks noGrp="1"/>
          </p:cNvSpPr>
          <p:nvPr>
            <p:ph type="ftr" sz="quarter" idx="33"/>
          </p:nvPr>
        </p:nvSpPr>
        <p:spPr bwMode="gray"/>
        <p:txBody>
          <a:bodyPr/>
          <a:lstStyle/>
          <a:p>
            <a:pPr lvl="8"/>
            <a:endParaRPr lang="en-US" dirty="0"/>
          </a:p>
        </p:txBody>
      </p:sp>
      <p:sp>
        <p:nvSpPr>
          <p:cNvPr id="6" name="Slide Number Placeholder 5"/>
          <p:cNvSpPr>
            <a:spLocks noGrp="1"/>
          </p:cNvSpPr>
          <p:nvPr>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10263CAA-BA91-4CCC-83FC-9BE8BF7F2135}" type="datetime4">
              <a:rPr lang="en-US" smtClean="0"/>
              <a:t>March 28, 2021</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6: Divider 2">
    <p:spTree>
      <p:nvGrpSpPr>
        <p:cNvPr id="1" name=""/>
        <p:cNvGrpSpPr/>
        <p:nvPr/>
      </p:nvGrpSpPr>
      <p:grpSpPr>
        <a:xfrm>
          <a:off x="0" y="0"/>
          <a:ext cx="0" cy="0"/>
          <a:chOff x="0" y="0"/>
          <a:chExt cx="0" cy="0"/>
        </a:xfrm>
      </p:grpSpPr>
      <p:sp>
        <p:nvSpPr>
          <p:cNvPr id="9" name="Rectangle 8"/>
          <p:cNvSpPr/>
          <p:nvPr/>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5CB8EFCB-8E12-42FE-B3E3-EBDB5839961A}"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D9310207-0755-47C4-98F8-1BDCC48794A8}" type="datetime4">
              <a:rPr lang="en-US" smtClean="0"/>
              <a:t>March 28, 2021</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286C7978-5462-4348-9EF4-EEDF0BF37224}" type="datetime4">
              <a:rPr lang="en-US" smtClean="0"/>
              <a:t>March 28, 2021</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3DE59BCB-EECE-41F2-9A16-B0D5ED25395D}" type="datetime4">
              <a:rPr lang="en-US" smtClean="0"/>
              <a:t>March 28, 2021</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8D0D38BF-C4B9-4F24-BF07-C31938B98638}" type="datetime4">
              <a:rPr lang="en-US" smtClean="0"/>
              <a:t>March 28, 2021</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A8AE2174-9043-4695-9CF7-F3BE28F26641}" type="datetime4">
              <a:rPr lang="en-US" smtClean="0"/>
              <a:t>March 28,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330549F8-3F04-4D88-8F90-208F447A5AD7}" type="datetime4">
              <a:rPr lang="en-US" smtClean="0"/>
              <a:t>March 28, 2021</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0C63AAFB-4CAC-458E-BBA2-22BAB1385CE8}" type="datetime4">
              <a:rPr lang="en-US" smtClean="0"/>
              <a:t>March 28, 2021</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8.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day&#10;&#10;Description automatically generated">
            <a:extLst>
              <a:ext uri="{FF2B5EF4-FFF2-40B4-BE49-F238E27FC236}">
                <a16:creationId xmlns:a16="http://schemas.microsoft.com/office/drawing/2014/main" id="{A8459FFB-C6B7-4B28-864E-04C3383E3ED8}"/>
              </a:ext>
            </a:extLst>
          </p:cNvPr>
          <p:cNvPicPr>
            <a:picLocks noChangeAspect="1"/>
          </p:cNvPicPr>
          <p:nvPr/>
        </p:nvPicPr>
        <p:blipFill rotWithShape="1">
          <a:blip r:embed="rId2"/>
          <a:srcRect t="30464" b="14129"/>
          <a:stretch/>
        </p:blipFill>
        <p:spPr>
          <a:xfrm>
            <a:off x="0" y="0"/>
            <a:ext cx="12192000" cy="4600203"/>
          </a:xfrm>
          <a:prstGeom prst="rect">
            <a:avLst/>
          </a:prstGeom>
        </p:spPr>
      </p:pic>
      <p:sp>
        <p:nvSpPr>
          <p:cNvPr id="12" name="Text Placeholder 11">
            <a:extLst>
              <a:ext uri="{FF2B5EF4-FFF2-40B4-BE49-F238E27FC236}">
                <a16:creationId xmlns:a16="http://schemas.microsoft.com/office/drawing/2014/main" id="{FA27CCD2-A23C-4BCB-BA2B-7BAF855F6315}"/>
              </a:ext>
            </a:extLst>
          </p:cNvPr>
          <p:cNvSpPr>
            <a:spLocks noGrp="1"/>
          </p:cNvSpPr>
          <p:nvPr>
            <p:ph type="body" sz="quarter" idx="13"/>
          </p:nvPr>
        </p:nvSpPr>
        <p:spPr/>
        <p:txBody>
          <a:bodyPr/>
          <a:lstStyle/>
          <a:p>
            <a:r>
              <a:rPr lang="en-US" dirty="0"/>
              <a:t>Industry brochure</a:t>
            </a:r>
          </a:p>
        </p:txBody>
      </p:sp>
      <p:sp>
        <p:nvSpPr>
          <p:cNvPr id="10" name="Title 9">
            <a:extLst>
              <a:ext uri="{FF2B5EF4-FFF2-40B4-BE49-F238E27FC236}">
                <a16:creationId xmlns:a16="http://schemas.microsoft.com/office/drawing/2014/main" id="{095A30D4-767B-45F0-98D8-2F58961453FF}"/>
              </a:ext>
            </a:extLst>
          </p:cNvPr>
          <p:cNvSpPr>
            <a:spLocks noGrp="1"/>
          </p:cNvSpPr>
          <p:nvPr>
            <p:ph type="ctrTitle"/>
          </p:nvPr>
        </p:nvSpPr>
        <p:spPr/>
        <p:txBody>
          <a:bodyPr/>
          <a:lstStyle/>
          <a:p>
            <a:r>
              <a:rPr lang="en-US" dirty="0"/>
              <a:t>Renewable Energy Industry</a:t>
            </a:r>
          </a:p>
        </p:txBody>
      </p:sp>
      <p:sp>
        <p:nvSpPr>
          <p:cNvPr id="11" name="Subtitle 10">
            <a:extLst>
              <a:ext uri="{FF2B5EF4-FFF2-40B4-BE49-F238E27FC236}">
                <a16:creationId xmlns:a16="http://schemas.microsoft.com/office/drawing/2014/main" id="{71B85295-1992-4BF8-9EB3-4B3D0F9F4D6B}"/>
              </a:ext>
            </a:extLst>
          </p:cNvPr>
          <p:cNvSpPr>
            <a:spLocks noGrp="1"/>
          </p:cNvSpPr>
          <p:nvPr>
            <p:ph type="subTitle" idx="1"/>
          </p:nvPr>
        </p:nvSpPr>
        <p:spPr/>
        <p:txBody>
          <a:bodyPr/>
          <a:lstStyle/>
          <a:p>
            <a:r>
              <a:rPr lang="en-US" dirty="0"/>
              <a:t>Installation Products Division</a:t>
            </a:r>
          </a:p>
        </p:txBody>
      </p:sp>
      <p:sp>
        <p:nvSpPr>
          <p:cNvPr id="13" name="Text Placeholder 12">
            <a:extLst>
              <a:ext uri="{FF2B5EF4-FFF2-40B4-BE49-F238E27FC236}">
                <a16:creationId xmlns:a16="http://schemas.microsoft.com/office/drawing/2014/main" id="{F1251BF7-1CF5-48B3-9981-C71642684ED3}"/>
              </a:ext>
            </a:extLst>
          </p:cNvPr>
          <p:cNvSpPr>
            <a:spLocks noGrp="1"/>
          </p:cNvSpPr>
          <p:nvPr>
            <p:ph type="body" sz="quarter" idx="14"/>
          </p:nvPr>
        </p:nvSpPr>
        <p:spPr/>
        <p:txBody>
          <a:bodyPr/>
          <a:lstStyle/>
          <a:p>
            <a:r>
              <a:rPr lang="en-US" dirty="0"/>
              <a:t>March 2021</a:t>
            </a:r>
          </a:p>
        </p:txBody>
      </p:sp>
      <p:sp>
        <p:nvSpPr>
          <p:cNvPr id="15" name="Text Placeholder 14">
            <a:extLst>
              <a:ext uri="{FF2B5EF4-FFF2-40B4-BE49-F238E27FC236}">
                <a16:creationId xmlns:a16="http://schemas.microsoft.com/office/drawing/2014/main" id="{8B83B845-5154-4099-A1D6-9DA3035D91CB}"/>
              </a:ext>
            </a:extLst>
          </p:cNvPr>
          <p:cNvSpPr>
            <a:spLocks noGrp="1"/>
          </p:cNvSpPr>
          <p:nvPr>
            <p:ph type="body" sz="quarter" idx="20"/>
          </p:nvPr>
        </p:nvSpPr>
        <p:spPr/>
        <p:txBody>
          <a:bodyPr/>
          <a:lstStyle/>
          <a:p>
            <a:r>
              <a:rPr lang="en-US" dirty="0"/>
              <a:t>2020</a:t>
            </a:r>
          </a:p>
        </p:txBody>
      </p:sp>
    </p:spTree>
    <p:extLst>
      <p:ext uri="{BB962C8B-B14F-4D97-AF65-F5344CB8AC3E}">
        <p14:creationId xmlns:p14="http://schemas.microsoft.com/office/powerpoint/2010/main" val="24680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outdoor object, outdoor, windmill&#10;&#10;Description automatically generated">
            <a:extLst>
              <a:ext uri="{FF2B5EF4-FFF2-40B4-BE49-F238E27FC236}">
                <a16:creationId xmlns:a16="http://schemas.microsoft.com/office/drawing/2014/main" id="{7084238E-C574-4038-9BB6-7A6DD28A04EF}"/>
              </a:ext>
            </a:extLst>
          </p:cNvPr>
          <p:cNvPicPr>
            <a:picLocks noChangeAspect="1"/>
          </p:cNvPicPr>
          <p:nvPr/>
        </p:nvPicPr>
        <p:blipFill rotWithShape="1">
          <a:blip r:embed="rId2"/>
          <a:srcRect t="36336" b="16755"/>
          <a:stretch/>
        </p:blipFill>
        <p:spPr>
          <a:xfrm>
            <a:off x="0" y="-1"/>
            <a:ext cx="12192000" cy="6858001"/>
          </a:xfrm>
          <a:prstGeom prst="rect">
            <a:avLst/>
          </a:prstGeom>
        </p:spPr>
      </p:pic>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7329714" y="479482"/>
            <a:ext cx="4454510" cy="1862872"/>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pPr algn="r"/>
            <a:r>
              <a:rPr lang="de-DE" sz="2000" dirty="0"/>
              <a:t>— </a:t>
            </a:r>
            <a:br>
              <a:rPr lang="de-DE" sz="2000" dirty="0"/>
            </a:br>
            <a:r>
              <a:rPr lang="en-US" sz="2000" dirty="0">
                <a:latin typeface="ABBvoice-Regular"/>
              </a:rPr>
              <a:t>Products that are designed to perform consistently and are able to withstand the forces of nature require less field service.</a:t>
            </a:r>
            <a:endParaRPr lang="en-US" sz="2000" dirty="0"/>
          </a:p>
        </p:txBody>
      </p:sp>
      <p:sp>
        <p:nvSpPr>
          <p:cNvPr id="2" name="Date Placeholder 1">
            <a:extLst>
              <a:ext uri="{FF2B5EF4-FFF2-40B4-BE49-F238E27FC236}">
                <a16:creationId xmlns:a16="http://schemas.microsoft.com/office/drawing/2014/main" id="{CD1B884E-DB6B-416C-81F7-EB8156C9A9B1}"/>
              </a:ext>
            </a:extLst>
          </p:cNvPr>
          <p:cNvSpPr>
            <a:spLocks noGrp="1"/>
          </p:cNvSpPr>
          <p:nvPr>
            <p:ph type="dt" sz="half" idx="14"/>
          </p:nvPr>
        </p:nvSpPr>
        <p:spPr/>
        <p:txBody>
          <a:bodyPr/>
          <a:lstStyle/>
          <a:p>
            <a:fld id="{C827FF63-506E-4D5F-B6FD-D78DECA84825}" type="datetime4">
              <a:rPr lang="en-US" smtClean="0"/>
              <a:t>March 28, 2021</a:t>
            </a:fld>
            <a:endParaRPr lang="en-US" dirty="0"/>
          </a:p>
        </p:txBody>
      </p:sp>
      <p:sp>
        <p:nvSpPr>
          <p:cNvPr id="4" name="Slide Number Placeholder 3">
            <a:extLst>
              <a:ext uri="{FF2B5EF4-FFF2-40B4-BE49-F238E27FC236}">
                <a16:creationId xmlns:a16="http://schemas.microsoft.com/office/drawing/2014/main" id="{B4A03047-7506-4BB3-94D9-AD76C56A5019}"/>
              </a:ext>
            </a:extLst>
          </p:cNvPr>
          <p:cNvSpPr>
            <a:spLocks noGrp="1"/>
          </p:cNvSpPr>
          <p:nvPr>
            <p:ph type="sldNum" sz="quarter" idx="16"/>
          </p:nvPr>
        </p:nvSpPr>
        <p:spPr/>
        <p:txBody>
          <a:bodyPr/>
          <a:lstStyle/>
          <a:p>
            <a:r>
              <a:rPr lang="en-US"/>
              <a:t>Slide </a:t>
            </a:r>
            <a:fld id="{619F89D8-7AE3-494A-97F3-03D680869632}" type="slidenum">
              <a:rPr lang="en-US" smtClean="0"/>
              <a:pPr/>
              <a:t>10</a:t>
            </a:fld>
            <a:endParaRPr lang="en-US" dirty="0"/>
          </a:p>
        </p:txBody>
      </p:sp>
    </p:spTree>
    <p:extLst>
      <p:ext uri="{BB962C8B-B14F-4D97-AF65-F5344CB8AC3E}">
        <p14:creationId xmlns:p14="http://schemas.microsoft.com/office/powerpoint/2010/main" val="34574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4D78EB-1FA3-4802-8ACF-03DBAE256713}"/>
              </a:ext>
            </a:extLst>
          </p:cNvPr>
          <p:cNvPicPr>
            <a:picLocks noChangeAspect="1"/>
          </p:cNvPicPr>
          <p:nvPr/>
        </p:nvPicPr>
        <p:blipFill rotWithShape="1">
          <a:blip r:embed="rId2"/>
          <a:srcRect l="2432" t="17786" r="1796" b="408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AD74312-7253-4156-BF8F-7B5EF7779275}"/>
              </a:ext>
            </a:extLst>
          </p:cNvPr>
          <p:cNvSpPr/>
          <p:nvPr/>
        </p:nvSpPr>
        <p:spPr bwMode="gray">
          <a:xfrm rot="5400000">
            <a:off x="5086350" y="-247650"/>
            <a:ext cx="2019300" cy="12192000"/>
          </a:xfrm>
          <a:prstGeom prst="rect">
            <a:avLst/>
          </a:prstGeom>
          <a:gradFill>
            <a:gsLst>
              <a:gs pos="0">
                <a:schemeClr val="accent1">
                  <a:lumMod val="5000"/>
                  <a:lumOff val="95000"/>
                  <a:alpha val="0"/>
                </a:schemeClr>
              </a:gs>
              <a:gs pos="75000">
                <a:srgbClr val="0A0A0A">
                  <a:alpha val="75000"/>
                </a:srgbClr>
              </a:gs>
              <a:gs pos="50000">
                <a:srgbClr val="131313">
                  <a:alpha val="50000"/>
                </a:srgbClr>
              </a:gs>
              <a:gs pos="25000">
                <a:schemeClr val="accent1">
                  <a:alpha val="25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Title 11">
            <a:extLst>
              <a:ext uri="{FF2B5EF4-FFF2-40B4-BE49-F238E27FC236}">
                <a16:creationId xmlns:a16="http://schemas.microsoft.com/office/drawing/2014/main" id="{BBD1A419-4EB2-4DFE-9FAB-E6EFBABE152E}"/>
              </a:ext>
            </a:extLst>
          </p:cNvPr>
          <p:cNvSpPr txBox="1">
            <a:spLocks/>
          </p:cNvSpPr>
          <p:nvPr/>
        </p:nvSpPr>
        <p:spPr bwMode="gray">
          <a:xfrm>
            <a:off x="332366" y="4494663"/>
            <a:ext cx="5027033"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Lightning produces currents of up to 200,000 amps within an extremely short period of time, testing the strength of the system’s grounding capability. </a:t>
            </a:r>
          </a:p>
          <a:p>
            <a:r>
              <a:rPr lang="en-US" sz="2000" dirty="0">
                <a:solidFill>
                  <a:schemeClr val="bg1"/>
                </a:solidFill>
                <a:effectLst>
                  <a:outerShdw blurRad="38100" dist="38100" dir="2700000" algn="tl">
                    <a:srgbClr val="000000">
                      <a:alpha val="43137"/>
                    </a:srgbClr>
                  </a:outerShdw>
                </a:effectLst>
              </a:rPr>
              <a:t>Are you prepared?</a:t>
            </a:r>
          </a:p>
        </p:txBody>
      </p:sp>
      <p:sp>
        <p:nvSpPr>
          <p:cNvPr id="2" name="Date Placeholder 1">
            <a:extLst>
              <a:ext uri="{FF2B5EF4-FFF2-40B4-BE49-F238E27FC236}">
                <a16:creationId xmlns:a16="http://schemas.microsoft.com/office/drawing/2014/main" id="{4082A326-67B1-4912-B771-84EB7042D67F}"/>
              </a:ext>
            </a:extLst>
          </p:cNvPr>
          <p:cNvSpPr>
            <a:spLocks noGrp="1"/>
          </p:cNvSpPr>
          <p:nvPr>
            <p:ph type="dt" sz="half" idx="14"/>
          </p:nvPr>
        </p:nvSpPr>
        <p:spPr/>
        <p:txBody>
          <a:bodyPr/>
          <a:lstStyle/>
          <a:p>
            <a:fld id="{038CD32D-DF57-4B2A-B3A3-8AC7198E0C33}" type="datetime4">
              <a:rPr lang="en-US" smtClean="0"/>
              <a:t>March 28, 2021</a:t>
            </a:fld>
            <a:endParaRPr lang="en-US" dirty="0"/>
          </a:p>
        </p:txBody>
      </p:sp>
      <p:sp>
        <p:nvSpPr>
          <p:cNvPr id="6" name="Slide Number Placeholder 5">
            <a:extLst>
              <a:ext uri="{FF2B5EF4-FFF2-40B4-BE49-F238E27FC236}">
                <a16:creationId xmlns:a16="http://schemas.microsoft.com/office/drawing/2014/main" id="{82B87EEA-6207-4C43-9E45-29E7603DF44C}"/>
              </a:ext>
            </a:extLst>
          </p:cNvPr>
          <p:cNvSpPr>
            <a:spLocks noGrp="1"/>
          </p:cNvSpPr>
          <p:nvPr>
            <p:ph type="sldNum" sz="quarter" idx="16"/>
          </p:nvPr>
        </p:nvSpPr>
        <p:spPr/>
        <p:txBody>
          <a:bodyPr/>
          <a:lstStyle/>
          <a:p>
            <a:r>
              <a:rPr lang="en-US"/>
              <a:t>Slide </a:t>
            </a:r>
            <a:fld id="{619F89D8-7AE3-494A-97F3-03D680869632}" type="slidenum">
              <a:rPr lang="en-US" smtClean="0"/>
              <a:pPr/>
              <a:t>11</a:t>
            </a:fld>
            <a:endParaRPr lang="en-US" dirty="0"/>
          </a:p>
        </p:txBody>
      </p:sp>
    </p:spTree>
    <p:extLst>
      <p:ext uri="{BB962C8B-B14F-4D97-AF65-F5344CB8AC3E}">
        <p14:creationId xmlns:p14="http://schemas.microsoft.com/office/powerpoint/2010/main" val="418935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Grounding &amp; bonding</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839A2C8-BF53-44CC-B6B9-32FF0F6C5EE8}"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12</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6" y="1371600"/>
            <a:ext cx="11304577" cy="1040603"/>
          </a:xfrm>
        </p:spPr>
        <p:txBody>
          <a:bodyPr/>
          <a:lstStyle/>
          <a:p>
            <a:r>
              <a:rPr lang="en-US" sz="1800" dirty="0"/>
              <a:t>Grounding and bonding are critical to any power generation facility, particularly wind turbines and solar farms, due to their exposure to lightning strikes.</a:t>
            </a:r>
          </a:p>
        </p:txBody>
      </p:sp>
      <p:sp>
        <p:nvSpPr>
          <p:cNvPr id="10" name="TextBox 9">
            <a:extLst>
              <a:ext uri="{FF2B5EF4-FFF2-40B4-BE49-F238E27FC236}">
                <a16:creationId xmlns:a16="http://schemas.microsoft.com/office/drawing/2014/main" id="{1F2A45EF-F301-4480-9385-99E131211EE1}"/>
              </a:ext>
            </a:extLst>
          </p:cNvPr>
          <p:cNvSpPr txBox="1"/>
          <p:nvPr/>
        </p:nvSpPr>
        <p:spPr bwMode="gray">
          <a:xfrm>
            <a:off x="5024672" y="2356845"/>
            <a:ext cx="6631521" cy="3129555"/>
          </a:xfrm>
          <a:prstGeom prst="rect">
            <a:avLst/>
          </a:prstGeom>
          <a:noFill/>
        </p:spPr>
        <p:txBody>
          <a:bodyPr wrap="square" lIns="72000" tIns="72000" rIns="72000" bIns="72000" numCol="2" spcCol="365760" rtlCol="0">
            <a:noAutofit/>
          </a:bodyPr>
          <a:lstStyle/>
          <a:p>
            <a:r>
              <a:rPr lang="en-US" sz="1050" b="1" dirty="0">
                <a:latin typeface="ABBvoice" panose="020D0603020503020204" pitchFamily="34" charset="0"/>
                <a:ea typeface="ABBvoice" panose="020D0603020503020204" pitchFamily="34" charset="0"/>
                <a:cs typeface="ABBvoice" panose="020D0603020503020204" pitchFamily="34" charset="0"/>
              </a:rPr>
              <a:t>Blackburn®</a:t>
            </a:r>
          </a:p>
          <a:p>
            <a:pPr marL="171450" indent="-171450">
              <a:buFont typeface="Arial" panose="020B0604020202020204" pitchFamily="34" charset="0"/>
              <a:buChar char="•"/>
            </a:pPr>
            <a:r>
              <a:rPr lang="en-US" sz="1050" b="1" dirty="0">
                <a:latin typeface="ABBvoice" panose="020D0603020503020204" pitchFamily="34" charset="0"/>
                <a:ea typeface="ABBvoice" panose="020D0603020503020204" pitchFamily="34" charset="0"/>
                <a:cs typeface="ABBvoice" panose="020D0603020503020204" pitchFamily="34" charset="0"/>
              </a:rPr>
              <a:t>E-Z-Ground® compression connectors</a:t>
            </a:r>
          </a:p>
          <a:p>
            <a:pPr marL="403225" lvl="1" indent="-174625">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High-conductivity copper and bronze connectors for direct-burial, OEM or </a:t>
            </a:r>
            <a:r>
              <a:rPr lang="en-US" sz="1050" dirty="0" err="1">
                <a:latin typeface="ABBvoice" panose="020D0603020503020204" pitchFamily="34" charset="0"/>
                <a:ea typeface="ABBvoice" panose="020D0603020503020204" pitchFamily="34" charset="0"/>
                <a:cs typeface="ABBvoice" panose="020D0603020503020204" pitchFamily="34" charset="0"/>
              </a:rPr>
              <a:t>telecomm</a:t>
            </a:r>
            <a:r>
              <a:rPr lang="en-US" sz="1050" dirty="0">
                <a:latin typeface="ABBvoice" panose="020D0603020503020204" pitchFamily="34" charset="0"/>
                <a:ea typeface="ABBvoice" panose="020D0603020503020204" pitchFamily="34" charset="0"/>
                <a:cs typeface="ABBvoice" panose="020D0603020503020204" pitchFamily="34" charset="0"/>
              </a:rPr>
              <a:t> applications</a:t>
            </a:r>
          </a:p>
          <a:p>
            <a:pPr marL="403225" lvl="1" indent="-174625">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Featuring the Color-Keyed® Compression System that ensures proper connections</a:t>
            </a:r>
          </a:p>
          <a:p>
            <a:pPr marL="171450" indent="-171450">
              <a:buFont typeface="Arial" panose="020B0604020202020204" pitchFamily="34" charset="0"/>
              <a:buChar char="•"/>
            </a:pPr>
            <a:r>
              <a:rPr lang="en-US" sz="1050" b="1" dirty="0">
                <a:latin typeface="ABBvoice" panose="020D0603020503020204" pitchFamily="34" charset="0"/>
                <a:ea typeface="ABBvoice" panose="020D0603020503020204" pitchFamily="34" charset="0"/>
                <a:cs typeface="ABBvoice" panose="020D0603020503020204" pitchFamily="34" charset="0"/>
              </a:rPr>
              <a:t>Mechanical grounding connectors</a:t>
            </a:r>
          </a:p>
          <a:p>
            <a:pPr marL="403225" lvl="1" indent="-174625">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High-strength split-bolt connectors for copper-to-copper connections</a:t>
            </a:r>
          </a:p>
          <a:p>
            <a:pPr marL="403225" lvl="1" indent="-174625">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Service post connectors for steel structures, fence posts or transformers using one or two cables</a:t>
            </a:r>
          </a:p>
          <a:p>
            <a:pPr marL="403225" lvl="1" indent="-174625">
              <a:buFont typeface="Arial" panose="020B0604020202020204" pitchFamily="34" charset="0"/>
              <a:buChar char="•"/>
            </a:pPr>
            <a:r>
              <a:rPr lang="en-US" sz="1050" dirty="0" err="1">
                <a:latin typeface="ABBvoice" panose="020D0603020503020204" pitchFamily="34" charset="0"/>
                <a:ea typeface="ABBvoice" panose="020D0603020503020204" pitchFamily="34" charset="0"/>
                <a:cs typeface="ABBvoice" panose="020D0603020503020204" pitchFamily="34" charset="0"/>
              </a:rPr>
              <a:t>ViceLock</a:t>
            </a:r>
            <a:r>
              <a:rPr lang="en-US" sz="1050" dirty="0">
                <a:latin typeface="ABBvoice" panose="020D0603020503020204" pitchFamily="34" charset="0"/>
                <a:ea typeface="ABBvoice" panose="020D0603020503020204" pitchFamily="34" charset="0"/>
                <a:cs typeface="ABBvoice" panose="020D0603020503020204" pitchFamily="34" charset="0"/>
              </a:rPr>
              <a:t>® connectors for cable tray, channel and strut applications</a:t>
            </a:r>
          </a:p>
          <a:p>
            <a:pPr marL="171450" indent="-171450">
              <a:buFont typeface="Arial" panose="020B0604020202020204" pitchFamily="34" charset="0"/>
              <a:buChar char="•"/>
            </a:pPr>
            <a:r>
              <a:rPr lang="en-US" sz="1050" b="1" dirty="0">
                <a:latin typeface="ABBvoice" panose="020D0603020503020204" pitchFamily="34" charset="0"/>
                <a:ea typeface="ABBvoice" panose="020D0603020503020204" pitchFamily="34" charset="0"/>
                <a:cs typeface="ABBvoice" panose="020D0603020503020204" pitchFamily="34" charset="0"/>
              </a:rPr>
              <a:t>Exothermic grounding system</a:t>
            </a:r>
          </a:p>
          <a:p>
            <a:pPr marL="403225" lvl="1" indent="-174625">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Simple, self-contained system to form high-quality electrical connections</a:t>
            </a:r>
          </a:p>
          <a:p>
            <a:r>
              <a:rPr lang="en-US" sz="1050" b="1" dirty="0">
                <a:latin typeface="ABBvoice" panose="020D0603020503020204" pitchFamily="34" charset="0"/>
                <a:ea typeface="ABBvoice" panose="020D0603020503020204" pitchFamily="34" charset="0"/>
                <a:cs typeface="ABBvoice" panose="020D0603020503020204" pitchFamily="34" charset="0"/>
              </a:rPr>
              <a:t>T&amp;B® Fittings – Blackjack® grounding bushings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Innovative design makes installation quicker and easier</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Design improves performance with superior continuity</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Design secures grip forms for lasting bond</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Sta-Kon®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Shield-Kon® coaxial grounding connectors and Dragon Tooth® insulation-piercing connectors</a:t>
            </a:r>
          </a:p>
        </p:txBody>
      </p:sp>
      <p:sp>
        <p:nvSpPr>
          <p:cNvPr id="11" name="Content Placeholder 8">
            <a:extLst>
              <a:ext uri="{FF2B5EF4-FFF2-40B4-BE49-F238E27FC236}">
                <a16:creationId xmlns:a16="http://schemas.microsoft.com/office/drawing/2014/main" id="{D807AF32-FCF9-4138-8346-947A8B608467}"/>
              </a:ext>
            </a:extLst>
          </p:cNvPr>
          <p:cNvSpPr txBox="1">
            <a:spLocks/>
          </p:cNvSpPr>
          <p:nvPr/>
        </p:nvSpPr>
        <p:spPr bwMode="gray">
          <a:xfrm>
            <a:off x="332367" y="2356845"/>
            <a:ext cx="4402595" cy="3615850"/>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Choosing the right product is necessary to:</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Ensure employee safety</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Prevent costly job interruptions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Ensure timely completion of the installation and project</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Meet IEEE requirements with UL® and CSA application standards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Provide electrical continuity and reliability</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Power generation facilities must ensure that their grounding and bonding meet the specified code requirements. With the right electrical product selection, you can reduce the number of conductors and terminations required.</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ABB provides an extensive range of products and sizes to fit all grounding and bonding needs, including compression, mechanical and exothermic products for above-ground and direct-burial grounding applications. We also deliver comprehensive, onsite grounding and bonding training in addition to services to ensure that your installation continues to operate smoothly and safely.</a:t>
            </a:r>
          </a:p>
        </p:txBody>
      </p:sp>
    </p:spTree>
    <p:extLst>
      <p:ext uri="{BB962C8B-B14F-4D97-AF65-F5344CB8AC3E}">
        <p14:creationId xmlns:p14="http://schemas.microsoft.com/office/powerpoint/2010/main" val="7222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Power quality, efficiency &amp; reliability</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D8826010-7DAB-4F16-A0BF-590C85C77895}"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13</a:t>
            </a:fld>
            <a:endParaRPr lang="en-US" dirty="0"/>
          </a:p>
        </p:txBody>
      </p:sp>
      <p:sp>
        <p:nvSpPr>
          <p:cNvPr id="11" name="Content Placeholder 8">
            <a:extLst>
              <a:ext uri="{FF2B5EF4-FFF2-40B4-BE49-F238E27FC236}">
                <a16:creationId xmlns:a16="http://schemas.microsoft.com/office/drawing/2014/main" id="{D3DCCEB8-EA92-4625-B16E-DF9093734003}"/>
              </a:ext>
            </a:extLst>
          </p:cNvPr>
          <p:cNvSpPr>
            <a:spLocks noGrp="1"/>
          </p:cNvSpPr>
          <p:nvPr>
            <p:ph sz="quarter" idx="21"/>
          </p:nvPr>
        </p:nvSpPr>
        <p:spPr>
          <a:xfrm>
            <a:off x="332367" y="1371600"/>
            <a:ext cx="10785288" cy="1040603"/>
          </a:xfrm>
        </p:spPr>
        <p:txBody>
          <a:bodyPr/>
          <a:lstStyle/>
          <a:p>
            <a:r>
              <a:rPr lang="en-US" sz="1700" dirty="0"/>
              <a:t>Reliability, efficiency and quality are primary goals of all energy generation utilities. Renewable power facilities depend on unique, advanced components that accommodate very specific tolerances and provide predictable, reliable performance and control.</a:t>
            </a:r>
          </a:p>
        </p:txBody>
      </p:sp>
      <p:sp>
        <p:nvSpPr>
          <p:cNvPr id="12" name="TextBox 11">
            <a:extLst>
              <a:ext uri="{FF2B5EF4-FFF2-40B4-BE49-F238E27FC236}">
                <a16:creationId xmlns:a16="http://schemas.microsoft.com/office/drawing/2014/main" id="{93445C15-3480-4BD4-B07A-A709E48416B8}"/>
              </a:ext>
            </a:extLst>
          </p:cNvPr>
          <p:cNvSpPr txBox="1"/>
          <p:nvPr/>
        </p:nvSpPr>
        <p:spPr bwMode="gray">
          <a:xfrm>
            <a:off x="4517679" y="2412203"/>
            <a:ext cx="7161290" cy="3560491"/>
          </a:xfrm>
          <a:prstGeom prst="rect">
            <a:avLst/>
          </a:prstGeom>
          <a:noFill/>
        </p:spPr>
        <p:txBody>
          <a:bodyPr wrap="square" lIns="72000" tIns="72000" rIns="72000" bIns="72000" numCol="3" spcCol="365760" rtlCol="0">
            <a:noAutofit/>
          </a:bodyPr>
          <a:lstStyle/>
          <a:p>
            <a:r>
              <a:rPr lang="en-US" sz="1050" b="1" dirty="0">
                <a:latin typeface="ABBvoice" panose="020D0603020503020204" pitchFamily="34" charset="0"/>
                <a:ea typeface="ABBvoice" panose="020D0603020503020204" pitchFamily="34" charset="0"/>
                <a:cs typeface="ABBvoice" panose="020D0603020503020204" pitchFamily="34" charset="0"/>
              </a:rPr>
              <a:t>Elastimold®</a:t>
            </a:r>
          </a:p>
          <a:p>
            <a:pPr marL="171450" indent="-171450">
              <a:buFont typeface="Arial" panose="020B0604020202020204" pitchFamily="34" charset="0"/>
              <a:buChar char="•"/>
            </a:pPr>
            <a:r>
              <a:rPr lang="en-US" sz="1050" b="1" dirty="0">
                <a:latin typeface="ABBvoice" panose="020D0603020503020204" pitchFamily="34" charset="0"/>
                <a:ea typeface="ABBvoice" panose="020D0603020503020204" pitchFamily="34" charset="0"/>
                <a:cs typeface="ABBvoice" panose="020D0603020503020204" pitchFamily="34" charset="0"/>
              </a:rPr>
              <a:t>Molded vacuum interrupters</a:t>
            </a:r>
          </a:p>
          <a:p>
            <a:pPr marL="398463" lvl="1"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Compact, lightweight, submersible protection</a:t>
            </a:r>
          </a:p>
          <a:p>
            <a:pPr marL="398463" lvl="1"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Predictable tripping for ease of coordination with upstream and/or downstream protection</a:t>
            </a:r>
          </a:p>
          <a:p>
            <a:pPr marL="171450" indent="-171450">
              <a:buFont typeface="Arial" panose="020B0604020202020204" pitchFamily="34" charset="0"/>
              <a:buChar char="•"/>
            </a:pPr>
            <a:r>
              <a:rPr lang="en-US" sz="1050" b="1" dirty="0">
                <a:latin typeface="ABBvoice" panose="020D0603020503020204" pitchFamily="34" charset="0"/>
                <a:ea typeface="ABBvoice" panose="020D0603020503020204" pitchFamily="34" charset="0"/>
                <a:cs typeface="ABBvoice" panose="020D0603020503020204" pitchFamily="34" charset="0"/>
              </a:rPr>
              <a:t>Distribution switchgear</a:t>
            </a:r>
          </a:p>
          <a:p>
            <a:pPr marL="398463" lvl="1"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Solid EPDM insulating media makes it maintenance free and environmentally friendly – no oil, no gas</a:t>
            </a:r>
          </a:p>
          <a:p>
            <a:pPr marL="398463" lvl="1"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Compact and modular designs allow for smaller footprint and field assembly inside tight vaults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endParaRPr lang="en-US" sz="1050" b="1" dirty="0">
              <a:latin typeface="ABBvoice" panose="020D0603020503020204" pitchFamily="34" charset="0"/>
              <a:ea typeface="ABBvoice" panose="020D0603020503020204" pitchFamily="34" charset="0"/>
              <a:cs typeface="ABBvoice" panose="020D0603020503020204" pitchFamily="34" charset="0"/>
            </a:endParaRPr>
          </a:p>
          <a:p>
            <a:endParaRPr lang="en-US" sz="1050" b="1"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Joslyn® – Capacitor switches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Vacuum interruption and solid-dielectric insulation translate into maintenance-free and environmentally friendly designs – no oil, no gas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Exclusive </a:t>
            </a:r>
            <a:r>
              <a:rPr lang="en-US" sz="1050" dirty="0" err="1">
                <a:latin typeface="ABBvoice" panose="020D0603020503020204" pitchFamily="34" charset="0"/>
                <a:ea typeface="ABBvoice" panose="020D0603020503020204" pitchFamily="34" charset="0"/>
                <a:cs typeface="ABBvoice" panose="020D0603020503020204" pitchFamily="34" charset="0"/>
              </a:rPr>
              <a:t>Vacstat</a:t>
            </a:r>
            <a:r>
              <a:rPr lang="en-US" sz="1050" dirty="0">
                <a:latin typeface="ABBvoice" panose="020D0603020503020204" pitchFamily="34" charset="0"/>
                <a:ea typeface="ABBvoice" panose="020D0603020503020204" pitchFamily="34" charset="0"/>
                <a:cs typeface="ABBvoice" panose="020D0603020503020204" pitchFamily="34" charset="0"/>
              </a:rPr>
              <a:t>® vacuum interrupter monitoring</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Long-life operating mechanisms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Available for applications in 15 to 230kV systems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Fisher Pierce® – Faulted current indicators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Adaptive trip reset reduces inventory and eliminates the need to replace devices as the load changes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Temporary fault detection option to help locate nuisance temporary faults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Highly visible strobe, LED and fluorescent orange flag indication options – and SCADA ready</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Hi-Tech® – Current-limiting fuses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Greatly reduce energy let-through, minimizing the risk of catastrophic failures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Interrupting capabilities up to 50,000A</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Address arc flash concerns and generate no external arcing or byproducts internal bonding strap for rigid conduit</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XJG conduit expansion coupling with internal bonding strap</a:t>
            </a:r>
          </a:p>
        </p:txBody>
      </p:sp>
      <p:sp>
        <p:nvSpPr>
          <p:cNvPr id="13" name="Content Placeholder 8">
            <a:extLst>
              <a:ext uri="{FF2B5EF4-FFF2-40B4-BE49-F238E27FC236}">
                <a16:creationId xmlns:a16="http://schemas.microsoft.com/office/drawing/2014/main" id="{49AA45FC-5BA1-4B43-8529-6C608253F806}"/>
              </a:ext>
            </a:extLst>
          </p:cNvPr>
          <p:cNvSpPr txBox="1">
            <a:spLocks/>
          </p:cNvSpPr>
          <p:nvPr/>
        </p:nvSpPr>
        <p:spPr bwMode="gray">
          <a:xfrm>
            <a:off x="332367" y="2412203"/>
            <a:ext cx="3977083" cy="3560491"/>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These innovative electrical systems and tools are needed to:</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Adapt to fluctuating wind and solar supply</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Avoid damage from power quality disturbances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Eliminate underperformance</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Minimize system losses and increase power output</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ABB products are designed for energy efficiency and reliability. We offer monitoring and control solutions such as fault detection and overcurrent protection to enhance energy efficiency and system reliability. We use the right quality of raw materials to reduce voltage drops, increase usable power and boost the stakeholders’ ROI.</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Our adherence to ISO and industry standards ensures consistent quality and safety in our products. ABB incorporates the latest technological advancements to meet the changing needs of our customers.</a:t>
            </a:r>
          </a:p>
        </p:txBody>
      </p:sp>
    </p:spTree>
    <p:extLst>
      <p:ext uri="{BB962C8B-B14F-4D97-AF65-F5344CB8AC3E}">
        <p14:creationId xmlns:p14="http://schemas.microsoft.com/office/powerpoint/2010/main" val="29143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10;&#10;Description automatically generated">
            <a:extLst>
              <a:ext uri="{FF2B5EF4-FFF2-40B4-BE49-F238E27FC236}">
                <a16:creationId xmlns:a16="http://schemas.microsoft.com/office/drawing/2014/main" id="{49D8269D-9BA5-4914-9E5E-0D3642957478}"/>
              </a:ext>
            </a:extLst>
          </p:cNvPr>
          <p:cNvPicPr>
            <a:picLocks noChangeAspect="1"/>
          </p:cNvPicPr>
          <p:nvPr/>
        </p:nvPicPr>
        <p:blipFill rotWithShape="1">
          <a:blip r:embed="rId2"/>
          <a:srcRect t="44038" b="12166"/>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11553359-6C9F-47B3-8421-15203688F7A3}"/>
              </a:ext>
            </a:extLst>
          </p:cNvPr>
          <p:cNvSpPr>
            <a:spLocks noGrp="1"/>
          </p:cNvSpPr>
          <p:nvPr>
            <p:ph type="dt" sz="half" idx="14"/>
          </p:nvPr>
        </p:nvSpPr>
        <p:spPr/>
        <p:txBody>
          <a:bodyPr/>
          <a:lstStyle/>
          <a:p>
            <a:fld id="{B94EEB9F-AD32-4714-BA2B-0F9F09D932D7}" type="datetime4">
              <a:rPr lang="en-US" smtClean="0"/>
              <a:t>March 28, 2021</a:t>
            </a:fld>
            <a:endParaRPr lang="en-US" dirty="0"/>
          </a:p>
        </p:txBody>
      </p:sp>
      <p:sp>
        <p:nvSpPr>
          <p:cNvPr id="3" name="Slide Number Placeholder 2">
            <a:extLst>
              <a:ext uri="{FF2B5EF4-FFF2-40B4-BE49-F238E27FC236}">
                <a16:creationId xmlns:a16="http://schemas.microsoft.com/office/drawing/2014/main" id="{12467494-65D3-46EF-AC32-22CFC311A2C7}"/>
              </a:ext>
            </a:extLst>
          </p:cNvPr>
          <p:cNvSpPr>
            <a:spLocks noGrp="1"/>
          </p:cNvSpPr>
          <p:nvPr>
            <p:ph type="sldNum" sz="quarter" idx="16"/>
          </p:nvPr>
        </p:nvSpPr>
        <p:spPr/>
        <p:txBody>
          <a:bodyPr/>
          <a:lstStyle/>
          <a:p>
            <a:r>
              <a:rPr lang="en-US"/>
              <a:t>Slide </a:t>
            </a:r>
            <a:fld id="{619F89D8-7AE3-494A-97F3-03D680869632}" type="slidenum">
              <a:rPr lang="en-US" smtClean="0"/>
              <a:pPr/>
              <a:t>14</a:t>
            </a:fld>
            <a:endParaRPr lang="en-US" dirty="0"/>
          </a:p>
        </p:txBody>
      </p:sp>
      <p:sp>
        <p:nvSpPr>
          <p:cNvPr id="8" name="Rectangle 7">
            <a:extLst>
              <a:ext uri="{FF2B5EF4-FFF2-40B4-BE49-F238E27FC236}">
                <a16:creationId xmlns:a16="http://schemas.microsoft.com/office/drawing/2014/main" id="{006E2DF3-AA55-48BD-8140-0E4AFF5F9132}"/>
              </a:ext>
            </a:extLst>
          </p:cNvPr>
          <p:cNvSpPr/>
          <p:nvPr/>
        </p:nvSpPr>
        <p:spPr bwMode="gray">
          <a:xfrm>
            <a:off x="7353300" y="0"/>
            <a:ext cx="4838700" cy="6858000"/>
          </a:xfrm>
          <a:prstGeom prst="rect">
            <a:avLst/>
          </a:prstGeom>
          <a:gradFill>
            <a:gsLst>
              <a:gs pos="0">
                <a:schemeClr val="accent1">
                  <a:lumMod val="5000"/>
                  <a:lumOff val="95000"/>
                  <a:alpha val="0"/>
                </a:schemeClr>
              </a:gs>
              <a:gs pos="75000">
                <a:srgbClr val="0A0A0A">
                  <a:alpha val="75000"/>
                </a:srgbClr>
              </a:gs>
              <a:gs pos="50000">
                <a:srgbClr val="131313">
                  <a:alpha val="50000"/>
                </a:srgbClr>
              </a:gs>
              <a:gs pos="25000">
                <a:schemeClr val="accent1">
                  <a:alpha val="25000"/>
                </a:schemeClr>
              </a:gs>
              <a:gs pos="10000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p>
        </p:txBody>
      </p:sp>
      <p:sp>
        <p:nvSpPr>
          <p:cNvPr id="5" name="Title 11">
            <a:extLst>
              <a:ext uri="{FF2B5EF4-FFF2-40B4-BE49-F238E27FC236}">
                <a16:creationId xmlns:a16="http://schemas.microsoft.com/office/drawing/2014/main" id="{BBD1A419-4EB2-4DFE-9FAB-E6EFBABE152E}"/>
              </a:ext>
            </a:extLst>
          </p:cNvPr>
          <p:cNvSpPr txBox="1">
            <a:spLocks/>
          </p:cNvSpPr>
          <p:nvPr/>
        </p:nvSpPr>
        <p:spPr bwMode="gray">
          <a:xfrm>
            <a:off x="8394700" y="2341359"/>
            <a:ext cx="3340100"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pPr algn="r"/>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Are you generating enough power to satisfy demand? Are weaknesses in your systems reducing your energy output?</a:t>
            </a:r>
          </a:p>
        </p:txBody>
      </p:sp>
    </p:spTree>
    <p:extLst>
      <p:ext uri="{BB962C8B-B14F-4D97-AF65-F5344CB8AC3E}">
        <p14:creationId xmlns:p14="http://schemas.microsoft.com/office/powerpoint/2010/main" val="16242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B6659-AED7-4398-AA70-EE7EC9F07E6C}"/>
              </a:ext>
            </a:extLst>
          </p:cNvPr>
          <p:cNvPicPr>
            <a:picLocks noChangeAspect="1"/>
          </p:cNvPicPr>
          <p:nvPr/>
        </p:nvPicPr>
        <p:blipFill rotWithShape="1">
          <a:blip r:embed="rId2"/>
          <a:srcRect t="12341" b="43888"/>
          <a:stretch/>
        </p:blipFill>
        <p:spPr>
          <a:xfrm>
            <a:off x="0" y="0"/>
            <a:ext cx="12192000" cy="6858000"/>
          </a:xfrm>
          <a:prstGeom prst="rect">
            <a:avLst/>
          </a:prstGeom>
        </p:spPr>
      </p:pic>
      <p:sp>
        <p:nvSpPr>
          <p:cNvPr id="5" name="Title 11">
            <a:extLst>
              <a:ext uri="{FF2B5EF4-FFF2-40B4-BE49-F238E27FC236}">
                <a16:creationId xmlns:a16="http://schemas.microsoft.com/office/drawing/2014/main" id="{BBD1A419-4EB2-4DFE-9FAB-E6EFBABE152E}"/>
              </a:ext>
            </a:extLst>
          </p:cNvPr>
          <p:cNvSpPr txBox="1">
            <a:spLocks/>
          </p:cNvSpPr>
          <p:nvPr/>
        </p:nvSpPr>
        <p:spPr bwMode="gray">
          <a:xfrm>
            <a:off x="653314" y="431761"/>
            <a:ext cx="3976743"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t>— </a:t>
            </a:r>
            <a:br>
              <a:rPr lang="de-DE" sz="2000" dirty="0"/>
            </a:br>
            <a:r>
              <a:rPr lang="en-US" sz="2000" dirty="0"/>
              <a:t>Unless properly mitigated, harsh environmental conditions can prove costly to renewable power generation facilities.</a:t>
            </a:r>
          </a:p>
        </p:txBody>
      </p:sp>
      <p:sp>
        <p:nvSpPr>
          <p:cNvPr id="2" name="Date Placeholder 1">
            <a:extLst>
              <a:ext uri="{FF2B5EF4-FFF2-40B4-BE49-F238E27FC236}">
                <a16:creationId xmlns:a16="http://schemas.microsoft.com/office/drawing/2014/main" id="{659A0E4A-8F3B-4362-9966-1E18EEFEF6CB}"/>
              </a:ext>
            </a:extLst>
          </p:cNvPr>
          <p:cNvSpPr>
            <a:spLocks noGrp="1"/>
          </p:cNvSpPr>
          <p:nvPr>
            <p:ph type="dt" sz="half" idx="14"/>
          </p:nvPr>
        </p:nvSpPr>
        <p:spPr/>
        <p:txBody>
          <a:bodyPr/>
          <a:lstStyle/>
          <a:p>
            <a:fld id="{6CBD5D4D-7D02-4373-BB46-AA323036EEAE}" type="datetime4">
              <a:rPr lang="en-US" smtClean="0"/>
              <a:t>March 28, 2021</a:t>
            </a:fld>
            <a:endParaRPr lang="en-US" dirty="0"/>
          </a:p>
        </p:txBody>
      </p:sp>
      <p:sp>
        <p:nvSpPr>
          <p:cNvPr id="4" name="Slide Number Placeholder 3">
            <a:extLst>
              <a:ext uri="{FF2B5EF4-FFF2-40B4-BE49-F238E27FC236}">
                <a16:creationId xmlns:a16="http://schemas.microsoft.com/office/drawing/2014/main" id="{37DFF671-F417-4E7E-A15A-47BD96D27D67}"/>
              </a:ext>
            </a:extLst>
          </p:cNvPr>
          <p:cNvSpPr>
            <a:spLocks noGrp="1"/>
          </p:cNvSpPr>
          <p:nvPr>
            <p:ph type="sldNum" sz="quarter" idx="16"/>
          </p:nvPr>
        </p:nvSpPr>
        <p:spPr/>
        <p:txBody>
          <a:bodyPr/>
          <a:lstStyle/>
          <a:p>
            <a:r>
              <a:rPr lang="en-US"/>
              <a:t>Slide </a:t>
            </a:r>
            <a:fld id="{619F89D8-7AE3-494A-97F3-03D680869632}" type="slidenum">
              <a:rPr lang="en-US" smtClean="0"/>
              <a:pPr/>
              <a:t>15</a:t>
            </a:fld>
            <a:endParaRPr lang="en-US" dirty="0"/>
          </a:p>
        </p:txBody>
      </p:sp>
    </p:spTree>
    <p:extLst>
      <p:ext uri="{BB962C8B-B14F-4D97-AF65-F5344CB8AC3E}">
        <p14:creationId xmlns:p14="http://schemas.microsoft.com/office/powerpoint/2010/main" val="283320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Corrosive &amp; harsh environment protection</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A6D7EA8A-45E1-45FE-BE38-D26C177FDB60}"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16</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6" y="1371600"/>
            <a:ext cx="11211933" cy="678581"/>
          </a:xfrm>
        </p:spPr>
        <p:txBody>
          <a:bodyPr/>
          <a:lstStyle/>
          <a:p>
            <a:r>
              <a:rPr lang="en-US" sz="1800" dirty="0"/>
              <a:t>Solar and wind farms are, by their nature, continually exposed to the elements.</a:t>
            </a:r>
          </a:p>
        </p:txBody>
      </p:sp>
      <p:sp>
        <p:nvSpPr>
          <p:cNvPr id="7" name="TextBox 6">
            <a:extLst>
              <a:ext uri="{FF2B5EF4-FFF2-40B4-BE49-F238E27FC236}">
                <a16:creationId xmlns:a16="http://schemas.microsoft.com/office/drawing/2014/main" id="{19F38C61-5170-486B-AC18-DF33C1C860BE}"/>
              </a:ext>
            </a:extLst>
          </p:cNvPr>
          <p:cNvSpPr txBox="1"/>
          <p:nvPr/>
        </p:nvSpPr>
        <p:spPr bwMode="gray">
          <a:xfrm>
            <a:off x="5038725" y="2130552"/>
            <a:ext cx="6642734" cy="3842143"/>
          </a:xfrm>
          <a:prstGeom prst="rect">
            <a:avLst/>
          </a:prstGeom>
          <a:noFill/>
        </p:spPr>
        <p:txBody>
          <a:bodyPr wrap="square" lIns="72000" tIns="72000" rIns="72000" bIns="72000" numCol="2" spcCol="365760" rtlCol="0">
            <a:noAutofit/>
          </a:bodyPr>
          <a:lstStyle/>
          <a:p>
            <a:r>
              <a:rPr lang="en-US" sz="1050" b="1" dirty="0"/>
              <a:t>Kindorf® – Stainless steel modular framing channel, pipe hangers, beam clamps and accessories</a:t>
            </a:r>
          </a:p>
          <a:p>
            <a:pPr marL="171450" indent="-171450">
              <a:buFont typeface="Arial" panose="020B0604020202020204" pitchFamily="34" charset="0"/>
              <a:buChar char="•"/>
            </a:pPr>
            <a:r>
              <a:rPr lang="en-US" sz="1050" dirty="0"/>
              <a:t>Available in 316 stainless steel, aluminum, PVC-coated, non-metallic and standard </a:t>
            </a:r>
            <a:r>
              <a:rPr lang="en-US" sz="1050" dirty="0" err="1"/>
              <a:t>Galv-Krom</a:t>
            </a:r>
            <a:r>
              <a:rPr lang="en-US" sz="1050" dirty="0"/>
              <a:t>® finish</a:t>
            </a:r>
          </a:p>
          <a:p>
            <a:endParaRPr lang="en-US" sz="1050" dirty="0"/>
          </a:p>
          <a:p>
            <a:r>
              <a:rPr lang="en-US" sz="1050" b="1" dirty="0"/>
              <a:t>T&amp;B® Fittings – </a:t>
            </a:r>
            <a:r>
              <a:rPr lang="en-US" sz="1050" b="1" dirty="0" err="1"/>
              <a:t>BlueKote</a:t>
            </a:r>
            <a:r>
              <a:rPr lang="en-US" sz="1050" b="1" dirty="0"/>
              <a:t>® conduit bodies</a:t>
            </a:r>
          </a:p>
          <a:p>
            <a:pPr marL="171450" indent="-171450">
              <a:buFont typeface="Arial" panose="020B0604020202020204" pitchFamily="34" charset="0"/>
              <a:buChar char="•"/>
            </a:pPr>
            <a:r>
              <a:rPr lang="en-US" sz="1050" dirty="0"/>
              <a:t>Multi-layer protection with epoxy external finish for superior corrosion control</a:t>
            </a:r>
          </a:p>
          <a:p>
            <a:pPr marL="171450" indent="-171450">
              <a:buFont typeface="Arial" panose="020B0604020202020204" pitchFamily="34" charset="0"/>
              <a:buChar char="•"/>
            </a:pPr>
            <a:r>
              <a:rPr lang="en-US" sz="1050" dirty="0"/>
              <a:t>Tapered NPT threads for integrated bushing</a:t>
            </a:r>
          </a:p>
          <a:p>
            <a:pPr marL="171450" indent="-171450">
              <a:buFont typeface="Arial" panose="020B0604020202020204" pitchFamily="34" charset="0"/>
              <a:buChar char="•"/>
            </a:pPr>
            <a:r>
              <a:rPr lang="en-US" sz="1050" dirty="0" err="1"/>
              <a:t>BlueKote</a:t>
            </a:r>
            <a:r>
              <a:rPr lang="en-US" sz="1050" dirty="0"/>
              <a:t>® internal finish for faster, easier wire pulling</a:t>
            </a:r>
          </a:p>
          <a:p>
            <a:endParaRPr lang="en-US" sz="1050" dirty="0"/>
          </a:p>
          <a:p>
            <a:r>
              <a:rPr lang="en-US" sz="1050" b="1" dirty="0"/>
              <a:t>Ty-Rap® – Cable ties</a:t>
            </a:r>
          </a:p>
          <a:p>
            <a:pPr marL="171450" indent="-171450">
              <a:buFont typeface="Arial" panose="020B0604020202020204" pitchFamily="34" charset="0"/>
              <a:buChar char="•"/>
            </a:pPr>
            <a:r>
              <a:rPr lang="en-US" sz="1050" dirty="0"/>
              <a:t>Polypropylene ties engineered for harsh environments, especially for corrosion resistance</a:t>
            </a:r>
          </a:p>
          <a:p>
            <a:pPr marL="171450" indent="-171450">
              <a:buFont typeface="Arial" panose="020B0604020202020204" pitchFamily="34" charset="0"/>
              <a:buChar char="•"/>
            </a:pPr>
            <a:r>
              <a:rPr lang="en-US" sz="1050" dirty="0"/>
              <a:t>Stainless steel ties for enhanced, not infinite, corrosion protection</a:t>
            </a:r>
          </a:p>
          <a:p>
            <a:endParaRPr lang="en-US" sz="1050" dirty="0"/>
          </a:p>
          <a:p>
            <a:endParaRPr lang="en-US" sz="1050" b="1" dirty="0"/>
          </a:p>
          <a:p>
            <a:endParaRPr lang="en-US" sz="1050" b="1" dirty="0"/>
          </a:p>
          <a:p>
            <a:r>
              <a:rPr lang="en-US" sz="1050" b="1" dirty="0" err="1"/>
              <a:t>Ocal</a:t>
            </a:r>
            <a:r>
              <a:rPr lang="en-US" sz="1050" b="1" dirty="0"/>
              <a:t>® – PVC-coated conduit</a:t>
            </a:r>
          </a:p>
          <a:p>
            <a:pPr marL="171450" indent="-171450">
              <a:buFont typeface="Arial" panose="020B0604020202020204" pitchFamily="34" charset="0"/>
              <a:buChar char="•"/>
            </a:pPr>
            <a:r>
              <a:rPr lang="en-US" sz="1050" dirty="0"/>
              <a:t>Industry leading thread protection through a hot-dipped galvanizing process, and industry leading UL® Listed Type 4X PVC-coated conduit bodies</a:t>
            </a:r>
          </a:p>
          <a:p>
            <a:pPr marL="171450" indent="-171450">
              <a:buFont typeface="Arial" panose="020B0604020202020204" pitchFamily="34" charset="0"/>
              <a:buChar char="•"/>
            </a:pPr>
            <a:r>
              <a:rPr lang="en-US" sz="1050" dirty="0"/>
              <a:t>Meets the requirements of NEMA RN-1 without exception</a:t>
            </a:r>
          </a:p>
          <a:p>
            <a:pPr marL="171450" indent="-171450">
              <a:buFont typeface="Arial" panose="020B0604020202020204" pitchFamily="34" charset="0"/>
              <a:buChar char="•"/>
            </a:pPr>
            <a:r>
              <a:rPr lang="en-US" sz="1050" dirty="0"/>
              <a:t>UL® Listed with both the zinc coating and the PVC coating investigated and listed per UL6</a:t>
            </a:r>
          </a:p>
          <a:p>
            <a:pPr marL="171450" indent="-171450">
              <a:buFont typeface="Arial" panose="020B0604020202020204" pitchFamily="34" charset="0"/>
              <a:buChar char="•"/>
            </a:pPr>
            <a:r>
              <a:rPr lang="en-US" sz="1050" dirty="0"/>
              <a:t>UL® Listed including UV resistance testing</a:t>
            </a:r>
          </a:p>
          <a:p>
            <a:pPr marL="171450" indent="-171450">
              <a:buFont typeface="Arial" panose="020B0604020202020204" pitchFamily="34" charset="0"/>
              <a:buChar char="•"/>
            </a:pPr>
            <a:r>
              <a:rPr lang="en-US" sz="1050" dirty="0"/>
              <a:t>PVC-Coated Conduit System provides superior corrosion protection against many harmful elements</a:t>
            </a:r>
          </a:p>
          <a:p>
            <a:pPr marL="171450" indent="-171450">
              <a:buFont typeface="Arial" panose="020B0604020202020204" pitchFamily="34" charset="0"/>
              <a:buChar char="•"/>
            </a:pPr>
            <a:r>
              <a:rPr lang="en-US" sz="1050" dirty="0"/>
              <a:t>Interior blue urethane provides corrosion protection around copper wire or fiber optics</a:t>
            </a:r>
          </a:p>
          <a:p>
            <a:endParaRPr lang="en-US" sz="1050" dirty="0"/>
          </a:p>
          <a:p>
            <a:r>
              <a:rPr lang="en-US" sz="1050" b="1" dirty="0"/>
              <a:t>T&amp;B® Fittings</a:t>
            </a:r>
          </a:p>
          <a:p>
            <a:pPr marL="171450" indent="-171450">
              <a:buFont typeface="Arial" panose="020B0604020202020204" pitchFamily="34" charset="0"/>
              <a:buChar char="•"/>
            </a:pPr>
            <a:r>
              <a:rPr lang="en-US" sz="1050" dirty="0"/>
              <a:t>Stainless steel form 8 and </a:t>
            </a:r>
            <a:r>
              <a:rPr lang="en-US" sz="1050" dirty="0" err="1"/>
              <a:t>BlueKote</a:t>
            </a:r>
            <a:r>
              <a:rPr lang="en-US" sz="1050" dirty="0"/>
              <a:t>® conduit bodies</a:t>
            </a:r>
          </a:p>
          <a:p>
            <a:pPr marL="171450" indent="-171450">
              <a:buFont typeface="Arial" panose="020B0604020202020204" pitchFamily="34" charset="0"/>
              <a:buChar char="•"/>
            </a:pPr>
            <a:r>
              <a:rPr lang="en-US" sz="1050" dirty="0" err="1"/>
              <a:t>Xtra</a:t>
            </a:r>
            <a:r>
              <a:rPr lang="en-US" sz="1050" dirty="0"/>
              <a:t> Flex® non-metallic liquidtight conduit, tubing and Bullet® Fittings</a:t>
            </a:r>
          </a:p>
        </p:txBody>
      </p:sp>
      <p:sp>
        <p:nvSpPr>
          <p:cNvPr id="10" name="Content Placeholder 8">
            <a:extLst>
              <a:ext uri="{FF2B5EF4-FFF2-40B4-BE49-F238E27FC236}">
                <a16:creationId xmlns:a16="http://schemas.microsoft.com/office/drawing/2014/main" id="{C4290971-126B-4338-9EED-C55B93712DD5}"/>
              </a:ext>
            </a:extLst>
          </p:cNvPr>
          <p:cNvSpPr txBox="1">
            <a:spLocks/>
          </p:cNvSpPr>
          <p:nvPr/>
        </p:nvSpPr>
        <p:spPr bwMode="gray">
          <a:xfrm>
            <a:off x="332366" y="2130552"/>
            <a:ext cx="4477759" cy="3842143"/>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Environmental risks to renewable power generation infrastructure include:</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High moisture and high winds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Lightning</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Salt spray, sand and dust</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Ice accumulations</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Corrosion caused by these factors is among the greatest threats to safe and reliable operations. Uncontrolled dew point or moisture can cause corrosion and rust, and the pairing of dissimilar metals enhances the corrosive atmosphere. Extreme weather conditions should not compromise performance sustainability. With proper planning and selection, your electrical systems and devices will survive the elements. For example, you can reduce the occurrence of dissimilar metals to avoid corrosion and protect exposed wiring and conductors by insulating with heat-shrink.</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ABB offers these solutions and others to protect against challenging environments. Our extensive electrical product suite is designed, manufactured and tested to meet all NEMA, UL®, NEC®, IEEE and other specified code requirements.</a:t>
            </a:r>
          </a:p>
        </p:txBody>
      </p:sp>
    </p:spTree>
    <p:extLst>
      <p:ext uri="{BB962C8B-B14F-4D97-AF65-F5344CB8AC3E}">
        <p14:creationId xmlns:p14="http://schemas.microsoft.com/office/powerpoint/2010/main" val="54958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Extreme temperature protection</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C88B7BB3-6997-41CA-8D8D-CD04BC834E49}"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17</a:t>
            </a:fld>
            <a:endParaRPr lang="en-US" dirty="0"/>
          </a:p>
        </p:txBody>
      </p:sp>
      <p:sp>
        <p:nvSpPr>
          <p:cNvPr id="9" name="Content Placeholder 8">
            <a:extLst>
              <a:ext uri="{FF2B5EF4-FFF2-40B4-BE49-F238E27FC236}">
                <a16:creationId xmlns:a16="http://schemas.microsoft.com/office/drawing/2014/main" id="{D209841C-971F-477D-826F-25FD87EAA7E9}"/>
              </a:ext>
            </a:extLst>
          </p:cNvPr>
          <p:cNvSpPr>
            <a:spLocks noGrp="1"/>
          </p:cNvSpPr>
          <p:nvPr>
            <p:ph sz="quarter" idx="21"/>
          </p:nvPr>
        </p:nvSpPr>
        <p:spPr>
          <a:xfrm>
            <a:off x="332367" y="1371600"/>
            <a:ext cx="11183358" cy="678581"/>
          </a:xfrm>
        </p:spPr>
        <p:txBody>
          <a:bodyPr/>
          <a:lstStyle/>
          <a:p>
            <a:r>
              <a:rPr lang="en-US" sz="1800" dirty="0"/>
              <a:t>Wind and solar power generation facilities may be subject to extreme temperatures and temperature swings. Electrical systems in these environments must be robust enough to withstand the elements and ensure continuous delivery of quality power.</a:t>
            </a:r>
          </a:p>
        </p:txBody>
      </p:sp>
      <p:sp>
        <p:nvSpPr>
          <p:cNvPr id="7" name="TextBox 6">
            <a:extLst>
              <a:ext uri="{FF2B5EF4-FFF2-40B4-BE49-F238E27FC236}">
                <a16:creationId xmlns:a16="http://schemas.microsoft.com/office/drawing/2014/main" id="{19F38C61-5170-486B-AC18-DF33C1C860BE}"/>
              </a:ext>
            </a:extLst>
          </p:cNvPr>
          <p:cNvSpPr txBox="1"/>
          <p:nvPr/>
        </p:nvSpPr>
        <p:spPr bwMode="gray">
          <a:xfrm>
            <a:off x="4667251" y="2600325"/>
            <a:ext cx="6848474" cy="3372369"/>
          </a:xfrm>
          <a:prstGeom prst="rect">
            <a:avLst/>
          </a:prstGeom>
          <a:noFill/>
        </p:spPr>
        <p:txBody>
          <a:bodyPr wrap="square" lIns="72000" tIns="72000" rIns="72000" bIns="72000" numCol="2" spcCol="365760" rtlCol="0">
            <a:noAutofit/>
          </a:bodyPr>
          <a:lstStyle/>
          <a:p>
            <a:r>
              <a:rPr lang="en-US" sz="1050" b="1" dirty="0"/>
              <a:t>Ty-Rap® – Stainless steel cable ties</a:t>
            </a:r>
          </a:p>
          <a:p>
            <a:pPr marL="171450" indent="-171450">
              <a:buFont typeface="Arial" panose="020B0604020202020204" pitchFamily="34" charset="0"/>
              <a:buChar char="•"/>
            </a:pPr>
            <a:r>
              <a:rPr lang="en-US" sz="1050" dirty="0"/>
              <a:t>Stainless steel alloys available for enhanced corrosion protection</a:t>
            </a:r>
          </a:p>
          <a:p>
            <a:pPr marL="171450" indent="-171450">
              <a:buFont typeface="Arial" panose="020B0604020202020204" pitchFamily="34" charset="0"/>
              <a:buChar char="•"/>
            </a:pPr>
            <a:r>
              <a:rPr lang="en-US" sz="1050" dirty="0"/>
              <a:t>Quick, easy installation and secure locking</a:t>
            </a:r>
          </a:p>
          <a:p>
            <a:endParaRPr lang="en-US" sz="1050" dirty="0"/>
          </a:p>
          <a:p>
            <a:r>
              <a:rPr lang="en-US" sz="1050" b="1" dirty="0"/>
              <a:t>Kopex-Ex™</a:t>
            </a:r>
          </a:p>
          <a:p>
            <a:pPr marL="171450" indent="-171450">
              <a:buFont typeface="Arial" panose="020B0604020202020204" pitchFamily="34" charset="0"/>
              <a:buChar char="•"/>
            </a:pPr>
            <a:r>
              <a:rPr lang="en-US" sz="1050" dirty="0"/>
              <a:t>Stainless steel flexible conduit systems for hazardous locations</a:t>
            </a:r>
          </a:p>
          <a:p>
            <a:endParaRPr lang="en-US" sz="1050" dirty="0"/>
          </a:p>
          <a:p>
            <a:r>
              <a:rPr lang="en-US" sz="1050" b="1" dirty="0"/>
              <a:t>T&amp;B® Fittings – ATX liquidtight flexible </a:t>
            </a:r>
            <a:r>
              <a:rPr lang="en-US" sz="1050" b="1" dirty="0" err="1"/>
              <a:t>metalconduit</a:t>
            </a:r>
            <a:r>
              <a:rPr lang="en-US" sz="1050" b="1" dirty="0"/>
              <a:t> and fittings</a:t>
            </a:r>
          </a:p>
          <a:p>
            <a:pPr marL="171450" indent="-171450">
              <a:buFont typeface="Arial" panose="020B0604020202020204" pitchFamily="34" charset="0"/>
              <a:buChar char="•"/>
            </a:pPr>
            <a:r>
              <a:rPr lang="en-US" sz="1050" dirty="0"/>
              <a:t>Construction utilizes the flexibility of a standard cable core</a:t>
            </a:r>
          </a:p>
          <a:p>
            <a:pPr marL="171450" indent="-171450">
              <a:buFont typeface="Arial" panose="020B0604020202020204" pitchFamily="34" charset="0"/>
              <a:buChar char="•"/>
            </a:pPr>
            <a:r>
              <a:rPr lang="en-US" sz="1050" dirty="0"/>
              <a:t>Engineered with the advantage of a thermoplastic rubber jacket</a:t>
            </a:r>
          </a:p>
          <a:p>
            <a:pPr marL="171450" indent="-171450">
              <a:buFont typeface="Arial" panose="020B0604020202020204" pitchFamily="34" charset="0"/>
              <a:buChar char="•"/>
            </a:pPr>
            <a:r>
              <a:rPr lang="en-US" sz="1050" dirty="0"/>
              <a:t>Virtually unaffected by temperature extremes</a:t>
            </a:r>
          </a:p>
          <a:p>
            <a:pPr marL="171450" indent="-171450">
              <a:buFont typeface="Arial" panose="020B0604020202020204" pitchFamily="34" charset="0"/>
              <a:buChar char="•"/>
            </a:pPr>
            <a:r>
              <a:rPr lang="en-US" sz="1050" dirty="0"/>
              <a:t>Contain no halogens</a:t>
            </a:r>
          </a:p>
          <a:p>
            <a:pPr marL="171450" indent="-171450">
              <a:buFont typeface="Arial" panose="020B0604020202020204" pitchFamily="34" charset="0"/>
              <a:buChar char="•"/>
            </a:pPr>
            <a:r>
              <a:rPr lang="en-US" sz="1050" dirty="0"/>
              <a:t>Flammability rating of UL94-HB</a:t>
            </a:r>
          </a:p>
          <a:p>
            <a:pPr marL="171450" indent="-171450">
              <a:buFont typeface="Arial" panose="020B0604020202020204" pitchFamily="34" charset="0"/>
              <a:buChar char="•"/>
            </a:pPr>
            <a:r>
              <a:rPr lang="en-US" sz="1050" dirty="0"/>
              <a:t>52® Series High-Temperature Liquidtight Fittings rated UL94V-2</a:t>
            </a:r>
          </a:p>
          <a:p>
            <a:r>
              <a:rPr lang="en-US" sz="1050" b="1" dirty="0"/>
              <a:t>Sta-Kon® – High-temperature wire terminals</a:t>
            </a:r>
          </a:p>
          <a:p>
            <a:pPr marL="171450" indent="-171450">
              <a:buFont typeface="Arial" panose="020B0604020202020204" pitchFamily="34" charset="0"/>
              <a:buChar char="•"/>
            </a:pPr>
            <a:r>
              <a:rPr lang="en-US" sz="1050" dirty="0" err="1"/>
              <a:t>Tefzel</a:t>
            </a:r>
            <a:r>
              <a:rPr lang="en-US" sz="1050" dirty="0"/>
              <a:t>® insulated terminations for high temperatures</a:t>
            </a:r>
          </a:p>
          <a:p>
            <a:pPr marL="171450" indent="-171450">
              <a:buFont typeface="Arial" panose="020B0604020202020204" pitchFamily="34" charset="0"/>
              <a:buChar char="•"/>
            </a:pPr>
            <a:r>
              <a:rPr lang="en-US" sz="1050" dirty="0"/>
              <a:t>Braised and overlapped seams eliminate chances for lost wire strands, poor resistance, wire pullout and electrical failure</a:t>
            </a:r>
          </a:p>
          <a:p>
            <a:pPr marL="171450" indent="-171450">
              <a:buFont typeface="Arial" panose="020B0604020202020204" pitchFamily="34" charset="0"/>
              <a:buChar char="•"/>
            </a:pPr>
            <a:r>
              <a:rPr lang="en-US" sz="1050" dirty="0"/>
              <a:t>Selective annealing to strengthen materials and reduce fatigue</a:t>
            </a:r>
          </a:p>
          <a:p>
            <a:pPr marL="171450" indent="-171450">
              <a:buFont typeface="Arial" panose="020B0604020202020204" pitchFamily="34" charset="0"/>
              <a:buChar char="•"/>
            </a:pPr>
            <a:r>
              <a:rPr lang="en-US" sz="1050" dirty="0"/>
              <a:t>Anti-rotational tongue prevents shorting by keeping terminal secure within the block</a:t>
            </a:r>
          </a:p>
          <a:p>
            <a:endParaRPr lang="en-US" sz="1050" dirty="0"/>
          </a:p>
          <a:p>
            <a:r>
              <a:rPr lang="en-US" sz="1050" b="1" dirty="0"/>
              <a:t>Kopex®</a:t>
            </a:r>
          </a:p>
          <a:p>
            <a:pPr marL="171450" indent="-171450">
              <a:buFont typeface="Arial" panose="020B0604020202020204" pitchFamily="34" charset="0"/>
              <a:buChar char="•"/>
            </a:pPr>
            <a:r>
              <a:rPr lang="en-US" sz="1050" dirty="0"/>
              <a:t>High-temperature conduit systems</a:t>
            </a:r>
          </a:p>
        </p:txBody>
      </p:sp>
      <p:sp>
        <p:nvSpPr>
          <p:cNvPr id="10" name="Content Placeholder 8">
            <a:extLst>
              <a:ext uri="{FF2B5EF4-FFF2-40B4-BE49-F238E27FC236}">
                <a16:creationId xmlns:a16="http://schemas.microsoft.com/office/drawing/2014/main" id="{C4290971-126B-4338-9EED-C55B93712DD5}"/>
              </a:ext>
            </a:extLst>
          </p:cNvPr>
          <p:cNvSpPr txBox="1">
            <a:spLocks/>
          </p:cNvSpPr>
          <p:nvPr/>
        </p:nvSpPr>
        <p:spPr bwMode="gray">
          <a:xfrm>
            <a:off x="332366" y="2600325"/>
            <a:ext cx="4096759" cy="3370707"/>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Otherwise, the owner/operator will face degraded operational capacity and the risk of costly downtime. For example:</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Hotter temperatures reduce the power output of photovoltaic modules</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Prolonged heat causes materials to age more rapidly</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Frost heave occurs when materials contract and expand due to ground frost</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Hail can cause physical damage to the systems</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To help manage renewable power electrical systems installed in freezing or high-heat climates, ABB offers a broad array of electrical products that can withstand or insulate against extreme temperatures. Durable materials, insulated products, resilient fasteners, heating and cooling elements and temperature controls are among the solutions available.</a:t>
            </a:r>
          </a:p>
        </p:txBody>
      </p:sp>
    </p:spTree>
    <p:extLst>
      <p:ext uri="{BB962C8B-B14F-4D97-AF65-F5344CB8AC3E}">
        <p14:creationId xmlns:p14="http://schemas.microsoft.com/office/powerpoint/2010/main" val="307045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ky, outdoor, snow, outdoor object&#10;&#10;Description automatically generated">
            <a:extLst>
              <a:ext uri="{FF2B5EF4-FFF2-40B4-BE49-F238E27FC236}">
                <a16:creationId xmlns:a16="http://schemas.microsoft.com/office/drawing/2014/main" id="{87697D1B-91B6-4A5D-A541-52981CA00976}"/>
              </a:ext>
            </a:extLst>
          </p:cNvPr>
          <p:cNvPicPr>
            <a:picLocks noChangeAspect="1"/>
          </p:cNvPicPr>
          <p:nvPr/>
        </p:nvPicPr>
        <p:blipFill rotWithShape="1">
          <a:blip r:embed="rId2"/>
          <a:srcRect l="1784" t="49184" r="2172" b="4027"/>
          <a:stretch/>
        </p:blipFill>
        <p:spPr>
          <a:xfrm>
            <a:off x="-1" y="0"/>
            <a:ext cx="12192001" cy="6858000"/>
          </a:xfrm>
          <a:prstGeom prst="rect">
            <a:avLst/>
          </a:prstGeom>
        </p:spPr>
      </p:pic>
      <p:sp>
        <p:nvSpPr>
          <p:cNvPr id="4" name="Title 11">
            <a:extLst>
              <a:ext uri="{FF2B5EF4-FFF2-40B4-BE49-F238E27FC236}">
                <a16:creationId xmlns:a16="http://schemas.microsoft.com/office/drawing/2014/main" id="{26AB85D7-77B8-4866-861E-9D711F04A18A}"/>
              </a:ext>
            </a:extLst>
          </p:cNvPr>
          <p:cNvSpPr txBox="1">
            <a:spLocks/>
          </p:cNvSpPr>
          <p:nvPr/>
        </p:nvSpPr>
        <p:spPr bwMode="gray">
          <a:xfrm>
            <a:off x="411272" y="412432"/>
            <a:ext cx="2512432"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t>— </a:t>
            </a:r>
            <a:br>
              <a:rPr lang="de-DE" sz="2000" dirty="0"/>
            </a:br>
            <a:r>
              <a:rPr lang="en-US" sz="2000" dirty="0"/>
              <a:t>ABB designs and tests its products to deliver high performance in extreme high and low operating temperatures.</a:t>
            </a:r>
          </a:p>
        </p:txBody>
      </p:sp>
      <p:sp>
        <p:nvSpPr>
          <p:cNvPr id="2" name="Date Placeholder 1">
            <a:extLst>
              <a:ext uri="{FF2B5EF4-FFF2-40B4-BE49-F238E27FC236}">
                <a16:creationId xmlns:a16="http://schemas.microsoft.com/office/drawing/2014/main" id="{689F90DB-E589-4BE5-91CE-DE3E60BB6445}"/>
              </a:ext>
            </a:extLst>
          </p:cNvPr>
          <p:cNvSpPr>
            <a:spLocks noGrp="1"/>
          </p:cNvSpPr>
          <p:nvPr>
            <p:ph type="dt" sz="half" idx="14"/>
          </p:nvPr>
        </p:nvSpPr>
        <p:spPr/>
        <p:txBody>
          <a:bodyPr/>
          <a:lstStyle/>
          <a:p>
            <a:fld id="{C2A38C64-9F00-469A-8F00-687A85DDC809}" type="datetime4">
              <a:rPr lang="en-US" smtClean="0"/>
              <a:t>March 28, 2021</a:t>
            </a:fld>
            <a:endParaRPr lang="en-US" dirty="0"/>
          </a:p>
        </p:txBody>
      </p:sp>
      <p:sp>
        <p:nvSpPr>
          <p:cNvPr id="5" name="Slide Number Placeholder 4">
            <a:extLst>
              <a:ext uri="{FF2B5EF4-FFF2-40B4-BE49-F238E27FC236}">
                <a16:creationId xmlns:a16="http://schemas.microsoft.com/office/drawing/2014/main" id="{CA2ED677-3515-45A1-BF00-B7CFAF741D7C}"/>
              </a:ext>
            </a:extLst>
          </p:cNvPr>
          <p:cNvSpPr>
            <a:spLocks noGrp="1"/>
          </p:cNvSpPr>
          <p:nvPr>
            <p:ph type="sldNum" sz="quarter" idx="16"/>
          </p:nvPr>
        </p:nvSpPr>
        <p:spPr/>
        <p:txBody>
          <a:bodyPr/>
          <a:lstStyle/>
          <a:p>
            <a:r>
              <a:rPr lang="en-US"/>
              <a:t>Slide </a:t>
            </a:r>
            <a:fld id="{619F89D8-7AE3-494A-97F3-03D680869632}" type="slidenum">
              <a:rPr lang="en-US" smtClean="0"/>
              <a:pPr/>
              <a:t>18</a:t>
            </a:fld>
            <a:endParaRPr lang="en-US" dirty="0"/>
          </a:p>
        </p:txBody>
      </p:sp>
    </p:spTree>
    <p:extLst>
      <p:ext uri="{BB962C8B-B14F-4D97-AF65-F5344CB8AC3E}">
        <p14:creationId xmlns:p14="http://schemas.microsoft.com/office/powerpoint/2010/main" val="694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BC16AD-2A31-494B-AB95-CD58C7E9991E}"/>
              </a:ext>
            </a:extLst>
          </p:cNvPr>
          <p:cNvPicPr>
            <a:picLocks noChangeAspect="1"/>
          </p:cNvPicPr>
          <p:nvPr/>
        </p:nvPicPr>
        <p:blipFill rotWithShape="1">
          <a:blip r:embed="rId2"/>
          <a:srcRect t="48272" b="7941"/>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AD143321-F122-41F4-AE0F-DEA823D2DB26}"/>
              </a:ext>
            </a:extLst>
          </p:cNvPr>
          <p:cNvSpPr>
            <a:spLocks noGrp="1"/>
          </p:cNvSpPr>
          <p:nvPr>
            <p:ph type="dt" sz="half" idx="14"/>
          </p:nvPr>
        </p:nvSpPr>
        <p:spPr/>
        <p:txBody>
          <a:bodyPr/>
          <a:lstStyle/>
          <a:p>
            <a:fld id="{5597B77F-A065-4DDE-95E7-EFEE975E9E30}" type="datetime4">
              <a:rPr lang="en-US" smtClean="0"/>
              <a:t>March 28, 2021</a:t>
            </a:fld>
            <a:endParaRPr lang="en-US" dirty="0"/>
          </a:p>
        </p:txBody>
      </p:sp>
      <p:sp>
        <p:nvSpPr>
          <p:cNvPr id="3" name="Slide Number Placeholder 2">
            <a:extLst>
              <a:ext uri="{FF2B5EF4-FFF2-40B4-BE49-F238E27FC236}">
                <a16:creationId xmlns:a16="http://schemas.microsoft.com/office/drawing/2014/main" id="{3D8D6702-0956-4878-B86C-46DE3B02A755}"/>
              </a:ext>
            </a:extLst>
          </p:cNvPr>
          <p:cNvSpPr>
            <a:spLocks noGrp="1"/>
          </p:cNvSpPr>
          <p:nvPr>
            <p:ph type="sldNum" sz="quarter" idx="16"/>
          </p:nvPr>
        </p:nvSpPr>
        <p:spPr/>
        <p:txBody>
          <a:bodyPr/>
          <a:lstStyle/>
          <a:p>
            <a:r>
              <a:rPr lang="en-US"/>
              <a:t>Slide </a:t>
            </a:r>
            <a:fld id="{619F89D8-7AE3-494A-97F3-03D680869632}" type="slidenum">
              <a:rPr lang="en-US" smtClean="0"/>
              <a:pPr/>
              <a:t>19</a:t>
            </a:fld>
            <a:endParaRPr lang="en-US" dirty="0"/>
          </a:p>
        </p:txBody>
      </p:sp>
    </p:spTree>
    <p:extLst>
      <p:ext uri="{BB962C8B-B14F-4D97-AF65-F5344CB8AC3E}">
        <p14:creationId xmlns:p14="http://schemas.microsoft.com/office/powerpoint/2010/main" val="243122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9D55FF8-9E79-48F2-99E4-574C1174C285}"/>
              </a:ext>
            </a:extLst>
          </p:cNvPr>
          <p:cNvSpPr>
            <a:spLocks noGrp="1"/>
          </p:cNvSpPr>
          <p:nvPr>
            <p:ph type="ctrTitle"/>
          </p:nvPr>
        </p:nvSpPr>
        <p:spPr>
          <a:xfrm>
            <a:off x="713232" y="718060"/>
            <a:ext cx="10863072" cy="504000"/>
          </a:xfrm>
        </p:spPr>
        <p:txBody>
          <a:bodyPr anchor="t"/>
          <a:lstStyle/>
          <a:p>
            <a:r>
              <a:rPr lang="de-DE" dirty="0"/>
              <a:t>— </a:t>
            </a:r>
            <a:br>
              <a:rPr lang="de-DE" dirty="0"/>
            </a:br>
            <a:r>
              <a:rPr lang="en-US" dirty="0"/>
              <a:t>Thomas &amp; Betts is now part of ABB’s Installation Products Division, but our long legacy of quality products and innovation remains the same.</a:t>
            </a:r>
            <a:br>
              <a:rPr lang="en-US" dirty="0"/>
            </a:br>
            <a:br>
              <a:rPr lang="en-US" dirty="0"/>
            </a:br>
            <a:r>
              <a:rPr lang="en-US" dirty="0"/>
              <a:t>From connectors that support wire buildings on Earth to cable ties that help put machines in space, we continue to work every day to make, market, design and sell products that provide a smarter, safer and more reliable flow of electricity, from source to socket.</a:t>
            </a:r>
          </a:p>
        </p:txBody>
      </p:sp>
    </p:spTree>
    <p:extLst>
      <p:ext uri="{BB962C8B-B14F-4D97-AF65-F5344CB8AC3E}">
        <p14:creationId xmlns:p14="http://schemas.microsoft.com/office/powerpoint/2010/main" val="11871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Space savings</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676751A0-A5D9-4B1E-AC9F-E70216A6524D}"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20</a:t>
            </a:fld>
            <a:endParaRPr lang="en-US" dirty="0"/>
          </a:p>
        </p:txBody>
      </p:sp>
      <p:sp>
        <p:nvSpPr>
          <p:cNvPr id="7" name="Content Placeholder 8">
            <a:extLst>
              <a:ext uri="{FF2B5EF4-FFF2-40B4-BE49-F238E27FC236}">
                <a16:creationId xmlns:a16="http://schemas.microsoft.com/office/drawing/2014/main" id="{CE689CBE-4BFA-4F5B-9A1B-0CEFC4BFA1E6}"/>
              </a:ext>
            </a:extLst>
          </p:cNvPr>
          <p:cNvSpPr>
            <a:spLocks noGrp="1"/>
          </p:cNvSpPr>
          <p:nvPr>
            <p:ph sz="quarter" idx="21"/>
          </p:nvPr>
        </p:nvSpPr>
        <p:spPr>
          <a:xfrm>
            <a:off x="332366" y="1371600"/>
            <a:ext cx="11520000" cy="396001"/>
          </a:xfrm>
        </p:spPr>
        <p:txBody>
          <a:bodyPr/>
          <a:lstStyle/>
          <a:p>
            <a:r>
              <a:rPr lang="en-US" sz="1800" dirty="0"/>
              <a:t>Adapting electrical devices and systems to fit in small or confined spaces requires innovative technology.</a:t>
            </a:r>
          </a:p>
        </p:txBody>
      </p:sp>
      <p:sp>
        <p:nvSpPr>
          <p:cNvPr id="8" name="TextBox 7">
            <a:extLst>
              <a:ext uri="{FF2B5EF4-FFF2-40B4-BE49-F238E27FC236}">
                <a16:creationId xmlns:a16="http://schemas.microsoft.com/office/drawing/2014/main" id="{94BF1005-BC0F-4DB4-913F-4132C00B0B86}"/>
              </a:ext>
            </a:extLst>
          </p:cNvPr>
          <p:cNvSpPr txBox="1"/>
          <p:nvPr/>
        </p:nvSpPr>
        <p:spPr bwMode="gray">
          <a:xfrm>
            <a:off x="5391151" y="2130552"/>
            <a:ext cx="3790950" cy="3462528"/>
          </a:xfrm>
          <a:prstGeom prst="rect">
            <a:avLst/>
          </a:prstGeom>
          <a:noFill/>
        </p:spPr>
        <p:txBody>
          <a:bodyPr wrap="square" lIns="72000" tIns="72000" rIns="72000" bIns="72000" numCol="1" spcCol="365760" rtlCol="0">
            <a:noAutofit/>
          </a:bodyPr>
          <a:lstStyle/>
          <a:p>
            <a:r>
              <a:rPr lang="en-US" sz="1050" b="1" dirty="0">
                <a:latin typeface="ABBvoice" panose="020D0603020503020204" pitchFamily="34" charset="0"/>
                <a:ea typeface="ABBvoice" panose="020D0603020503020204" pitchFamily="34" charset="0"/>
                <a:cs typeface="ABBvoice" panose="020D0603020503020204" pitchFamily="34" charset="0"/>
              </a:rPr>
              <a:t>Elastimold® – Molded vacuum interrupters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Compact, lightweight submersible overcurrent protection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TCC curves provide predictable tripping for ease of coordination with upstream and/or downstream protection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Enable radial feeders or loops to be reconfigured, either manually or via SCADA</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Ty-Rap®</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Low-profile nylon 6.6 cable ties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Blackburn® – Narrow-tongue lugs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Engineered for 90°, up to 35kV</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Designed for quick, positive compression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Low compression areas ensure complete contact</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Filled with high-temperature oxide inhibitor compound</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Only seven dies handle all 14 lug sizes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11/2" wide tongues save vertical space on tie bar</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Can be directly substituted for equipment mechanical lugs in most applications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Featuring the Color-Keyed® Compression System that ensures proper connections</a:t>
            </a:r>
          </a:p>
        </p:txBody>
      </p:sp>
      <p:sp>
        <p:nvSpPr>
          <p:cNvPr id="9" name="Content Placeholder 8">
            <a:extLst>
              <a:ext uri="{FF2B5EF4-FFF2-40B4-BE49-F238E27FC236}">
                <a16:creationId xmlns:a16="http://schemas.microsoft.com/office/drawing/2014/main" id="{5BB5F1BA-2A43-4AD6-B621-B166B716374D}"/>
              </a:ext>
            </a:extLst>
          </p:cNvPr>
          <p:cNvSpPr txBox="1">
            <a:spLocks/>
          </p:cNvSpPr>
          <p:nvPr/>
        </p:nvSpPr>
        <p:spPr bwMode="gray">
          <a:xfrm>
            <a:off x="332367" y="2130552"/>
            <a:ext cx="4734933" cy="3840480"/>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ABB delivers space-saving solutions designed to:</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Pack more power into a smaller footprint</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Ensure sufficient operating clearance</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Allow retrofits without altering the surrounding infrastructure</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Accommodate load growth within the existing available space</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Reduce construction and maintenance costs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Provide engineering and 3D CAD for equipment placement</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Tall, narrow wind towers present unique challenges. Smaller footprint products are needed to fit the smaller space without sacrificing efficiency, reliability or safety. Wind power utilities need electrical products that can handle the same current ratio in smaller packages, such as narrow lugs that handle the same current as a conventional lug. Switchgear, fusing and surge arresters for wind applications also need to be engineered for confined spaces.</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Solar power utilities may also be subject to space constraints. In these circumstances, the racks, inverters, switchgear and other technologies that make up the solar power electrical system need to be designed to fit.</a:t>
            </a:r>
          </a:p>
        </p:txBody>
      </p:sp>
      <p:pic>
        <p:nvPicPr>
          <p:cNvPr id="5" name="Picture 4" descr="A picture containing ground, outdoor, sky, sandy&#10;&#10;Description automatically generated">
            <a:extLst>
              <a:ext uri="{FF2B5EF4-FFF2-40B4-BE49-F238E27FC236}">
                <a16:creationId xmlns:a16="http://schemas.microsoft.com/office/drawing/2014/main" id="{512AAF49-61F2-4790-B9CB-4F2B3E2C61A0}"/>
              </a:ext>
            </a:extLst>
          </p:cNvPr>
          <p:cNvPicPr>
            <a:picLocks noChangeAspect="1"/>
          </p:cNvPicPr>
          <p:nvPr/>
        </p:nvPicPr>
        <p:blipFill rotWithShape="1">
          <a:blip r:embed="rId2"/>
          <a:srcRect l="7569" r="10109"/>
          <a:stretch/>
        </p:blipFill>
        <p:spPr>
          <a:xfrm>
            <a:off x="9319205" y="2130552"/>
            <a:ext cx="2872795" cy="2193422"/>
          </a:xfrm>
          <a:prstGeom prst="rect">
            <a:avLst/>
          </a:prstGeom>
        </p:spPr>
      </p:pic>
    </p:spTree>
    <p:extLst>
      <p:ext uri="{BB962C8B-B14F-4D97-AF65-F5344CB8AC3E}">
        <p14:creationId xmlns:p14="http://schemas.microsoft.com/office/powerpoint/2010/main" val="417752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Services &amp; training</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A3894E5F-A6FB-42C3-982E-A1F7DE12465F}"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21</a:t>
            </a:fld>
            <a:endParaRPr lang="en-US" dirty="0"/>
          </a:p>
        </p:txBody>
      </p:sp>
      <p:sp>
        <p:nvSpPr>
          <p:cNvPr id="7" name="Content Placeholder 8">
            <a:extLst>
              <a:ext uri="{FF2B5EF4-FFF2-40B4-BE49-F238E27FC236}">
                <a16:creationId xmlns:a16="http://schemas.microsoft.com/office/drawing/2014/main" id="{CE689CBE-4BFA-4F5B-9A1B-0CEFC4BFA1E6}"/>
              </a:ext>
            </a:extLst>
          </p:cNvPr>
          <p:cNvSpPr>
            <a:spLocks noGrp="1"/>
          </p:cNvSpPr>
          <p:nvPr>
            <p:ph sz="quarter" idx="21"/>
          </p:nvPr>
        </p:nvSpPr>
        <p:spPr>
          <a:xfrm>
            <a:off x="332366" y="1371600"/>
            <a:ext cx="11520000" cy="396001"/>
          </a:xfrm>
        </p:spPr>
        <p:txBody>
          <a:bodyPr/>
          <a:lstStyle/>
          <a:p>
            <a:r>
              <a:rPr lang="en-US" sz="1800" dirty="0"/>
              <a:t>The renewable energy industry is extremely dynamic, making it difficult to develop in-house expertise.</a:t>
            </a:r>
          </a:p>
        </p:txBody>
      </p:sp>
      <p:sp>
        <p:nvSpPr>
          <p:cNvPr id="8" name="TextBox 7">
            <a:extLst>
              <a:ext uri="{FF2B5EF4-FFF2-40B4-BE49-F238E27FC236}">
                <a16:creationId xmlns:a16="http://schemas.microsoft.com/office/drawing/2014/main" id="{94BF1005-BC0F-4DB4-913F-4132C00B0B86}"/>
              </a:ext>
            </a:extLst>
          </p:cNvPr>
          <p:cNvSpPr txBox="1"/>
          <p:nvPr/>
        </p:nvSpPr>
        <p:spPr bwMode="gray">
          <a:xfrm>
            <a:off x="3629026" y="2362200"/>
            <a:ext cx="8027168" cy="3248026"/>
          </a:xfrm>
          <a:prstGeom prst="rect">
            <a:avLst/>
          </a:prstGeom>
          <a:noFill/>
        </p:spPr>
        <p:txBody>
          <a:bodyPr wrap="square" lIns="72000" tIns="72000" rIns="72000" bIns="72000" numCol="2" spcCol="365760" rtlCol="0">
            <a:noAutofit/>
          </a:bodyPr>
          <a:lstStyle/>
          <a:p>
            <a:r>
              <a:rPr lang="en-US" sz="1050" b="1" dirty="0">
                <a:latin typeface="ABBvoice" panose="020D0603020503020204" pitchFamily="34" charset="0"/>
                <a:ea typeface="ABBvoice" panose="020D0603020503020204" pitchFamily="34" charset="0"/>
                <a:cs typeface="ABBvoice" panose="020D0603020503020204" pitchFamily="34" charset="0"/>
              </a:rPr>
              <a:t>Blackburn®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The QTP program provides a guaranteed two-week shipment of Blackburn® products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Configurator enables special connectors to be designed with a guaranteed two-week shipment</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Product specification specialists and Mobile Technical Specialists are available nationwide to train in the proper use and installation of Blackburn® products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Inside Tech Support group provides 24/7/365 expertise for Blackburn® products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Hi-Tech®</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Field training on current-limiting fuses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Joslyn Hi-Voltage®/Elastimold®</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Power &amp; High Voltage Field Service group provides field maintenance for Joslyn Hi-Voltage® and Elastimold® equipment</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err="1">
                <a:latin typeface="ABBvoice" panose="020D0603020503020204" pitchFamily="34" charset="0"/>
                <a:ea typeface="ABBvoice" panose="020D0603020503020204" pitchFamily="34" charset="0"/>
                <a:cs typeface="ABBvoice" panose="020D0603020503020204" pitchFamily="34" charset="0"/>
              </a:rPr>
              <a:t>Ocal</a:t>
            </a:r>
            <a:r>
              <a:rPr lang="en-US" sz="1050" b="1" dirty="0">
                <a:latin typeface="ABBvoice" panose="020D0603020503020204" pitchFamily="34" charset="0"/>
                <a:ea typeface="ABBvoice" panose="020D0603020503020204" pitchFamily="34" charset="0"/>
                <a:cs typeface="ABBvoice" panose="020D0603020503020204" pitchFamily="34" charset="0"/>
              </a:rPr>
              <a:t>®</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Onsite installation training provides a review and hands-on practice of clamping, cutting, threading, assembling and repairing the </a:t>
            </a:r>
            <a:r>
              <a:rPr lang="en-US" sz="1050" dirty="0" err="1">
                <a:latin typeface="ABBvoice" panose="020D0603020503020204" pitchFamily="34" charset="0"/>
                <a:ea typeface="ABBvoice" panose="020D0603020503020204" pitchFamily="34" charset="0"/>
                <a:cs typeface="ABBvoice" panose="020D0603020503020204" pitchFamily="34" charset="0"/>
              </a:rPr>
              <a:t>Ocal</a:t>
            </a:r>
            <a:r>
              <a:rPr lang="en-US" sz="1050" dirty="0">
                <a:latin typeface="ABBvoice" panose="020D0603020503020204" pitchFamily="34" charset="0"/>
                <a:ea typeface="ABBvoice" panose="020D0603020503020204" pitchFamily="34" charset="0"/>
                <a:cs typeface="ABBvoice" panose="020D0603020503020204" pitchFamily="34" charset="0"/>
              </a:rPr>
              <a:t>® PVC-coated conduit system</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Training also extends warranty from two to five years on a system installed by a certified contractor</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Additional services &amp; training</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NEC® Update Training provides an overview of the latest changes to the National Electrical Code®</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Grounding &amp; Bonding Training covers design, layout and connections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T&amp;B Tool Services, tool loaner and tool leasing programs</a:t>
            </a:r>
          </a:p>
        </p:txBody>
      </p:sp>
      <p:sp>
        <p:nvSpPr>
          <p:cNvPr id="10" name="Content Placeholder 8">
            <a:extLst>
              <a:ext uri="{FF2B5EF4-FFF2-40B4-BE49-F238E27FC236}">
                <a16:creationId xmlns:a16="http://schemas.microsoft.com/office/drawing/2014/main" id="{9945A9E1-979C-478F-9379-C86F8C358573}"/>
              </a:ext>
            </a:extLst>
          </p:cNvPr>
          <p:cNvSpPr txBox="1">
            <a:spLocks/>
          </p:cNvSpPr>
          <p:nvPr/>
        </p:nvSpPr>
        <p:spPr bwMode="gray">
          <a:xfrm>
            <a:off x="332367" y="2362200"/>
            <a:ext cx="3077583" cy="3608831"/>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b="1" dirty="0">
                <a:solidFill>
                  <a:schemeClr val="bg1"/>
                </a:solidFill>
              </a:rPr>
              <a:t>—</a:t>
            </a:r>
          </a:p>
          <a:p>
            <a:r>
              <a:rPr lang="en-US" b="1" dirty="0">
                <a:solidFill>
                  <a:schemeClr val="bg1"/>
                </a:solidFill>
              </a:rPr>
              <a:t>Our services</a:t>
            </a:r>
          </a:p>
          <a:p>
            <a:r>
              <a:rPr lang="en-US" sz="1100" dirty="0">
                <a:solidFill>
                  <a:schemeClr val="bg1"/>
                </a:solidFill>
              </a:rPr>
              <a:t>Wind and photovoltaic developers must reconcile these key challenges:</a:t>
            </a:r>
          </a:p>
          <a:p>
            <a:pPr marL="171450" indent="-171450">
              <a:buFont typeface="Arial" panose="020B0604020202020204" pitchFamily="34" charset="0"/>
              <a:buChar char="•"/>
            </a:pPr>
            <a:r>
              <a:rPr lang="en-US" sz="1100" dirty="0">
                <a:solidFill>
                  <a:schemeClr val="bg1"/>
                </a:solidFill>
              </a:rPr>
              <a:t>New and emerging technologies</a:t>
            </a:r>
          </a:p>
          <a:p>
            <a:pPr marL="171450" indent="-171450">
              <a:buFont typeface="Arial" panose="020B0604020202020204" pitchFamily="34" charset="0"/>
              <a:buChar char="•"/>
            </a:pPr>
            <a:r>
              <a:rPr lang="en-US" sz="1100" dirty="0">
                <a:solidFill>
                  <a:schemeClr val="bg1"/>
                </a:solidFill>
              </a:rPr>
              <a:t>Evolving regulations and standards</a:t>
            </a:r>
          </a:p>
          <a:p>
            <a:pPr marL="171450" indent="-171450">
              <a:buFont typeface="Arial" panose="020B0604020202020204" pitchFamily="34" charset="0"/>
              <a:buChar char="•"/>
            </a:pPr>
            <a:r>
              <a:rPr lang="en-US" sz="1100" dirty="0">
                <a:solidFill>
                  <a:schemeClr val="bg1"/>
                </a:solidFill>
              </a:rPr>
              <a:t>Workforce skills gap</a:t>
            </a:r>
          </a:p>
          <a:p>
            <a:r>
              <a:rPr lang="en-US" sz="1100" dirty="0">
                <a:solidFill>
                  <a:schemeClr val="bg1"/>
                </a:solidFill>
              </a:rPr>
              <a:t>Wind and solar electrical infrastructure continues to evolve as designers and engineers improve existing technologies and increase reliability, efficiency and safety. Specialized training is often required.</a:t>
            </a:r>
            <a:endParaRPr lang="en-US" sz="1000" dirty="0">
              <a:solidFill>
                <a:schemeClr val="bg1"/>
              </a:solidFill>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2593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outdoor object&#10;&#10;Description automatically generated">
            <a:extLst>
              <a:ext uri="{FF2B5EF4-FFF2-40B4-BE49-F238E27FC236}">
                <a16:creationId xmlns:a16="http://schemas.microsoft.com/office/drawing/2014/main" id="{3949C924-E9FA-4EA7-A2A8-1294EFBA6389}"/>
              </a:ext>
            </a:extLst>
          </p:cNvPr>
          <p:cNvPicPr>
            <a:picLocks noChangeAspect="1"/>
          </p:cNvPicPr>
          <p:nvPr/>
        </p:nvPicPr>
        <p:blipFill rotWithShape="1">
          <a:blip r:embed="rId2"/>
          <a:srcRect t="29384" b="26834"/>
          <a:stretch/>
        </p:blipFill>
        <p:spPr>
          <a:xfrm>
            <a:off x="-1" y="0"/>
            <a:ext cx="12191999" cy="6858000"/>
          </a:xfrm>
          <a:prstGeom prst="rect">
            <a:avLst/>
          </a:prstGeom>
        </p:spPr>
      </p:pic>
      <p:sp>
        <p:nvSpPr>
          <p:cNvPr id="4" name="Title 11">
            <a:extLst>
              <a:ext uri="{FF2B5EF4-FFF2-40B4-BE49-F238E27FC236}">
                <a16:creationId xmlns:a16="http://schemas.microsoft.com/office/drawing/2014/main" id="{0477301C-4B51-41A3-926F-3385AB77C9CE}"/>
              </a:ext>
            </a:extLst>
          </p:cNvPr>
          <p:cNvSpPr txBox="1">
            <a:spLocks/>
          </p:cNvSpPr>
          <p:nvPr/>
        </p:nvSpPr>
        <p:spPr bwMode="gray">
          <a:xfrm>
            <a:off x="8534400" y="978350"/>
            <a:ext cx="3130005"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pPr algn="r"/>
            <a:r>
              <a:rPr lang="de-DE" sz="2000" dirty="0"/>
              <a:t>— </a:t>
            </a:r>
            <a:br>
              <a:rPr lang="de-DE" sz="2000" dirty="0"/>
            </a:br>
            <a:r>
              <a:rPr lang="en-US" sz="2000" dirty="0"/>
              <a:t>How will you keep up with the rapid pace of innovation in wind power electrical systems?</a:t>
            </a:r>
          </a:p>
        </p:txBody>
      </p:sp>
      <p:sp>
        <p:nvSpPr>
          <p:cNvPr id="2" name="Date Placeholder 1">
            <a:extLst>
              <a:ext uri="{FF2B5EF4-FFF2-40B4-BE49-F238E27FC236}">
                <a16:creationId xmlns:a16="http://schemas.microsoft.com/office/drawing/2014/main" id="{F8E03BA9-F4F7-4C1C-9B4D-459A59B8219C}"/>
              </a:ext>
            </a:extLst>
          </p:cNvPr>
          <p:cNvSpPr>
            <a:spLocks noGrp="1"/>
          </p:cNvSpPr>
          <p:nvPr>
            <p:ph type="dt" sz="half" idx="14"/>
          </p:nvPr>
        </p:nvSpPr>
        <p:spPr/>
        <p:txBody>
          <a:bodyPr/>
          <a:lstStyle/>
          <a:p>
            <a:fld id="{0CAB06E5-F17F-4509-8E0F-CF1C0207F83B}" type="datetime4">
              <a:rPr lang="en-US" smtClean="0"/>
              <a:t>March 28, 2021</a:t>
            </a:fld>
            <a:endParaRPr lang="en-US" dirty="0"/>
          </a:p>
        </p:txBody>
      </p:sp>
      <p:sp>
        <p:nvSpPr>
          <p:cNvPr id="3" name="Slide Number Placeholder 2">
            <a:extLst>
              <a:ext uri="{FF2B5EF4-FFF2-40B4-BE49-F238E27FC236}">
                <a16:creationId xmlns:a16="http://schemas.microsoft.com/office/drawing/2014/main" id="{CD642196-84C9-4E07-9CDD-24E8A9A8AF75}"/>
              </a:ext>
            </a:extLst>
          </p:cNvPr>
          <p:cNvSpPr>
            <a:spLocks noGrp="1"/>
          </p:cNvSpPr>
          <p:nvPr>
            <p:ph type="sldNum" sz="quarter" idx="16"/>
          </p:nvPr>
        </p:nvSpPr>
        <p:spPr/>
        <p:txBody>
          <a:bodyPr/>
          <a:lstStyle/>
          <a:p>
            <a:r>
              <a:rPr lang="en-US"/>
              <a:t>Slide </a:t>
            </a:r>
            <a:fld id="{619F89D8-7AE3-494A-97F3-03D680869632}" type="slidenum">
              <a:rPr lang="en-US" smtClean="0"/>
              <a:pPr/>
              <a:t>22</a:t>
            </a:fld>
            <a:endParaRPr lang="en-US" dirty="0"/>
          </a:p>
        </p:txBody>
      </p:sp>
    </p:spTree>
    <p:extLst>
      <p:ext uri="{BB962C8B-B14F-4D97-AF65-F5344CB8AC3E}">
        <p14:creationId xmlns:p14="http://schemas.microsoft.com/office/powerpoint/2010/main" val="337822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87A200-5764-419B-B12C-DC3316DE2886}"/>
              </a:ext>
            </a:extLst>
          </p:cNvPr>
          <p:cNvPicPr>
            <a:picLocks noChangeAspect="1"/>
          </p:cNvPicPr>
          <p:nvPr/>
        </p:nvPicPr>
        <p:blipFill>
          <a:blip r:embed="rId2"/>
          <a:stretch>
            <a:fillRect/>
          </a:stretch>
        </p:blipFill>
        <p:spPr>
          <a:xfrm>
            <a:off x="10340636" y="456055"/>
            <a:ext cx="1377708" cy="5593491"/>
          </a:xfrm>
          <a:prstGeom prst="rect">
            <a:avLst/>
          </a:prstGeom>
        </p:spPr>
      </p:pic>
      <p:pic>
        <p:nvPicPr>
          <p:cNvPr id="19" name="Picture 18">
            <a:extLst>
              <a:ext uri="{FF2B5EF4-FFF2-40B4-BE49-F238E27FC236}">
                <a16:creationId xmlns:a16="http://schemas.microsoft.com/office/drawing/2014/main" id="{3726E88D-40CB-4DBE-869B-DD7886D851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13247" y="1264703"/>
            <a:ext cx="458240" cy="416855"/>
          </a:xfrm>
          <a:prstGeom prst="rect">
            <a:avLst/>
          </a:prstGeom>
        </p:spPr>
      </p:pic>
      <p:pic>
        <p:nvPicPr>
          <p:cNvPr id="17" name="Picture 16">
            <a:extLst>
              <a:ext uri="{FF2B5EF4-FFF2-40B4-BE49-F238E27FC236}">
                <a16:creationId xmlns:a16="http://schemas.microsoft.com/office/drawing/2014/main" id="{1D0F1F6F-B6AC-4ED1-98AB-2C879634BE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5917" y="1205292"/>
            <a:ext cx="458239" cy="475057"/>
          </a:xfrm>
          <a:prstGeom prst="rect">
            <a:avLst/>
          </a:prstGeom>
        </p:spPr>
      </p:pic>
      <p:pic>
        <p:nvPicPr>
          <p:cNvPr id="21" name="Picture 20">
            <a:extLst>
              <a:ext uri="{FF2B5EF4-FFF2-40B4-BE49-F238E27FC236}">
                <a16:creationId xmlns:a16="http://schemas.microsoft.com/office/drawing/2014/main" id="{8C129D79-8028-45E7-8FA9-E455A79366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95556" y="1207950"/>
            <a:ext cx="458239" cy="463684"/>
          </a:xfrm>
          <a:prstGeom prst="rect">
            <a:avLst/>
          </a:prstGeom>
        </p:spPr>
      </p:pic>
      <p:pic>
        <p:nvPicPr>
          <p:cNvPr id="2" name="Picture 1">
            <a:extLst>
              <a:ext uri="{FF2B5EF4-FFF2-40B4-BE49-F238E27FC236}">
                <a16:creationId xmlns:a16="http://schemas.microsoft.com/office/drawing/2014/main" id="{22177936-650B-4D10-A2F2-A581408488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2525" y="1243450"/>
            <a:ext cx="424188" cy="396034"/>
          </a:xfrm>
          <a:prstGeom prst="rect">
            <a:avLst/>
          </a:prstGeom>
        </p:spPr>
      </p:pic>
      <p:sp>
        <p:nvSpPr>
          <p:cNvPr id="3" name="Title 2">
            <a:extLst>
              <a:ext uri="{FF2B5EF4-FFF2-40B4-BE49-F238E27FC236}">
                <a16:creationId xmlns:a16="http://schemas.microsoft.com/office/drawing/2014/main" id="{38975A72-388D-4CCA-B9F1-ECCA79E4EE1F}"/>
              </a:ext>
            </a:extLst>
          </p:cNvPr>
          <p:cNvSpPr>
            <a:spLocks noGrp="1"/>
          </p:cNvSpPr>
          <p:nvPr>
            <p:ph type="title"/>
          </p:nvPr>
        </p:nvSpPr>
        <p:spPr/>
        <p:txBody>
          <a:bodyPr/>
          <a:lstStyle/>
          <a:p>
            <a:r>
              <a:rPr lang="en-US" dirty="0"/>
              <a:t>Product selection guide</a:t>
            </a:r>
          </a:p>
        </p:txBody>
      </p:sp>
      <p:sp>
        <p:nvSpPr>
          <p:cNvPr id="4" name="Date Placeholder 3">
            <a:extLst>
              <a:ext uri="{FF2B5EF4-FFF2-40B4-BE49-F238E27FC236}">
                <a16:creationId xmlns:a16="http://schemas.microsoft.com/office/drawing/2014/main" id="{E4622B01-A698-427F-B1B2-7E786098A828}"/>
              </a:ext>
            </a:extLst>
          </p:cNvPr>
          <p:cNvSpPr>
            <a:spLocks noGrp="1"/>
          </p:cNvSpPr>
          <p:nvPr>
            <p:ph type="dt" sz="half" idx="18"/>
          </p:nvPr>
        </p:nvSpPr>
        <p:spPr/>
        <p:txBody>
          <a:bodyPr/>
          <a:lstStyle/>
          <a:p>
            <a:fld id="{DED11F41-F59E-4148-82B4-D5604C9DFCBD}" type="datetime4">
              <a:rPr lang="en-US" smtClean="0"/>
              <a:t>March 28, 2021</a:t>
            </a:fld>
            <a:endParaRPr lang="en-US" dirty="0"/>
          </a:p>
        </p:txBody>
      </p:sp>
      <p:sp>
        <p:nvSpPr>
          <p:cNvPr id="6" name="Slide Number Placeholder 5">
            <a:extLst>
              <a:ext uri="{FF2B5EF4-FFF2-40B4-BE49-F238E27FC236}">
                <a16:creationId xmlns:a16="http://schemas.microsoft.com/office/drawing/2014/main" id="{74B539AF-8140-40B0-8D4D-E2BCC2192E14}"/>
              </a:ext>
            </a:extLst>
          </p:cNvPr>
          <p:cNvSpPr>
            <a:spLocks noGrp="1"/>
          </p:cNvSpPr>
          <p:nvPr>
            <p:ph type="sldNum" sz="quarter" idx="20"/>
          </p:nvPr>
        </p:nvSpPr>
        <p:spPr/>
        <p:txBody>
          <a:bodyPr/>
          <a:lstStyle/>
          <a:p>
            <a:r>
              <a:rPr lang="en-US"/>
              <a:t>Slide </a:t>
            </a:r>
            <a:fld id="{619F89D8-7AE3-494A-97F3-03D680869632}" type="slidenum">
              <a:rPr lang="en-US" smtClean="0"/>
              <a:pPr/>
              <a:t>23</a:t>
            </a:fld>
            <a:endParaRPr lang="en-US" dirty="0"/>
          </a:p>
        </p:txBody>
      </p:sp>
      <p:sp>
        <p:nvSpPr>
          <p:cNvPr id="20" name="Subtitle 19">
            <a:extLst>
              <a:ext uri="{FF2B5EF4-FFF2-40B4-BE49-F238E27FC236}">
                <a16:creationId xmlns:a16="http://schemas.microsoft.com/office/drawing/2014/main" id="{D2BA0CC2-0789-4588-A492-DE3B527C832F}"/>
              </a:ext>
            </a:extLst>
          </p:cNvPr>
          <p:cNvSpPr>
            <a:spLocks noGrp="1"/>
          </p:cNvSpPr>
          <p:nvPr>
            <p:ph type="subTitle" idx="13"/>
          </p:nvPr>
        </p:nvSpPr>
        <p:spPr/>
        <p:txBody>
          <a:bodyPr/>
          <a:lstStyle/>
          <a:p>
            <a:r>
              <a:rPr lang="en-US" dirty="0"/>
              <a:t>Renewable energy industry</a:t>
            </a:r>
          </a:p>
        </p:txBody>
      </p:sp>
      <p:pic>
        <p:nvPicPr>
          <p:cNvPr id="10" name="Picture 9">
            <a:extLst>
              <a:ext uri="{FF2B5EF4-FFF2-40B4-BE49-F238E27FC236}">
                <a16:creationId xmlns:a16="http://schemas.microsoft.com/office/drawing/2014/main" id="{B541E6E4-5DFF-48C6-86D7-A516F53CA7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76790" y="1196225"/>
            <a:ext cx="433469" cy="487132"/>
          </a:xfrm>
          <a:prstGeom prst="rect">
            <a:avLst/>
          </a:prstGeom>
        </p:spPr>
      </p:pic>
      <p:pic>
        <p:nvPicPr>
          <p:cNvPr id="12" name="Picture 11">
            <a:extLst>
              <a:ext uri="{FF2B5EF4-FFF2-40B4-BE49-F238E27FC236}">
                <a16:creationId xmlns:a16="http://schemas.microsoft.com/office/drawing/2014/main" id="{4D03EE9E-E521-4F72-B66C-5597CB646E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14341" y="1194995"/>
            <a:ext cx="433469" cy="475056"/>
          </a:xfrm>
          <a:prstGeom prst="rect">
            <a:avLst/>
          </a:prstGeom>
        </p:spPr>
      </p:pic>
      <p:pic>
        <p:nvPicPr>
          <p:cNvPr id="13" name="Picture 12">
            <a:extLst>
              <a:ext uri="{FF2B5EF4-FFF2-40B4-BE49-F238E27FC236}">
                <a16:creationId xmlns:a16="http://schemas.microsoft.com/office/drawing/2014/main" id="{C62F6323-E170-4907-8AD4-45547AF956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66720" y="1212574"/>
            <a:ext cx="433470" cy="434535"/>
          </a:xfrm>
          <a:prstGeom prst="rect">
            <a:avLst/>
          </a:prstGeom>
        </p:spPr>
      </p:pic>
      <p:pic>
        <p:nvPicPr>
          <p:cNvPr id="15" name="Picture 14">
            <a:extLst>
              <a:ext uri="{FF2B5EF4-FFF2-40B4-BE49-F238E27FC236}">
                <a16:creationId xmlns:a16="http://schemas.microsoft.com/office/drawing/2014/main" id="{643B1676-1AC9-44C6-94A8-7B01C20CC83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90483" y="1133151"/>
            <a:ext cx="458239" cy="524200"/>
          </a:xfrm>
          <a:prstGeom prst="rect">
            <a:avLst/>
          </a:prstGeom>
        </p:spPr>
      </p:pic>
      <p:graphicFrame>
        <p:nvGraphicFramePr>
          <p:cNvPr id="8" name="Table 8">
            <a:extLst>
              <a:ext uri="{FF2B5EF4-FFF2-40B4-BE49-F238E27FC236}">
                <a16:creationId xmlns:a16="http://schemas.microsoft.com/office/drawing/2014/main" id="{80951538-0D87-483A-8E6B-08375D5222F3}"/>
              </a:ext>
            </a:extLst>
          </p:cNvPr>
          <p:cNvGraphicFramePr>
            <a:graphicFrameLocks noGrp="1"/>
          </p:cNvGraphicFramePr>
          <p:nvPr>
            <p:extLst>
              <p:ext uri="{D42A27DB-BD31-4B8C-83A1-F6EECF244321}">
                <p14:modId xmlns:p14="http://schemas.microsoft.com/office/powerpoint/2010/main" val="136254202"/>
              </p:ext>
            </p:extLst>
          </p:nvPr>
        </p:nvGraphicFramePr>
        <p:xfrm>
          <a:off x="332367" y="1657351"/>
          <a:ext cx="9764138" cy="3763065"/>
        </p:xfrm>
        <a:graphic>
          <a:graphicData uri="http://schemas.openxmlformats.org/drawingml/2006/table">
            <a:tbl>
              <a:tblPr firstRow="1" bandRow="1">
                <a:tableStyleId>{5C22544A-7EE6-4342-B048-85BDC9FD1C3A}</a:tableStyleId>
              </a:tblPr>
              <a:tblGrid>
                <a:gridCol w="3390216">
                  <a:extLst>
                    <a:ext uri="{9D8B030D-6E8A-4147-A177-3AD203B41FA5}">
                      <a16:colId xmlns:a16="http://schemas.microsoft.com/office/drawing/2014/main" val="1972988171"/>
                    </a:ext>
                  </a:extLst>
                </a:gridCol>
                <a:gridCol w="706498">
                  <a:extLst>
                    <a:ext uri="{9D8B030D-6E8A-4147-A177-3AD203B41FA5}">
                      <a16:colId xmlns:a16="http://schemas.microsoft.com/office/drawing/2014/main" val="3450071718"/>
                    </a:ext>
                  </a:extLst>
                </a:gridCol>
                <a:gridCol w="708428">
                  <a:extLst>
                    <a:ext uri="{9D8B030D-6E8A-4147-A177-3AD203B41FA5}">
                      <a16:colId xmlns:a16="http://schemas.microsoft.com/office/drawing/2014/main" val="2940307927"/>
                    </a:ext>
                  </a:extLst>
                </a:gridCol>
                <a:gridCol w="708428">
                  <a:extLst>
                    <a:ext uri="{9D8B030D-6E8A-4147-A177-3AD203B41FA5}">
                      <a16:colId xmlns:a16="http://schemas.microsoft.com/office/drawing/2014/main" val="1178517649"/>
                    </a:ext>
                  </a:extLst>
                </a:gridCol>
                <a:gridCol w="708428">
                  <a:extLst>
                    <a:ext uri="{9D8B030D-6E8A-4147-A177-3AD203B41FA5}">
                      <a16:colId xmlns:a16="http://schemas.microsoft.com/office/drawing/2014/main" val="4038841982"/>
                    </a:ext>
                  </a:extLst>
                </a:gridCol>
                <a:gridCol w="708428">
                  <a:extLst>
                    <a:ext uri="{9D8B030D-6E8A-4147-A177-3AD203B41FA5}">
                      <a16:colId xmlns:a16="http://schemas.microsoft.com/office/drawing/2014/main" val="3544850890"/>
                    </a:ext>
                  </a:extLst>
                </a:gridCol>
                <a:gridCol w="708428">
                  <a:extLst>
                    <a:ext uri="{9D8B030D-6E8A-4147-A177-3AD203B41FA5}">
                      <a16:colId xmlns:a16="http://schemas.microsoft.com/office/drawing/2014/main" val="2597083973"/>
                    </a:ext>
                  </a:extLst>
                </a:gridCol>
                <a:gridCol w="708428">
                  <a:extLst>
                    <a:ext uri="{9D8B030D-6E8A-4147-A177-3AD203B41FA5}">
                      <a16:colId xmlns:a16="http://schemas.microsoft.com/office/drawing/2014/main" val="2877227308"/>
                    </a:ext>
                  </a:extLst>
                </a:gridCol>
                <a:gridCol w="708428">
                  <a:extLst>
                    <a:ext uri="{9D8B030D-6E8A-4147-A177-3AD203B41FA5}">
                      <a16:colId xmlns:a16="http://schemas.microsoft.com/office/drawing/2014/main" val="984366584"/>
                    </a:ext>
                  </a:extLst>
                </a:gridCol>
                <a:gridCol w="708428">
                  <a:extLst>
                    <a:ext uri="{9D8B030D-6E8A-4147-A177-3AD203B41FA5}">
                      <a16:colId xmlns:a16="http://schemas.microsoft.com/office/drawing/2014/main" val="1866456876"/>
                    </a:ext>
                  </a:extLst>
                </a:gridCol>
              </a:tblGrid>
              <a:tr h="361691">
                <a:tc>
                  <a:txBody>
                    <a:bodyPr/>
                    <a:lstStyle/>
                    <a:p>
                      <a:r>
                        <a:rPr lang="en-US" sz="600" dirty="0"/>
                        <a:t>Product description</a:t>
                      </a:r>
                    </a:p>
                  </a:txBody>
                  <a:tcPr marT="0" marB="0" anchor="ctr"/>
                </a:tc>
                <a:tc>
                  <a:txBody>
                    <a:bodyPr/>
                    <a:lstStyle/>
                    <a:p>
                      <a:pPr algn="ctr"/>
                      <a:r>
                        <a:rPr lang="en-US" sz="600" dirty="0"/>
                        <a:t>Safety</a:t>
                      </a:r>
                    </a:p>
                  </a:txBody>
                  <a:tcPr marL="0" marR="0" marT="0" marB="0" anchor="ctr"/>
                </a:tc>
                <a:tc>
                  <a:txBody>
                    <a:bodyPr/>
                    <a:lstStyle/>
                    <a:p>
                      <a:pPr algn="ctr"/>
                      <a:r>
                        <a:rPr lang="en-US" sz="600" dirty="0"/>
                        <a:t>Total project</a:t>
                      </a:r>
                      <a:br>
                        <a:rPr lang="en-US" sz="600" dirty="0"/>
                      </a:br>
                      <a:r>
                        <a:rPr lang="en-US" sz="600" dirty="0"/>
                        <a:t>cost reduction</a:t>
                      </a:r>
                    </a:p>
                  </a:txBody>
                  <a:tcPr marL="0" marR="0" marT="0" marB="0" anchor="ctr"/>
                </a:tc>
                <a:tc>
                  <a:txBody>
                    <a:bodyPr/>
                    <a:lstStyle/>
                    <a:p>
                      <a:pPr algn="ctr"/>
                      <a:r>
                        <a:rPr lang="en-US" sz="600" dirty="0"/>
                        <a:t>Continuous operation &amp; sustainability</a:t>
                      </a:r>
                    </a:p>
                  </a:txBody>
                  <a:tcPr marL="0" marR="0" marT="0" marB="0" anchor="ctr"/>
                </a:tc>
                <a:tc>
                  <a:txBody>
                    <a:bodyPr/>
                    <a:lstStyle/>
                    <a:p>
                      <a:pPr algn="ctr"/>
                      <a:r>
                        <a:rPr lang="en-US" sz="600" dirty="0"/>
                        <a:t>Grounding</a:t>
                      </a:r>
                    </a:p>
                    <a:p>
                      <a:pPr algn="ctr"/>
                      <a:r>
                        <a:rPr lang="en-US" sz="600" dirty="0"/>
                        <a:t>&amp; bonding</a:t>
                      </a:r>
                    </a:p>
                  </a:txBody>
                  <a:tcPr marL="0" marR="0" marT="0" marB="0" anchor="ctr"/>
                </a:tc>
                <a:tc>
                  <a:txBody>
                    <a:bodyPr/>
                    <a:lstStyle/>
                    <a:p>
                      <a:pPr algn="ctr"/>
                      <a:r>
                        <a:rPr lang="en-US" sz="600" dirty="0"/>
                        <a:t>Power quality, efficiency &amp; reliability</a:t>
                      </a:r>
                    </a:p>
                  </a:txBody>
                  <a:tcPr marL="0" marR="0" marT="0" marB="0" anchor="ctr"/>
                </a:tc>
                <a:tc>
                  <a:txBody>
                    <a:bodyPr/>
                    <a:lstStyle/>
                    <a:p>
                      <a:pPr algn="ctr"/>
                      <a:r>
                        <a:rPr lang="en-US" sz="600" dirty="0"/>
                        <a:t>Corrosive &amp; harsh environment protection</a:t>
                      </a:r>
                    </a:p>
                  </a:txBody>
                  <a:tcPr marL="0" marR="0" marT="0" marB="0" anchor="ctr"/>
                </a:tc>
                <a:tc>
                  <a:txBody>
                    <a:bodyPr/>
                    <a:lstStyle/>
                    <a:p>
                      <a:pPr algn="ctr"/>
                      <a:r>
                        <a:rPr lang="en-US" sz="600" dirty="0"/>
                        <a:t>Extreme temperature protection</a:t>
                      </a:r>
                    </a:p>
                  </a:txBody>
                  <a:tcPr marL="0" marR="0" marT="0" marB="0" anchor="ctr"/>
                </a:tc>
                <a:tc>
                  <a:txBody>
                    <a:bodyPr/>
                    <a:lstStyle/>
                    <a:p>
                      <a:pPr algn="ctr"/>
                      <a:r>
                        <a:rPr lang="en-US" sz="600" dirty="0"/>
                        <a:t>Space savings</a:t>
                      </a:r>
                    </a:p>
                  </a:txBody>
                  <a:tcPr marL="0" marR="0" marT="0" marB="0" anchor="ctr"/>
                </a:tc>
                <a:tc>
                  <a:txBody>
                    <a:bodyPr/>
                    <a:lstStyle/>
                    <a:p>
                      <a:pPr algn="ctr"/>
                      <a:r>
                        <a:rPr lang="en-US" sz="600" dirty="0"/>
                        <a:t>Services &amp; </a:t>
                      </a:r>
                    </a:p>
                    <a:p>
                      <a:pPr algn="ctr"/>
                      <a:r>
                        <a:rPr lang="en-US" sz="600" dirty="0"/>
                        <a:t>training</a:t>
                      </a:r>
                    </a:p>
                  </a:txBody>
                  <a:tcPr marL="0" marR="0" marT="0" marB="0" anchor="ctr"/>
                </a:tc>
                <a:extLst>
                  <a:ext uri="{0D108BD9-81ED-4DB2-BD59-A6C34878D82A}">
                    <a16:rowId xmlns:a16="http://schemas.microsoft.com/office/drawing/2014/main" val="1798250663"/>
                  </a:ext>
                </a:extLst>
              </a:tr>
              <a:tr h="153994">
                <a:tc>
                  <a:txBody>
                    <a:bodyPr/>
                    <a:lstStyle/>
                    <a:p>
                      <a:r>
                        <a:rPr lang="en-US" sz="600" b="1" dirty="0"/>
                        <a:t>Blackburn®</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153994">
                <a:tc>
                  <a:txBody>
                    <a:bodyPr/>
                    <a:lstStyle/>
                    <a:p>
                      <a:r>
                        <a:rPr lang="en-US" sz="600" dirty="0"/>
                        <a:t>E-Z-Ground® compression, mechanical and exothermic grounding systems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41037439"/>
                  </a:ext>
                </a:extLst>
              </a:tr>
              <a:tr h="153994">
                <a:tc>
                  <a:txBody>
                    <a:bodyPr/>
                    <a:lstStyle/>
                    <a:p>
                      <a:r>
                        <a:rPr lang="en-US" sz="600" dirty="0"/>
                        <a:t>Compression lugs and splices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50710206"/>
                  </a:ext>
                </a:extLst>
              </a:tr>
              <a:tr h="153994">
                <a:tc>
                  <a:txBody>
                    <a:bodyPr/>
                    <a:lstStyle/>
                    <a:p>
                      <a:r>
                        <a:rPr lang="en-US" sz="600" dirty="0"/>
                        <a:t>KUBE® power connectors and motor lead disconnects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82851973"/>
                  </a:ext>
                </a:extLst>
              </a:tr>
              <a:tr h="153994">
                <a:tc>
                  <a:txBody>
                    <a:bodyPr/>
                    <a:lstStyle/>
                    <a:p>
                      <a:r>
                        <a:rPr lang="en-US" sz="600" dirty="0"/>
                        <a:t>Narrow-tongue lugs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89241514"/>
                  </a:ext>
                </a:extLst>
              </a:tr>
              <a:tr h="153994">
                <a:tc>
                  <a:txBody>
                    <a:bodyPr/>
                    <a:lstStyle/>
                    <a:p>
                      <a:r>
                        <a:rPr lang="en-US" sz="600" dirty="0"/>
                        <a:t>Ergonomic compression tools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36456371"/>
                  </a:ext>
                </a:extLst>
              </a:tr>
              <a:tr h="153994">
                <a:tc>
                  <a:txBody>
                    <a:bodyPr/>
                    <a:lstStyle/>
                    <a:p>
                      <a:r>
                        <a:rPr lang="en-US" sz="600" dirty="0"/>
                        <a:t>Color-Keyed® system training</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119368"/>
                  </a:ext>
                </a:extLst>
              </a:tr>
              <a:tr h="153994">
                <a:tc>
                  <a:txBody>
                    <a:bodyPr/>
                    <a:lstStyle/>
                    <a:p>
                      <a:r>
                        <a:rPr lang="en-US" sz="600" b="1" dirty="0"/>
                        <a:t>Elastimold®</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6392581"/>
                  </a:ext>
                </a:extLst>
              </a:tr>
              <a:tr h="153994">
                <a:tc>
                  <a:txBody>
                    <a:bodyPr/>
                    <a:lstStyle/>
                    <a:p>
                      <a:r>
                        <a:rPr lang="en-US" sz="600" dirty="0"/>
                        <a:t>Fused loadbreak elbows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23186064"/>
                  </a:ext>
                </a:extLst>
              </a:tr>
              <a:tr h="0">
                <a:tc>
                  <a:txBody>
                    <a:bodyPr/>
                    <a:lstStyle/>
                    <a:p>
                      <a:r>
                        <a:rPr lang="en-US" sz="600" dirty="0"/>
                        <a:t>Separable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12472849"/>
                  </a:ext>
                </a:extLst>
              </a:tr>
              <a:tr h="0">
                <a:tc>
                  <a:txBody>
                    <a:bodyPr/>
                    <a:lstStyle/>
                    <a:p>
                      <a:r>
                        <a:rPr lang="en-US" sz="600" dirty="0"/>
                        <a:t>Solid-dielectric switchgear, switchgear automation packages, molded vacuum interrupters and arresters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00515888"/>
                  </a:ext>
                </a:extLst>
              </a:tr>
              <a:tr h="153994">
                <a:tc>
                  <a:txBody>
                    <a:bodyPr/>
                    <a:lstStyle/>
                    <a:p>
                      <a:r>
                        <a:rPr lang="en-US" sz="600" dirty="0"/>
                        <a:t>Field training on cable accessories and switchgear</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230688"/>
                  </a:ext>
                </a:extLst>
              </a:tr>
              <a:tr h="153994">
                <a:tc>
                  <a:txBody>
                    <a:bodyPr/>
                    <a:lstStyle/>
                    <a:p>
                      <a:r>
                        <a:rPr lang="en-US" sz="600" b="1" dirty="0"/>
                        <a:t>EZCODE®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174793"/>
                  </a:ext>
                </a:extLst>
              </a:tr>
              <a:tr h="153994">
                <a:tc>
                  <a:txBody>
                    <a:bodyPr/>
                    <a:lstStyle/>
                    <a:p>
                      <a:r>
                        <a:rPr lang="en-US" sz="600" dirty="0"/>
                        <a:t>Danger/warning labels and signs, industrial/wire markers, barricade/burial tape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734044"/>
                  </a:ext>
                </a:extLst>
              </a:tr>
              <a:tr h="153994">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600" b="1" dirty="0"/>
                        <a:t>Fisher Pierce®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153994">
                <a:tc>
                  <a:txBody>
                    <a:bodyPr/>
                    <a:lstStyle/>
                    <a:p>
                      <a:r>
                        <a:rPr lang="en-US" sz="600" b="0" dirty="0"/>
                        <a:t>Faulted circuit indicators and voltage and current sensors</a:t>
                      </a:r>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153994">
                <a:tc>
                  <a:txBody>
                    <a:bodyPr/>
                    <a:lstStyle/>
                    <a:p>
                      <a:r>
                        <a:rPr lang="en-US" sz="600" b="1" dirty="0"/>
                        <a:t>Hi-Tech®</a:t>
                      </a:r>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949783"/>
                  </a:ext>
                </a:extLst>
              </a:tr>
              <a:tr h="153994">
                <a:tc>
                  <a:txBody>
                    <a:bodyPr/>
                    <a:lstStyle/>
                    <a:p>
                      <a:r>
                        <a:rPr lang="en-US" sz="600" b="0" dirty="0"/>
                        <a:t>Trans-Guard® fuses, molded current-limiting fuses, molded canister fuses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59710494"/>
                  </a:ext>
                </a:extLst>
              </a:tr>
              <a:tr h="155448">
                <a:tc>
                  <a:txBody>
                    <a:bodyPr/>
                    <a:lstStyle/>
                    <a:p>
                      <a:r>
                        <a:rPr lang="en-US" sz="600" dirty="0"/>
                        <a:t>Field training on current-limiting fuses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701024"/>
                  </a:ext>
                </a:extLst>
              </a:tr>
              <a:tr h="153994">
                <a:tc>
                  <a:txBody>
                    <a:bodyPr/>
                    <a:lstStyle/>
                    <a:p>
                      <a:r>
                        <a:rPr lang="en-US" sz="600" b="1" dirty="0"/>
                        <a:t>Joslyn Hi-Voltage®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884478"/>
                  </a:ext>
                </a:extLst>
              </a:tr>
              <a:tr h="153994">
                <a:tc>
                  <a:txBody>
                    <a:bodyPr/>
                    <a:lstStyle/>
                    <a:p>
                      <a:r>
                        <a:rPr lang="en-US" sz="600" dirty="0"/>
                        <a:t>Capacitor switches, reclosers, air disconnect switches and interrupter attachments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71346716"/>
                  </a:ext>
                </a:extLst>
              </a:tr>
              <a:tr h="153994">
                <a:tc>
                  <a:txBody>
                    <a:bodyPr/>
                    <a:lstStyle/>
                    <a:p>
                      <a:r>
                        <a:rPr lang="en-US" sz="600" dirty="0"/>
                        <a:t>Power &amp; high-voltage field maintenance services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84090967"/>
                  </a:ext>
                </a:extLst>
              </a:tr>
            </a:tbl>
          </a:graphicData>
        </a:graphic>
      </p:graphicFrame>
      <p:pic>
        <p:nvPicPr>
          <p:cNvPr id="9" name="Picture 8">
            <a:extLst>
              <a:ext uri="{FF2B5EF4-FFF2-40B4-BE49-F238E27FC236}">
                <a16:creationId xmlns:a16="http://schemas.microsoft.com/office/drawing/2014/main" id="{508314A9-A7C3-4B45-BB42-4873EBD6FA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9825" y="1225274"/>
            <a:ext cx="402746" cy="425234"/>
          </a:xfrm>
          <a:prstGeom prst="rect">
            <a:avLst/>
          </a:prstGeom>
        </p:spPr>
      </p:pic>
    </p:spTree>
    <p:extLst>
      <p:ext uri="{BB962C8B-B14F-4D97-AF65-F5344CB8AC3E}">
        <p14:creationId xmlns:p14="http://schemas.microsoft.com/office/powerpoint/2010/main" val="132622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87A200-5764-419B-B12C-DC3316DE2886}"/>
              </a:ext>
            </a:extLst>
          </p:cNvPr>
          <p:cNvPicPr>
            <a:picLocks noChangeAspect="1"/>
          </p:cNvPicPr>
          <p:nvPr/>
        </p:nvPicPr>
        <p:blipFill>
          <a:blip r:embed="rId2"/>
          <a:stretch>
            <a:fillRect/>
          </a:stretch>
        </p:blipFill>
        <p:spPr>
          <a:xfrm>
            <a:off x="10340636" y="456055"/>
            <a:ext cx="1377708" cy="5593491"/>
          </a:xfrm>
          <a:prstGeom prst="rect">
            <a:avLst/>
          </a:prstGeom>
        </p:spPr>
      </p:pic>
      <p:pic>
        <p:nvPicPr>
          <p:cNvPr id="19" name="Picture 18">
            <a:extLst>
              <a:ext uri="{FF2B5EF4-FFF2-40B4-BE49-F238E27FC236}">
                <a16:creationId xmlns:a16="http://schemas.microsoft.com/office/drawing/2014/main" id="{3726E88D-40CB-4DBE-869B-DD7886D851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13247" y="1264703"/>
            <a:ext cx="458240" cy="416855"/>
          </a:xfrm>
          <a:prstGeom prst="rect">
            <a:avLst/>
          </a:prstGeom>
        </p:spPr>
      </p:pic>
      <p:pic>
        <p:nvPicPr>
          <p:cNvPr id="17" name="Picture 16">
            <a:extLst>
              <a:ext uri="{FF2B5EF4-FFF2-40B4-BE49-F238E27FC236}">
                <a16:creationId xmlns:a16="http://schemas.microsoft.com/office/drawing/2014/main" id="{1D0F1F6F-B6AC-4ED1-98AB-2C879634BE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5917" y="1205292"/>
            <a:ext cx="458239" cy="475057"/>
          </a:xfrm>
          <a:prstGeom prst="rect">
            <a:avLst/>
          </a:prstGeom>
        </p:spPr>
      </p:pic>
      <p:pic>
        <p:nvPicPr>
          <p:cNvPr id="21" name="Picture 20">
            <a:extLst>
              <a:ext uri="{FF2B5EF4-FFF2-40B4-BE49-F238E27FC236}">
                <a16:creationId xmlns:a16="http://schemas.microsoft.com/office/drawing/2014/main" id="{8C129D79-8028-45E7-8FA9-E455A79366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95556" y="1207950"/>
            <a:ext cx="458239" cy="463684"/>
          </a:xfrm>
          <a:prstGeom prst="rect">
            <a:avLst/>
          </a:prstGeom>
        </p:spPr>
      </p:pic>
      <p:pic>
        <p:nvPicPr>
          <p:cNvPr id="2" name="Picture 1">
            <a:extLst>
              <a:ext uri="{FF2B5EF4-FFF2-40B4-BE49-F238E27FC236}">
                <a16:creationId xmlns:a16="http://schemas.microsoft.com/office/drawing/2014/main" id="{22177936-650B-4D10-A2F2-A581408488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2525" y="1243450"/>
            <a:ext cx="424188" cy="396034"/>
          </a:xfrm>
          <a:prstGeom prst="rect">
            <a:avLst/>
          </a:prstGeom>
        </p:spPr>
      </p:pic>
      <p:sp>
        <p:nvSpPr>
          <p:cNvPr id="3" name="Title 2">
            <a:extLst>
              <a:ext uri="{FF2B5EF4-FFF2-40B4-BE49-F238E27FC236}">
                <a16:creationId xmlns:a16="http://schemas.microsoft.com/office/drawing/2014/main" id="{38975A72-388D-4CCA-B9F1-ECCA79E4EE1F}"/>
              </a:ext>
            </a:extLst>
          </p:cNvPr>
          <p:cNvSpPr>
            <a:spLocks noGrp="1"/>
          </p:cNvSpPr>
          <p:nvPr>
            <p:ph type="title"/>
          </p:nvPr>
        </p:nvSpPr>
        <p:spPr/>
        <p:txBody>
          <a:bodyPr/>
          <a:lstStyle/>
          <a:p>
            <a:r>
              <a:rPr lang="en-US" dirty="0"/>
              <a:t>Product selection guide</a:t>
            </a:r>
          </a:p>
        </p:txBody>
      </p:sp>
      <p:sp>
        <p:nvSpPr>
          <p:cNvPr id="4" name="Date Placeholder 3">
            <a:extLst>
              <a:ext uri="{FF2B5EF4-FFF2-40B4-BE49-F238E27FC236}">
                <a16:creationId xmlns:a16="http://schemas.microsoft.com/office/drawing/2014/main" id="{E4622B01-A698-427F-B1B2-7E786098A828}"/>
              </a:ext>
            </a:extLst>
          </p:cNvPr>
          <p:cNvSpPr>
            <a:spLocks noGrp="1"/>
          </p:cNvSpPr>
          <p:nvPr>
            <p:ph type="dt" sz="half" idx="18"/>
          </p:nvPr>
        </p:nvSpPr>
        <p:spPr/>
        <p:txBody>
          <a:bodyPr/>
          <a:lstStyle/>
          <a:p>
            <a:fld id="{DED11F41-F59E-4148-82B4-D5604C9DFCBD}" type="datetime4">
              <a:rPr lang="en-US" smtClean="0"/>
              <a:t>March 28, 2021</a:t>
            </a:fld>
            <a:endParaRPr lang="en-US" dirty="0"/>
          </a:p>
        </p:txBody>
      </p:sp>
      <p:sp>
        <p:nvSpPr>
          <p:cNvPr id="6" name="Slide Number Placeholder 5">
            <a:extLst>
              <a:ext uri="{FF2B5EF4-FFF2-40B4-BE49-F238E27FC236}">
                <a16:creationId xmlns:a16="http://schemas.microsoft.com/office/drawing/2014/main" id="{74B539AF-8140-40B0-8D4D-E2BCC2192E14}"/>
              </a:ext>
            </a:extLst>
          </p:cNvPr>
          <p:cNvSpPr>
            <a:spLocks noGrp="1"/>
          </p:cNvSpPr>
          <p:nvPr>
            <p:ph type="sldNum" sz="quarter" idx="20"/>
          </p:nvPr>
        </p:nvSpPr>
        <p:spPr/>
        <p:txBody>
          <a:bodyPr/>
          <a:lstStyle/>
          <a:p>
            <a:r>
              <a:rPr lang="en-US"/>
              <a:t>Slide </a:t>
            </a:r>
            <a:fld id="{619F89D8-7AE3-494A-97F3-03D680869632}" type="slidenum">
              <a:rPr lang="en-US" smtClean="0"/>
              <a:pPr/>
              <a:t>24</a:t>
            </a:fld>
            <a:endParaRPr lang="en-US" dirty="0"/>
          </a:p>
        </p:txBody>
      </p:sp>
      <p:sp>
        <p:nvSpPr>
          <p:cNvPr id="20" name="Subtitle 19">
            <a:extLst>
              <a:ext uri="{FF2B5EF4-FFF2-40B4-BE49-F238E27FC236}">
                <a16:creationId xmlns:a16="http://schemas.microsoft.com/office/drawing/2014/main" id="{D2BA0CC2-0789-4588-A492-DE3B527C832F}"/>
              </a:ext>
            </a:extLst>
          </p:cNvPr>
          <p:cNvSpPr>
            <a:spLocks noGrp="1"/>
          </p:cNvSpPr>
          <p:nvPr>
            <p:ph type="subTitle" idx="13"/>
          </p:nvPr>
        </p:nvSpPr>
        <p:spPr/>
        <p:txBody>
          <a:bodyPr/>
          <a:lstStyle/>
          <a:p>
            <a:r>
              <a:rPr lang="en-US" dirty="0"/>
              <a:t>Renewable energy industry</a:t>
            </a:r>
          </a:p>
        </p:txBody>
      </p:sp>
      <p:pic>
        <p:nvPicPr>
          <p:cNvPr id="10" name="Picture 9">
            <a:extLst>
              <a:ext uri="{FF2B5EF4-FFF2-40B4-BE49-F238E27FC236}">
                <a16:creationId xmlns:a16="http://schemas.microsoft.com/office/drawing/2014/main" id="{B541E6E4-5DFF-48C6-86D7-A516F53CA7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76790" y="1196225"/>
            <a:ext cx="433469" cy="487132"/>
          </a:xfrm>
          <a:prstGeom prst="rect">
            <a:avLst/>
          </a:prstGeom>
        </p:spPr>
      </p:pic>
      <p:pic>
        <p:nvPicPr>
          <p:cNvPr id="12" name="Picture 11">
            <a:extLst>
              <a:ext uri="{FF2B5EF4-FFF2-40B4-BE49-F238E27FC236}">
                <a16:creationId xmlns:a16="http://schemas.microsoft.com/office/drawing/2014/main" id="{4D03EE9E-E521-4F72-B66C-5597CB646E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14341" y="1194995"/>
            <a:ext cx="433469" cy="475056"/>
          </a:xfrm>
          <a:prstGeom prst="rect">
            <a:avLst/>
          </a:prstGeom>
        </p:spPr>
      </p:pic>
      <p:pic>
        <p:nvPicPr>
          <p:cNvPr id="13" name="Picture 12">
            <a:extLst>
              <a:ext uri="{FF2B5EF4-FFF2-40B4-BE49-F238E27FC236}">
                <a16:creationId xmlns:a16="http://schemas.microsoft.com/office/drawing/2014/main" id="{C62F6323-E170-4907-8AD4-45547AF956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66720" y="1212574"/>
            <a:ext cx="433470" cy="434535"/>
          </a:xfrm>
          <a:prstGeom prst="rect">
            <a:avLst/>
          </a:prstGeom>
        </p:spPr>
      </p:pic>
      <p:pic>
        <p:nvPicPr>
          <p:cNvPr id="15" name="Picture 14">
            <a:extLst>
              <a:ext uri="{FF2B5EF4-FFF2-40B4-BE49-F238E27FC236}">
                <a16:creationId xmlns:a16="http://schemas.microsoft.com/office/drawing/2014/main" id="{643B1676-1AC9-44C6-94A8-7B01C20CC83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90483" y="1133151"/>
            <a:ext cx="458239" cy="524200"/>
          </a:xfrm>
          <a:prstGeom prst="rect">
            <a:avLst/>
          </a:prstGeom>
        </p:spPr>
      </p:pic>
      <p:graphicFrame>
        <p:nvGraphicFramePr>
          <p:cNvPr id="8" name="Table 8">
            <a:extLst>
              <a:ext uri="{FF2B5EF4-FFF2-40B4-BE49-F238E27FC236}">
                <a16:creationId xmlns:a16="http://schemas.microsoft.com/office/drawing/2014/main" id="{80951538-0D87-483A-8E6B-08375D5222F3}"/>
              </a:ext>
            </a:extLst>
          </p:cNvPr>
          <p:cNvGraphicFramePr>
            <a:graphicFrameLocks noGrp="1"/>
          </p:cNvGraphicFramePr>
          <p:nvPr>
            <p:extLst>
              <p:ext uri="{D42A27DB-BD31-4B8C-83A1-F6EECF244321}">
                <p14:modId xmlns:p14="http://schemas.microsoft.com/office/powerpoint/2010/main" val="3798949402"/>
              </p:ext>
            </p:extLst>
          </p:nvPr>
        </p:nvGraphicFramePr>
        <p:xfrm>
          <a:off x="332367" y="1657351"/>
          <a:ext cx="9764138" cy="4270767"/>
        </p:xfrm>
        <a:graphic>
          <a:graphicData uri="http://schemas.openxmlformats.org/drawingml/2006/table">
            <a:tbl>
              <a:tblPr firstRow="1" bandRow="1">
                <a:tableStyleId>{5C22544A-7EE6-4342-B048-85BDC9FD1C3A}</a:tableStyleId>
              </a:tblPr>
              <a:tblGrid>
                <a:gridCol w="3390216">
                  <a:extLst>
                    <a:ext uri="{9D8B030D-6E8A-4147-A177-3AD203B41FA5}">
                      <a16:colId xmlns:a16="http://schemas.microsoft.com/office/drawing/2014/main" val="1972988171"/>
                    </a:ext>
                  </a:extLst>
                </a:gridCol>
                <a:gridCol w="706498">
                  <a:extLst>
                    <a:ext uri="{9D8B030D-6E8A-4147-A177-3AD203B41FA5}">
                      <a16:colId xmlns:a16="http://schemas.microsoft.com/office/drawing/2014/main" val="3450071718"/>
                    </a:ext>
                  </a:extLst>
                </a:gridCol>
                <a:gridCol w="708428">
                  <a:extLst>
                    <a:ext uri="{9D8B030D-6E8A-4147-A177-3AD203B41FA5}">
                      <a16:colId xmlns:a16="http://schemas.microsoft.com/office/drawing/2014/main" val="2940307927"/>
                    </a:ext>
                  </a:extLst>
                </a:gridCol>
                <a:gridCol w="708428">
                  <a:extLst>
                    <a:ext uri="{9D8B030D-6E8A-4147-A177-3AD203B41FA5}">
                      <a16:colId xmlns:a16="http://schemas.microsoft.com/office/drawing/2014/main" val="1178517649"/>
                    </a:ext>
                  </a:extLst>
                </a:gridCol>
                <a:gridCol w="708428">
                  <a:extLst>
                    <a:ext uri="{9D8B030D-6E8A-4147-A177-3AD203B41FA5}">
                      <a16:colId xmlns:a16="http://schemas.microsoft.com/office/drawing/2014/main" val="4038841982"/>
                    </a:ext>
                  </a:extLst>
                </a:gridCol>
                <a:gridCol w="708428">
                  <a:extLst>
                    <a:ext uri="{9D8B030D-6E8A-4147-A177-3AD203B41FA5}">
                      <a16:colId xmlns:a16="http://schemas.microsoft.com/office/drawing/2014/main" val="3544850890"/>
                    </a:ext>
                  </a:extLst>
                </a:gridCol>
                <a:gridCol w="708428">
                  <a:extLst>
                    <a:ext uri="{9D8B030D-6E8A-4147-A177-3AD203B41FA5}">
                      <a16:colId xmlns:a16="http://schemas.microsoft.com/office/drawing/2014/main" val="2597083973"/>
                    </a:ext>
                  </a:extLst>
                </a:gridCol>
                <a:gridCol w="708428">
                  <a:extLst>
                    <a:ext uri="{9D8B030D-6E8A-4147-A177-3AD203B41FA5}">
                      <a16:colId xmlns:a16="http://schemas.microsoft.com/office/drawing/2014/main" val="2877227308"/>
                    </a:ext>
                  </a:extLst>
                </a:gridCol>
                <a:gridCol w="708428">
                  <a:extLst>
                    <a:ext uri="{9D8B030D-6E8A-4147-A177-3AD203B41FA5}">
                      <a16:colId xmlns:a16="http://schemas.microsoft.com/office/drawing/2014/main" val="984366584"/>
                    </a:ext>
                  </a:extLst>
                </a:gridCol>
                <a:gridCol w="708428">
                  <a:extLst>
                    <a:ext uri="{9D8B030D-6E8A-4147-A177-3AD203B41FA5}">
                      <a16:colId xmlns:a16="http://schemas.microsoft.com/office/drawing/2014/main" val="1866456876"/>
                    </a:ext>
                  </a:extLst>
                </a:gridCol>
              </a:tblGrid>
              <a:tr h="361691">
                <a:tc>
                  <a:txBody>
                    <a:bodyPr/>
                    <a:lstStyle/>
                    <a:p>
                      <a:r>
                        <a:rPr lang="en-US" sz="600" dirty="0"/>
                        <a:t>Product description</a:t>
                      </a:r>
                    </a:p>
                  </a:txBody>
                  <a:tcPr marT="0" marB="0" anchor="ctr"/>
                </a:tc>
                <a:tc>
                  <a:txBody>
                    <a:bodyPr/>
                    <a:lstStyle/>
                    <a:p>
                      <a:pPr algn="ctr"/>
                      <a:r>
                        <a:rPr lang="en-US" sz="600" dirty="0"/>
                        <a:t>Safety</a:t>
                      </a:r>
                    </a:p>
                  </a:txBody>
                  <a:tcPr marL="0" marR="0" marT="0" marB="0" anchor="ctr"/>
                </a:tc>
                <a:tc>
                  <a:txBody>
                    <a:bodyPr/>
                    <a:lstStyle/>
                    <a:p>
                      <a:pPr algn="ctr"/>
                      <a:r>
                        <a:rPr lang="en-US" sz="600" dirty="0"/>
                        <a:t>Total project</a:t>
                      </a:r>
                      <a:br>
                        <a:rPr lang="en-US" sz="600" dirty="0"/>
                      </a:br>
                      <a:r>
                        <a:rPr lang="en-US" sz="600" dirty="0"/>
                        <a:t>cost reduction</a:t>
                      </a:r>
                    </a:p>
                  </a:txBody>
                  <a:tcPr marL="0" marR="0" marT="0" marB="0" anchor="ctr"/>
                </a:tc>
                <a:tc>
                  <a:txBody>
                    <a:bodyPr/>
                    <a:lstStyle/>
                    <a:p>
                      <a:pPr algn="ctr"/>
                      <a:r>
                        <a:rPr lang="en-US" sz="600" dirty="0"/>
                        <a:t>Continuous operation &amp; sustainability</a:t>
                      </a:r>
                    </a:p>
                  </a:txBody>
                  <a:tcPr marL="0" marR="0" marT="0" marB="0" anchor="ctr"/>
                </a:tc>
                <a:tc>
                  <a:txBody>
                    <a:bodyPr/>
                    <a:lstStyle/>
                    <a:p>
                      <a:pPr algn="ctr"/>
                      <a:r>
                        <a:rPr lang="en-US" sz="600" dirty="0"/>
                        <a:t>Grounding</a:t>
                      </a:r>
                    </a:p>
                    <a:p>
                      <a:pPr algn="ctr"/>
                      <a:r>
                        <a:rPr lang="en-US" sz="600" dirty="0"/>
                        <a:t>&amp; bonding</a:t>
                      </a:r>
                    </a:p>
                  </a:txBody>
                  <a:tcPr marL="0" marR="0" marT="0" marB="0" anchor="ctr"/>
                </a:tc>
                <a:tc>
                  <a:txBody>
                    <a:bodyPr/>
                    <a:lstStyle/>
                    <a:p>
                      <a:pPr algn="ctr"/>
                      <a:r>
                        <a:rPr lang="en-US" sz="600" dirty="0"/>
                        <a:t>Power quality, efficiency &amp; reliability</a:t>
                      </a:r>
                    </a:p>
                  </a:txBody>
                  <a:tcPr marL="0" marR="0" marT="0" marB="0" anchor="ctr"/>
                </a:tc>
                <a:tc>
                  <a:txBody>
                    <a:bodyPr/>
                    <a:lstStyle/>
                    <a:p>
                      <a:pPr algn="ctr"/>
                      <a:r>
                        <a:rPr lang="en-US" sz="600" dirty="0"/>
                        <a:t>Corrosive &amp; harsh environment protection</a:t>
                      </a:r>
                    </a:p>
                  </a:txBody>
                  <a:tcPr marL="0" marR="0" marT="0" marB="0" anchor="ctr"/>
                </a:tc>
                <a:tc>
                  <a:txBody>
                    <a:bodyPr/>
                    <a:lstStyle/>
                    <a:p>
                      <a:pPr algn="ctr"/>
                      <a:r>
                        <a:rPr lang="en-US" sz="600" dirty="0"/>
                        <a:t>Extreme temperature protection</a:t>
                      </a:r>
                    </a:p>
                  </a:txBody>
                  <a:tcPr marL="0" marR="0" marT="0" marB="0" anchor="ctr"/>
                </a:tc>
                <a:tc>
                  <a:txBody>
                    <a:bodyPr/>
                    <a:lstStyle/>
                    <a:p>
                      <a:pPr algn="ctr"/>
                      <a:r>
                        <a:rPr lang="en-US" sz="600" dirty="0"/>
                        <a:t>Space savings</a:t>
                      </a:r>
                    </a:p>
                  </a:txBody>
                  <a:tcPr marL="0" marR="0" marT="0" marB="0" anchor="ctr"/>
                </a:tc>
                <a:tc>
                  <a:txBody>
                    <a:bodyPr/>
                    <a:lstStyle/>
                    <a:p>
                      <a:pPr algn="ctr"/>
                      <a:r>
                        <a:rPr lang="en-US" sz="600" dirty="0"/>
                        <a:t>Services &amp; </a:t>
                      </a:r>
                    </a:p>
                    <a:p>
                      <a:pPr algn="ctr"/>
                      <a:r>
                        <a:rPr lang="en-US" sz="600" dirty="0"/>
                        <a:t>training</a:t>
                      </a:r>
                    </a:p>
                  </a:txBody>
                  <a:tcPr marL="0" marR="0" marT="0" marB="0" anchor="ctr"/>
                </a:tc>
                <a:extLst>
                  <a:ext uri="{0D108BD9-81ED-4DB2-BD59-A6C34878D82A}">
                    <a16:rowId xmlns:a16="http://schemas.microsoft.com/office/drawing/2014/main" val="1798250663"/>
                  </a:ext>
                </a:extLst>
              </a:tr>
              <a:tr h="153994">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600" b="1" dirty="0"/>
                        <a:t>Kindorf®</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153994">
                <a:tc>
                  <a:txBody>
                    <a:bodyPr/>
                    <a:lstStyle/>
                    <a:p>
                      <a:r>
                        <a:rPr lang="en-US" sz="600" dirty="0"/>
                        <a:t>Rooftop solar mounting systems, surface raceway, lighting support and cable mounting systems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43057809"/>
                  </a:ext>
                </a:extLst>
              </a:tr>
              <a:tr h="153994">
                <a:tc>
                  <a:txBody>
                    <a:bodyPr/>
                    <a:lstStyle/>
                    <a:p>
                      <a:r>
                        <a:rPr lang="en-US" sz="600" dirty="0"/>
                        <a:t>316 stainless, aluminum, PVC-coated or non-metallic channel, hangers and clamps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66608604"/>
                  </a:ext>
                </a:extLst>
              </a:tr>
              <a:tr h="153994">
                <a:tc>
                  <a:txBody>
                    <a:bodyPr/>
                    <a:lstStyle/>
                    <a:p>
                      <a:r>
                        <a:rPr lang="en-US" sz="600" dirty="0"/>
                        <a:t>Seismic bracing system</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1008827"/>
                  </a:ext>
                </a:extLst>
              </a:tr>
              <a:tr h="153994">
                <a:tc>
                  <a:txBody>
                    <a:bodyPr/>
                    <a:lstStyle/>
                    <a:p>
                      <a:r>
                        <a:rPr lang="en-US" sz="600" b="1" dirty="0"/>
                        <a:t>Kopex®</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764154"/>
                  </a:ext>
                </a:extLst>
              </a:tr>
              <a:tr h="153994">
                <a:tc>
                  <a:txBody>
                    <a:bodyPr/>
                    <a:lstStyle/>
                    <a:p>
                      <a:r>
                        <a:rPr lang="en-US" sz="600" dirty="0"/>
                        <a:t>High-temperature conduit systems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1037439"/>
                  </a:ext>
                </a:extLst>
              </a:tr>
              <a:tr h="153994">
                <a:tc>
                  <a:txBody>
                    <a:bodyPr/>
                    <a:lstStyle/>
                    <a:p>
                      <a:r>
                        <a:rPr lang="en-US" sz="600" b="1" dirty="0"/>
                        <a:t>Kopex-Ex™</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174793"/>
                  </a:ext>
                </a:extLst>
              </a:tr>
              <a:tr h="153994">
                <a:tc>
                  <a:txBody>
                    <a:bodyPr/>
                    <a:lstStyle/>
                    <a:p>
                      <a:r>
                        <a:rPr lang="en-US" sz="600" dirty="0"/>
                        <a:t>Stainless steel flexible conduit systems for hazardous locations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734044"/>
                  </a:ext>
                </a:extLst>
              </a:tr>
              <a:tr h="153994">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600" b="1" dirty="0" err="1"/>
                        <a:t>Ocal</a:t>
                      </a:r>
                      <a:r>
                        <a:rPr lang="en-US" sz="6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153994">
                <a:tc>
                  <a:txBody>
                    <a:bodyPr/>
                    <a:lstStyle/>
                    <a:p>
                      <a:r>
                        <a:rPr lang="en-US" sz="600" b="0" dirty="0"/>
                        <a:t>PVC-coated conduit systems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153994">
                <a:tc>
                  <a:txBody>
                    <a:bodyPr/>
                    <a:lstStyle/>
                    <a:p>
                      <a:r>
                        <a:rPr lang="en-US" sz="600" b="0" dirty="0" err="1"/>
                        <a:t>Ocal</a:t>
                      </a:r>
                      <a:r>
                        <a:rPr lang="en-US" sz="600" b="0" dirty="0"/>
                        <a:t>-Blue® type 4X form 8 conduit bodies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59710494"/>
                  </a:ext>
                </a:extLst>
              </a:tr>
              <a:tr h="155448">
                <a:tc>
                  <a:txBody>
                    <a:bodyPr/>
                    <a:lstStyle/>
                    <a:p>
                      <a:r>
                        <a:rPr lang="en-US" sz="600" dirty="0"/>
                        <a:t>Installation certification training</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701024"/>
                  </a:ext>
                </a:extLst>
              </a:tr>
              <a:tr h="153994">
                <a:tc>
                  <a:txBody>
                    <a:bodyPr/>
                    <a:lstStyle/>
                    <a:p>
                      <a:r>
                        <a:rPr lang="en-US" sz="600" b="1" dirty="0" err="1"/>
                        <a:t>Red•Dot</a:t>
                      </a:r>
                      <a:r>
                        <a:rPr lang="en-US" sz="6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884478"/>
                  </a:ext>
                </a:extLst>
              </a:tr>
              <a:tr h="153994">
                <a:tc>
                  <a:txBody>
                    <a:bodyPr/>
                    <a:lstStyle/>
                    <a:p>
                      <a:r>
                        <a:rPr lang="en-US" sz="600" dirty="0"/>
                        <a:t>Code Keeper® weatherproof while-in-use covers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1346716"/>
                  </a:ext>
                </a:extLst>
              </a:tr>
              <a:tr h="153994">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600" b="1" dirty="0" err="1"/>
                        <a:t>Russellstoll</a:t>
                      </a:r>
                      <a:r>
                        <a:rPr lang="en-US" sz="6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090967"/>
                  </a:ext>
                </a:extLst>
              </a:tr>
              <a:tr h="153994">
                <a:tc>
                  <a:txBody>
                    <a:bodyPr/>
                    <a:lstStyle/>
                    <a:p>
                      <a:r>
                        <a:rPr lang="en-US" sz="600" dirty="0" err="1"/>
                        <a:t>MaxGard</a:t>
                      </a:r>
                      <a:r>
                        <a:rPr lang="en-US" sz="600" dirty="0"/>
                        <a:t>® pin-and-sleeve connectors and explosion-proof interlocked receptacles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51529970"/>
                  </a:ext>
                </a:extLst>
              </a:tr>
              <a:tr h="153994">
                <a:tc>
                  <a:txBody>
                    <a:bodyPr/>
                    <a:lstStyle/>
                    <a:p>
                      <a:r>
                        <a:rPr lang="en-US" sz="600" dirty="0"/>
                        <a:t>GSUL ground indicator system</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571489"/>
                  </a:ext>
                </a:extLst>
              </a:tr>
              <a:tr h="153994">
                <a:tc>
                  <a:txBody>
                    <a:bodyPr/>
                    <a:lstStyle/>
                    <a:p>
                      <a:r>
                        <a:rPr lang="en-US" sz="600" b="1" dirty="0"/>
                        <a:t>Sta-Kon®</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1099756"/>
                  </a:ext>
                </a:extLst>
              </a:tr>
              <a:tr h="153994">
                <a:tc>
                  <a:txBody>
                    <a:bodyPr/>
                    <a:lstStyle/>
                    <a:p>
                      <a:r>
                        <a:rPr lang="en-US" sz="600" dirty="0"/>
                        <a:t>Nylon-, vinyl- and non-insulated wire terminals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47990398"/>
                  </a:ext>
                </a:extLst>
              </a:tr>
              <a:tr h="153994">
                <a:tc>
                  <a:txBody>
                    <a:bodyPr/>
                    <a:lstStyle/>
                    <a:p>
                      <a:r>
                        <a:rPr lang="en-US" sz="600" dirty="0"/>
                        <a:t>High-temperature wire joints and terminals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79983478"/>
                  </a:ext>
                </a:extLst>
              </a:tr>
              <a:tr h="153994">
                <a:tc>
                  <a:txBody>
                    <a:bodyPr/>
                    <a:lstStyle/>
                    <a:p>
                      <a:r>
                        <a:rPr lang="en-US" sz="600" dirty="0"/>
                        <a:t>Corrosion-resistant, nickel-plated wire terminals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12534269"/>
                  </a:ext>
                </a:extLst>
              </a:tr>
              <a:tr h="153994">
                <a:tc>
                  <a:txBody>
                    <a:bodyPr/>
                    <a:lstStyle/>
                    <a:p>
                      <a:r>
                        <a:rPr lang="en-US" sz="600" dirty="0"/>
                        <a:t>Heat-shrink terminals, ergonomic Comfort Crimp® tools and disconnect installation tool</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64620334"/>
                  </a:ext>
                </a:extLst>
              </a:tr>
              <a:tr h="153994">
                <a:tc>
                  <a:txBody>
                    <a:bodyPr/>
                    <a:lstStyle/>
                    <a:p>
                      <a:r>
                        <a:rPr lang="en-US" sz="600" dirty="0"/>
                        <a:t>Shrink-Kon® heat-shrink insulation for harnesses, wires or cables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123702220"/>
                  </a:ext>
                </a:extLst>
              </a:tr>
              <a:tr h="153994">
                <a:tc>
                  <a:txBody>
                    <a:bodyPr/>
                    <a:lstStyle/>
                    <a:p>
                      <a:r>
                        <a:rPr lang="en-US" sz="600" dirty="0"/>
                        <a:t>Shrink-Kon® self-fusing insulation tape</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350652468"/>
                  </a:ext>
                </a:extLst>
              </a:tr>
              <a:tr h="153994">
                <a:tc>
                  <a:txBody>
                    <a:bodyPr/>
                    <a:lstStyle/>
                    <a:p>
                      <a:r>
                        <a:rPr lang="en-US" sz="600" dirty="0"/>
                        <a:t>Shield-Kon® coaxial grounding connectors and Dragon Tooth® insulation-piercing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81578016"/>
                  </a:ext>
                </a:extLst>
              </a:tr>
            </a:tbl>
          </a:graphicData>
        </a:graphic>
      </p:graphicFrame>
      <p:pic>
        <p:nvPicPr>
          <p:cNvPr id="9" name="Picture 8">
            <a:extLst>
              <a:ext uri="{FF2B5EF4-FFF2-40B4-BE49-F238E27FC236}">
                <a16:creationId xmlns:a16="http://schemas.microsoft.com/office/drawing/2014/main" id="{508314A9-A7C3-4B45-BB42-4873EBD6FA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9825" y="1225274"/>
            <a:ext cx="402746" cy="425234"/>
          </a:xfrm>
          <a:prstGeom prst="rect">
            <a:avLst/>
          </a:prstGeom>
        </p:spPr>
      </p:pic>
    </p:spTree>
    <p:extLst>
      <p:ext uri="{BB962C8B-B14F-4D97-AF65-F5344CB8AC3E}">
        <p14:creationId xmlns:p14="http://schemas.microsoft.com/office/powerpoint/2010/main" val="130244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87A200-5764-419B-B12C-DC3316DE2886}"/>
              </a:ext>
            </a:extLst>
          </p:cNvPr>
          <p:cNvPicPr>
            <a:picLocks noChangeAspect="1"/>
          </p:cNvPicPr>
          <p:nvPr/>
        </p:nvPicPr>
        <p:blipFill>
          <a:blip r:embed="rId2"/>
          <a:stretch>
            <a:fillRect/>
          </a:stretch>
        </p:blipFill>
        <p:spPr>
          <a:xfrm>
            <a:off x="10340636" y="456055"/>
            <a:ext cx="1377708" cy="5593491"/>
          </a:xfrm>
          <a:prstGeom prst="rect">
            <a:avLst/>
          </a:prstGeom>
        </p:spPr>
      </p:pic>
      <p:pic>
        <p:nvPicPr>
          <p:cNvPr id="19" name="Picture 18">
            <a:extLst>
              <a:ext uri="{FF2B5EF4-FFF2-40B4-BE49-F238E27FC236}">
                <a16:creationId xmlns:a16="http://schemas.microsoft.com/office/drawing/2014/main" id="{3726E88D-40CB-4DBE-869B-DD7886D851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813247" y="1264703"/>
            <a:ext cx="458240" cy="416855"/>
          </a:xfrm>
          <a:prstGeom prst="rect">
            <a:avLst/>
          </a:prstGeom>
        </p:spPr>
      </p:pic>
      <p:pic>
        <p:nvPicPr>
          <p:cNvPr id="17" name="Picture 16">
            <a:extLst>
              <a:ext uri="{FF2B5EF4-FFF2-40B4-BE49-F238E27FC236}">
                <a16:creationId xmlns:a16="http://schemas.microsoft.com/office/drawing/2014/main" id="{1D0F1F6F-B6AC-4ED1-98AB-2C879634BE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5917" y="1205292"/>
            <a:ext cx="458239" cy="475057"/>
          </a:xfrm>
          <a:prstGeom prst="rect">
            <a:avLst/>
          </a:prstGeom>
        </p:spPr>
      </p:pic>
      <p:pic>
        <p:nvPicPr>
          <p:cNvPr id="21" name="Picture 20">
            <a:extLst>
              <a:ext uri="{FF2B5EF4-FFF2-40B4-BE49-F238E27FC236}">
                <a16:creationId xmlns:a16="http://schemas.microsoft.com/office/drawing/2014/main" id="{8C129D79-8028-45E7-8FA9-E455A79366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495556" y="1207950"/>
            <a:ext cx="458239" cy="463684"/>
          </a:xfrm>
          <a:prstGeom prst="rect">
            <a:avLst/>
          </a:prstGeom>
        </p:spPr>
      </p:pic>
      <p:pic>
        <p:nvPicPr>
          <p:cNvPr id="2" name="Picture 1">
            <a:extLst>
              <a:ext uri="{FF2B5EF4-FFF2-40B4-BE49-F238E27FC236}">
                <a16:creationId xmlns:a16="http://schemas.microsoft.com/office/drawing/2014/main" id="{22177936-650B-4D10-A2F2-A581408488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2525" y="1243450"/>
            <a:ext cx="424188" cy="396034"/>
          </a:xfrm>
          <a:prstGeom prst="rect">
            <a:avLst/>
          </a:prstGeom>
        </p:spPr>
      </p:pic>
      <p:sp>
        <p:nvSpPr>
          <p:cNvPr id="3" name="Title 2">
            <a:extLst>
              <a:ext uri="{FF2B5EF4-FFF2-40B4-BE49-F238E27FC236}">
                <a16:creationId xmlns:a16="http://schemas.microsoft.com/office/drawing/2014/main" id="{38975A72-388D-4CCA-B9F1-ECCA79E4EE1F}"/>
              </a:ext>
            </a:extLst>
          </p:cNvPr>
          <p:cNvSpPr>
            <a:spLocks noGrp="1"/>
          </p:cNvSpPr>
          <p:nvPr>
            <p:ph type="title"/>
          </p:nvPr>
        </p:nvSpPr>
        <p:spPr/>
        <p:txBody>
          <a:bodyPr/>
          <a:lstStyle/>
          <a:p>
            <a:r>
              <a:rPr lang="en-US" dirty="0"/>
              <a:t>Product selection guide</a:t>
            </a:r>
          </a:p>
        </p:txBody>
      </p:sp>
      <p:sp>
        <p:nvSpPr>
          <p:cNvPr id="4" name="Date Placeholder 3">
            <a:extLst>
              <a:ext uri="{FF2B5EF4-FFF2-40B4-BE49-F238E27FC236}">
                <a16:creationId xmlns:a16="http://schemas.microsoft.com/office/drawing/2014/main" id="{E4622B01-A698-427F-B1B2-7E786098A828}"/>
              </a:ext>
            </a:extLst>
          </p:cNvPr>
          <p:cNvSpPr>
            <a:spLocks noGrp="1"/>
          </p:cNvSpPr>
          <p:nvPr>
            <p:ph type="dt" sz="half" idx="18"/>
          </p:nvPr>
        </p:nvSpPr>
        <p:spPr/>
        <p:txBody>
          <a:bodyPr/>
          <a:lstStyle/>
          <a:p>
            <a:fld id="{DED11F41-F59E-4148-82B4-D5604C9DFCBD}" type="datetime4">
              <a:rPr lang="en-US" smtClean="0"/>
              <a:t>March 28, 2021</a:t>
            </a:fld>
            <a:endParaRPr lang="en-US" dirty="0"/>
          </a:p>
        </p:txBody>
      </p:sp>
      <p:sp>
        <p:nvSpPr>
          <p:cNvPr id="6" name="Slide Number Placeholder 5">
            <a:extLst>
              <a:ext uri="{FF2B5EF4-FFF2-40B4-BE49-F238E27FC236}">
                <a16:creationId xmlns:a16="http://schemas.microsoft.com/office/drawing/2014/main" id="{74B539AF-8140-40B0-8D4D-E2BCC2192E14}"/>
              </a:ext>
            </a:extLst>
          </p:cNvPr>
          <p:cNvSpPr>
            <a:spLocks noGrp="1"/>
          </p:cNvSpPr>
          <p:nvPr>
            <p:ph type="sldNum" sz="quarter" idx="20"/>
          </p:nvPr>
        </p:nvSpPr>
        <p:spPr/>
        <p:txBody>
          <a:bodyPr/>
          <a:lstStyle/>
          <a:p>
            <a:r>
              <a:rPr lang="en-US"/>
              <a:t>Slide </a:t>
            </a:r>
            <a:fld id="{619F89D8-7AE3-494A-97F3-03D680869632}" type="slidenum">
              <a:rPr lang="en-US" smtClean="0"/>
              <a:pPr/>
              <a:t>25</a:t>
            </a:fld>
            <a:endParaRPr lang="en-US" dirty="0"/>
          </a:p>
        </p:txBody>
      </p:sp>
      <p:sp>
        <p:nvSpPr>
          <p:cNvPr id="20" name="Subtitle 19">
            <a:extLst>
              <a:ext uri="{FF2B5EF4-FFF2-40B4-BE49-F238E27FC236}">
                <a16:creationId xmlns:a16="http://schemas.microsoft.com/office/drawing/2014/main" id="{D2BA0CC2-0789-4588-A492-DE3B527C832F}"/>
              </a:ext>
            </a:extLst>
          </p:cNvPr>
          <p:cNvSpPr>
            <a:spLocks noGrp="1"/>
          </p:cNvSpPr>
          <p:nvPr>
            <p:ph type="subTitle" idx="13"/>
          </p:nvPr>
        </p:nvSpPr>
        <p:spPr/>
        <p:txBody>
          <a:bodyPr/>
          <a:lstStyle/>
          <a:p>
            <a:r>
              <a:rPr lang="en-US" dirty="0"/>
              <a:t>Renewable energy industry</a:t>
            </a:r>
          </a:p>
        </p:txBody>
      </p:sp>
      <p:pic>
        <p:nvPicPr>
          <p:cNvPr id="10" name="Picture 9">
            <a:extLst>
              <a:ext uri="{FF2B5EF4-FFF2-40B4-BE49-F238E27FC236}">
                <a16:creationId xmlns:a16="http://schemas.microsoft.com/office/drawing/2014/main" id="{B541E6E4-5DFF-48C6-86D7-A516F53CA75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76790" y="1196225"/>
            <a:ext cx="433469" cy="487132"/>
          </a:xfrm>
          <a:prstGeom prst="rect">
            <a:avLst/>
          </a:prstGeom>
        </p:spPr>
      </p:pic>
      <p:pic>
        <p:nvPicPr>
          <p:cNvPr id="12" name="Picture 11">
            <a:extLst>
              <a:ext uri="{FF2B5EF4-FFF2-40B4-BE49-F238E27FC236}">
                <a16:creationId xmlns:a16="http://schemas.microsoft.com/office/drawing/2014/main" id="{4D03EE9E-E521-4F72-B66C-5597CB646EE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14341" y="1194995"/>
            <a:ext cx="433469" cy="475056"/>
          </a:xfrm>
          <a:prstGeom prst="rect">
            <a:avLst/>
          </a:prstGeom>
        </p:spPr>
      </p:pic>
      <p:pic>
        <p:nvPicPr>
          <p:cNvPr id="13" name="Picture 12">
            <a:extLst>
              <a:ext uri="{FF2B5EF4-FFF2-40B4-BE49-F238E27FC236}">
                <a16:creationId xmlns:a16="http://schemas.microsoft.com/office/drawing/2014/main" id="{C62F6323-E170-4907-8AD4-45547AF956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66720" y="1212574"/>
            <a:ext cx="433470" cy="434535"/>
          </a:xfrm>
          <a:prstGeom prst="rect">
            <a:avLst/>
          </a:prstGeom>
        </p:spPr>
      </p:pic>
      <p:pic>
        <p:nvPicPr>
          <p:cNvPr id="15" name="Picture 14">
            <a:extLst>
              <a:ext uri="{FF2B5EF4-FFF2-40B4-BE49-F238E27FC236}">
                <a16:creationId xmlns:a16="http://schemas.microsoft.com/office/drawing/2014/main" id="{643B1676-1AC9-44C6-94A8-7B01C20CC83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90483" y="1133151"/>
            <a:ext cx="458239" cy="524200"/>
          </a:xfrm>
          <a:prstGeom prst="rect">
            <a:avLst/>
          </a:prstGeom>
        </p:spPr>
      </p:pic>
      <p:graphicFrame>
        <p:nvGraphicFramePr>
          <p:cNvPr id="8" name="Table 8">
            <a:extLst>
              <a:ext uri="{FF2B5EF4-FFF2-40B4-BE49-F238E27FC236}">
                <a16:creationId xmlns:a16="http://schemas.microsoft.com/office/drawing/2014/main" id="{80951538-0D87-483A-8E6B-08375D5222F3}"/>
              </a:ext>
            </a:extLst>
          </p:cNvPr>
          <p:cNvGraphicFramePr>
            <a:graphicFrameLocks noGrp="1"/>
          </p:cNvGraphicFramePr>
          <p:nvPr>
            <p:extLst>
              <p:ext uri="{D42A27DB-BD31-4B8C-83A1-F6EECF244321}">
                <p14:modId xmlns:p14="http://schemas.microsoft.com/office/powerpoint/2010/main" val="1776232473"/>
              </p:ext>
            </p:extLst>
          </p:nvPr>
        </p:nvGraphicFramePr>
        <p:xfrm>
          <a:off x="332367" y="1657351"/>
          <a:ext cx="9764138" cy="3009929"/>
        </p:xfrm>
        <a:graphic>
          <a:graphicData uri="http://schemas.openxmlformats.org/drawingml/2006/table">
            <a:tbl>
              <a:tblPr firstRow="1" bandRow="1">
                <a:tableStyleId>{5C22544A-7EE6-4342-B048-85BDC9FD1C3A}</a:tableStyleId>
              </a:tblPr>
              <a:tblGrid>
                <a:gridCol w="3390216">
                  <a:extLst>
                    <a:ext uri="{9D8B030D-6E8A-4147-A177-3AD203B41FA5}">
                      <a16:colId xmlns:a16="http://schemas.microsoft.com/office/drawing/2014/main" val="1972988171"/>
                    </a:ext>
                  </a:extLst>
                </a:gridCol>
                <a:gridCol w="706498">
                  <a:extLst>
                    <a:ext uri="{9D8B030D-6E8A-4147-A177-3AD203B41FA5}">
                      <a16:colId xmlns:a16="http://schemas.microsoft.com/office/drawing/2014/main" val="3450071718"/>
                    </a:ext>
                  </a:extLst>
                </a:gridCol>
                <a:gridCol w="708428">
                  <a:extLst>
                    <a:ext uri="{9D8B030D-6E8A-4147-A177-3AD203B41FA5}">
                      <a16:colId xmlns:a16="http://schemas.microsoft.com/office/drawing/2014/main" val="2940307927"/>
                    </a:ext>
                  </a:extLst>
                </a:gridCol>
                <a:gridCol w="708428">
                  <a:extLst>
                    <a:ext uri="{9D8B030D-6E8A-4147-A177-3AD203B41FA5}">
                      <a16:colId xmlns:a16="http://schemas.microsoft.com/office/drawing/2014/main" val="1178517649"/>
                    </a:ext>
                  </a:extLst>
                </a:gridCol>
                <a:gridCol w="708428">
                  <a:extLst>
                    <a:ext uri="{9D8B030D-6E8A-4147-A177-3AD203B41FA5}">
                      <a16:colId xmlns:a16="http://schemas.microsoft.com/office/drawing/2014/main" val="4038841982"/>
                    </a:ext>
                  </a:extLst>
                </a:gridCol>
                <a:gridCol w="708428">
                  <a:extLst>
                    <a:ext uri="{9D8B030D-6E8A-4147-A177-3AD203B41FA5}">
                      <a16:colId xmlns:a16="http://schemas.microsoft.com/office/drawing/2014/main" val="3544850890"/>
                    </a:ext>
                  </a:extLst>
                </a:gridCol>
                <a:gridCol w="708428">
                  <a:extLst>
                    <a:ext uri="{9D8B030D-6E8A-4147-A177-3AD203B41FA5}">
                      <a16:colId xmlns:a16="http://schemas.microsoft.com/office/drawing/2014/main" val="2597083973"/>
                    </a:ext>
                  </a:extLst>
                </a:gridCol>
                <a:gridCol w="708428">
                  <a:extLst>
                    <a:ext uri="{9D8B030D-6E8A-4147-A177-3AD203B41FA5}">
                      <a16:colId xmlns:a16="http://schemas.microsoft.com/office/drawing/2014/main" val="2877227308"/>
                    </a:ext>
                  </a:extLst>
                </a:gridCol>
                <a:gridCol w="708428">
                  <a:extLst>
                    <a:ext uri="{9D8B030D-6E8A-4147-A177-3AD203B41FA5}">
                      <a16:colId xmlns:a16="http://schemas.microsoft.com/office/drawing/2014/main" val="984366584"/>
                    </a:ext>
                  </a:extLst>
                </a:gridCol>
                <a:gridCol w="708428">
                  <a:extLst>
                    <a:ext uri="{9D8B030D-6E8A-4147-A177-3AD203B41FA5}">
                      <a16:colId xmlns:a16="http://schemas.microsoft.com/office/drawing/2014/main" val="1866456876"/>
                    </a:ext>
                  </a:extLst>
                </a:gridCol>
              </a:tblGrid>
              <a:tr h="361691">
                <a:tc>
                  <a:txBody>
                    <a:bodyPr/>
                    <a:lstStyle/>
                    <a:p>
                      <a:r>
                        <a:rPr lang="en-US" sz="600" dirty="0"/>
                        <a:t>Product description</a:t>
                      </a:r>
                    </a:p>
                  </a:txBody>
                  <a:tcPr marT="0" marB="0" anchor="ctr"/>
                </a:tc>
                <a:tc>
                  <a:txBody>
                    <a:bodyPr/>
                    <a:lstStyle/>
                    <a:p>
                      <a:pPr algn="ctr"/>
                      <a:r>
                        <a:rPr lang="en-US" sz="600" dirty="0"/>
                        <a:t>Safety</a:t>
                      </a:r>
                    </a:p>
                  </a:txBody>
                  <a:tcPr marL="0" marR="0" marT="0" marB="0" anchor="ctr"/>
                </a:tc>
                <a:tc>
                  <a:txBody>
                    <a:bodyPr/>
                    <a:lstStyle/>
                    <a:p>
                      <a:pPr algn="ctr"/>
                      <a:r>
                        <a:rPr lang="en-US" sz="600" dirty="0"/>
                        <a:t>Total project</a:t>
                      </a:r>
                      <a:br>
                        <a:rPr lang="en-US" sz="600" dirty="0"/>
                      </a:br>
                      <a:r>
                        <a:rPr lang="en-US" sz="600" dirty="0"/>
                        <a:t>cost reduction</a:t>
                      </a:r>
                    </a:p>
                  </a:txBody>
                  <a:tcPr marL="0" marR="0" marT="0" marB="0" anchor="ctr"/>
                </a:tc>
                <a:tc>
                  <a:txBody>
                    <a:bodyPr/>
                    <a:lstStyle/>
                    <a:p>
                      <a:pPr algn="ctr"/>
                      <a:r>
                        <a:rPr lang="en-US" sz="600" dirty="0"/>
                        <a:t>Continuous operation &amp; sustainability</a:t>
                      </a:r>
                    </a:p>
                  </a:txBody>
                  <a:tcPr marL="0" marR="0" marT="0" marB="0" anchor="ctr"/>
                </a:tc>
                <a:tc>
                  <a:txBody>
                    <a:bodyPr/>
                    <a:lstStyle/>
                    <a:p>
                      <a:pPr algn="ctr"/>
                      <a:r>
                        <a:rPr lang="en-US" sz="600" dirty="0"/>
                        <a:t>Grounding</a:t>
                      </a:r>
                    </a:p>
                    <a:p>
                      <a:pPr algn="ctr"/>
                      <a:r>
                        <a:rPr lang="en-US" sz="600" dirty="0"/>
                        <a:t>&amp; bonding</a:t>
                      </a:r>
                    </a:p>
                  </a:txBody>
                  <a:tcPr marL="0" marR="0" marT="0" marB="0" anchor="ctr"/>
                </a:tc>
                <a:tc>
                  <a:txBody>
                    <a:bodyPr/>
                    <a:lstStyle/>
                    <a:p>
                      <a:pPr algn="ctr"/>
                      <a:r>
                        <a:rPr lang="en-US" sz="600" dirty="0"/>
                        <a:t>Power quality, efficiency &amp; reliability</a:t>
                      </a:r>
                    </a:p>
                  </a:txBody>
                  <a:tcPr marL="0" marR="0" marT="0" marB="0" anchor="ctr"/>
                </a:tc>
                <a:tc>
                  <a:txBody>
                    <a:bodyPr/>
                    <a:lstStyle/>
                    <a:p>
                      <a:pPr algn="ctr"/>
                      <a:r>
                        <a:rPr lang="en-US" sz="600" dirty="0"/>
                        <a:t>Corrosive &amp; harsh environment protection</a:t>
                      </a:r>
                    </a:p>
                  </a:txBody>
                  <a:tcPr marL="0" marR="0" marT="0" marB="0" anchor="ctr"/>
                </a:tc>
                <a:tc>
                  <a:txBody>
                    <a:bodyPr/>
                    <a:lstStyle/>
                    <a:p>
                      <a:pPr algn="ctr"/>
                      <a:r>
                        <a:rPr lang="en-US" sz="600" dirty="0"/>
                        <a:t>Extreme temperature protection</a:t>
                      </a:r>
                    </a:p>
                  </a:txBody>
                  <a:tcPr marL="0" marR="0" marT="0" marB="0" anchor="ctr"/>
                </a:tc>
                <a:tc>
                  <a:txBody>
                    <a:bodyPr/>
                    <a:lstStyle/>
                    <a:p>
                      <a:pPr algn="ctr"/>
                      <a:r>
                        <a:rPr lang="en-US" sz="600" dirty="0"/>
                        <a:t>Space savings</a:t>
                      </a:r>
                    </a:p>
                  </a:txBody>
                  <a:tcPr marL="0" marR="0" marT="0" marB="0" anchor="ctr"/>
                </a:tc>
                <a:tc>
                  <a:txBody>
                    <a:bodyPr/>
                    <a:lstStyle/>
                    <a:p>
                      <a:pPr algn="ctr"/>
                      <a:r>
                        <a:rPr lang="en-US" sz="600" dirty="0"/>
                        <a:t>Services &amp; </a:t>
                      </a:r>
                    </a:p>
                    <a:p>
                      <a:pPr algn="ctr"/>
                      <a:r>
                        <a:rPr lang="en-US" sz="600" dirty="0"/>
                        <a:t>training</a:t>
                      </a:r>
                    </a:p>
                  </a:txBody>
                  <a:tcPr marL="0" marR="0" marT="0" marB="0" anchor="ctr"/>
                </a:tc>
                <a:extLst>
                  <a:ext uri="{0D108BD9-81ED-4DB2-BD59-A6C34878D82A}">
                    <a16:rowId xmlns:a16="http://schemas.microsoft.com/office/drawing/2014/main" val="1798250663"/>
                  </a:ext>
                </a:extLst>
              </a:tr>
              <a:tr h="153994">
                <a:tc>
                  <a:txBody>
                    <a:bodyPr/>
                    <a:lstStyle/>
                    <a:p>
                      <a:r>
                        <a:rPr lang="en-US" sz="600" b="1" dirty="0"/>
                        <a:t>T&amp;B® Cable Tray</a:t>
                      </a:r>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8644635"/>
                  </a:ext>
                </a:extLst>
              </a:tr>
              <a:tr h="153994">
                <a:tc>
                  <a:txBody>
                    <a:bodyPr/>
                    <a:lstStyle/>
                    <a:p>
                      <a:r>
                        <a:rPr lang="en-US" sz="600" dirty="0"/>
                        <a:t>Aluminum, stainless steel and fiberglass support and wire management systems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6734044"/>
                  </a:ext>
                </a:extLst>
              </a:tr>
              <a:tr h="153994">
                <a:tc>
                  <a:txBody>
                    <a:bodyPr/>
                    <a:lstStyle/>
                    <a:p>
                      <a:pPr marL="0" marR="0" lvl="0" indent="0" algn="l" defTabSz="914491" rtl="0" eaLnBrk="1" fontAlgn="auto" latinLnBrk="0" hangingPunct="1">
                        <a:lnSpc>
                          <a:spcPct val="100000"/>
                        </a:lnSpc>
                        <a:spcBef>
                          <a:spcPts val="0"/>
                        </a:spcBef>
                        <a:spcAft>
                          <a:spcPts val="0"/>
                        </a:spcAft>
                        <a:buClrTx/>
                        <a:buSzTx/>
                        <a:buFontTx/>
                        <a:buNone/>
                        <a:tabLst/>
                        <a:defRPr/>
                      </a:pPr>
                      <a:r>
                        <a:rPr lang="en-US" sz="600" b="1" dirty="0"/>
                        <a:t>T&amp;B® Fittings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5378068"/>
                  </a:ext>
                </a:extLst>
              </a:tr>
              <a:tr h="153994">
                <a:tc>
                  <a:txBody>
                    <a:bodyPr/>
                    <a:lstStyle/>
                    <a:p>
                      <a:r>
                        <a:rPr lang="en-US" sz="600" b="0" dirty="0"/>
                        <a:t>Liquidtight conduit and fittings (Type A stainless steel/non-metallic,</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98761351"/>
                  </a:ext>
                </a:extLst>
              </a:tr>
              <a:tr h="153994">
                <a:tc>
                  <a:txBody>
                    <a:bodyPr/>
                    <a:lstStyle/>
                    <a:p>
                      <a:r>
                        <a:rPr lang="en-US" sz="600" b="0" dirty="0"/>
                        <a:t>ATX high-/low-temperature liquidtight conduit and fittings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429366379"/>
                  </a:ext>
                </a:extLst>
              </a:tr>
              <a:tr h="153994">
                <a:tc>
                  <a:txBody>
                    <a:bodyPr/>
                    <a:lstStyle/>
                    <a:p>
                      <a:r>
                        <a:rPr lang="en-US" sz="600" dirty="0"/>
                        <a:t>Stainless steel form 8 and </a:t>
                      </a:r>
                      <a:r>
                        <a:rPr lang="en-US" sz="600" dirty="0" err="1"/>
                        <a:t>BlueKote</a:t>
                      </a:r>
                      <a:r>
                        <a:rPr lang="en-US" sz="600" dirty="0"/>
                        <a:t>® conduit bodies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19017799"/>
                  </a:ext>
                </a:extLst>
              </a:tr>
              <a:tr h="153994">
                <a:tc>
                  <a:txBody>
                    <a:bodyPr/>
                    <a:lstStyle/>
                    <a:p>
                      <a:r>
                        <a:rPr lang="en-US" sz="600" dirty="0" err="1"/>
                        <a:t>Xtra</a:t>
                      </a:r>
                      <a:r>
                        <a:rPr lang="en-US" sz="600" dirty="0"/>
                        <a:t> Flex® non-metallic liquidtight conduit, tubing and Bullet® fittings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676180489"/>
                  </a:ext>
                </a:extLst>
              </a:tr>
              <a:tr h="153994">
                <a:tc>
                  <a:txBody>
                    <a:bodyPr/>
                    <a:lstStyle/>
                    <a:p>
                      <a:r>
                        <a:rPr lang="en-US" sz="600" dirty="0"/>
                        <a:t>Ranger® series liquidtight cord connectors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10237691"/>
                  </a:ext>
                </a:extLst>
              </a:tr>
              <a:tr h="153994">
                <a:tc>
                  <a:txBody>
                    <a:bodyPr/>
                    <a:lstStyle/>
                    <a:p>
                      <a:r>
                        <a:rPr lang="en-US" sz="600" dirty="0"/>
                        <a:t>Blackjack® grounding bushings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252826532"/>
                  </a:ext>
                </a:extLst>
              </a:tr>
              <a:tr h="153994">
                <a:tc>
                  <a:txBody>
                    <a:bodyPr/>
                    <a:lstStyle/>
                    <a:p>
                      <a:r>
                        <a:rPr lang="en-US" sz="600" b="0" dirty="0"/>
                        <a:t>Wire-mesh strain-relief cord and conduit grips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4064432"/>
                  </a:ext>
                </a:extLst>
              </a:tr>
              <a:tr h="153994">
                <a:tc>
                  <a:txBody>
                    <a:bodyPr/>
                    <a:lstStyle/>
                    <a:p>
                      <a:r>
                        <a:rPr lang="en-US" sz="600" b="1" dirty="0"/>
                        <a:t>Ty-Rap®</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5949783"/>
                  </a:ext>
                </a:extLst>
              </a:tr>
              <a:tr h="153994">
                <a:tc>
                  <a:txBody>
                    <a:bodyPr/>
                    <a:lstStyle/>
                    <a:p>
                      <a:r>
                        <a:rPr lang="en-US" sz="600" b="0" dirty="0"/>
                        <a:t>Coated and uncoated stainless steel, extra-high temperature and flame-retardant UL94V-0 nylon cable ties</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59710494"/>
                  </a:ext>
                </a:extLst>
              </a:tr>
              <a:tr h="153994">
                <a:tc>
                  <a:txBody>
                    <a:bodyPr/>
                    <a:lstStyle/>
                    <a:p>
                      <a:r>
                        <a:rPr lang="en-US" sz="600" dirty="0"/>
                        <a:t>Ty-Rap Tote® cable tie dispensers and ergonomic installation tools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983690886"/>
                  </a:ext>
                </a:extLst>
              </a:tr>
              <a:tr h="155448">
                <a:tc>
                  <a:txBody>
                    <a:bodyPr/>
                    <a:lstStyle/>
                    <a:p>
                      <a:r>
                        <a:rPr lang="en-US" sz="600" dirty="0"/>
                        <a:t>Low-profile nylon 6.6 cable ties</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701024"/>
                  </a:ext>
                </a:extLst>
              </a:tr>
              <a:tr h="153994">
                <a:tc>
                  <a:txBody>
                    <a:bodyPr/>
                    <a:lstStyle/>
                    <a:p>
                      <a:r>
                        <a:rPr lang="en-US" sz="600" b="1" dirty="0"/>
                        <a:t>Services &amp; training</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dirty="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600"/>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7884478"/>
                  </a:ext>
                </a:extLst>
              </a:tr>
              <a:tr h="153994">
                <a:tc>
                  <a:txBody>
                    <a:bodyPr/>
                    <a:lstStyle/>
                    <a:p>
                      <a:r>
                        <a:rPr lang="en-US" sz="600" dirty="0"/>
                        <a:t>Onsite NEC® update training and onsite grounding &amp; bonding training</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12700" cap="flat" cmpd="sng" algn="ctr">
                      <a:solidFill>
                        <a:schemeClr val="tx1"/>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71346716"/>
                  </a:ext>
                </a:extLst>
              </a:tr>
              <a:tr h="153994">
                <a:tc>
                  <a:txBody>
                    <a:bodyPr/>
                    <a:lstStyle/>
                    <a:p>
                      <a:r>
                        <a:rPr lang="en-US" sz="600" dirty="0"/>
                        <a:t>T&amp;B tool services, tool loaner and tool leasing programs</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endParaRPr lang="en-US" sz="900"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endParaRPr lang="en-US" sz="900" b="1" dirty="0"/>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marL="0" marR="0" lvl="0" indent="0" algn="ctr" defTabSz="914491" rtl="0" eaLnBrk="1" fontAlgn="auto" latinLnBrk="0" hangingPunct="1">
                        <a:lnSpc>
                          <a:spcPct val="100000"/>
                        </a:lnSpc>
                        <a:spcBef>
                          <a:spcPts val="0"/>
                        </a:spcBef>
                        <a:spcAft>
                          <a:spcPts val="0"/>
                        </a:spcAft>
                        <a:buClrTx/>
                        <a:buSzTx/>
                        <a:buFontTx/>
                        <a:buNone/>
                        <a:tabLst/>
                        <a:defRPr/>
                      </a:pPr>
                      <a:r>
                        <a:rPr lang="en-US" sz="900" b="1" dirty="0"/>
                        <a:t>•</a:t>
                      </a:r>
                    </a:p>
                  </a:txBody>
                  <a:tcPr marT="0" marB="0" anchor="ct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84090967"/>
                  </a:ext>
                </a:extLst>
              </a:tr>
            </a:tbl>
          </a:graphicData>
        </a:graphic>
      </p:graphicFrame>
      <p:pic>
        <p:nvPicPr>
          <p:cNvPr id="9" name="Picture 8">
            <a:extLst>
              <a:ext uri="{FF2B5EF4-FFF2-40B4-BE49-F238E27FC236}">
                <a16:creationId xmlns:a16="http://schemas.microsoft.com/office/drawing/2014/main" id="{508314A9-A7C3-4B45-BB42-4873EBD6FA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59825" y="1225274"/>
            <a:ext cx="402746" cy="425234"/>
          </a:xfrm>
          <a:prstGeom prst="rect">
            <a:avLst/>
          </a:prstGeom>
        </p:spPr>
      </p:pic>
    </p:spTree>
    <p:extLst>
      <p:ext uri="{BB962C8B-B14F-4D97-AF65-F5344CB8AC3E}">
        <p14:creationId xmlns:p14="http://schemas.microsoft.com/office/powerpoint/2010/main" val="33762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00734-00C3-438D-838C-A186C7D3A649}"/>
              </a:ext>
            </a:extLst>
          </p:cNvPr>
          <p:cNvSpPr>
            <a:spLocks noGrp="1"/>
          </p:cNvSpPr>
          <p:nvPr>
            <p:ph type="dt" sz="half" idx="11"/>
          </p:nvPr>
        </p:nvSpPr>
        <p:spPr/>
        <p:txBody>
          <a:bodyPr/>
          <a:lstStyle/>
          <a:p>
            <a:fld id="{9CBF6E02-9B89-4BF5-BCB0-B1F56898A03F}" type="datetime4">
              <a:rPr lang="en-US" smtClean="0"/>
              <a:t>March 28, 2021</a:t>
            </a:fld>
            <a:endParaRPr lang="en-US" dirty="0"/>
          </a:p>
        </p:txBody>
      </p:sp>
      <p:sp>
        <p:nvSpPr>
          <p:cNvPr id="3" name="Slide Number Placeholder 2">
            <a:extLst>
              <a:ext uri="{FF2B5EF4-FFF2-40B4-BE49-F238E27FC236}">
                <a16:creationId xmlns:a16="http://schemas.microsoft.com/office/drawing/2014/main" id="{B2F7AEDA-F51B-4A7D-A820-A08BF8FBE021}"/>
              </a:ext>
            </a:extLst>
          </p:cNvPr>
          <p:cNvSpPr>
            <a:spLocks noGrp="1"/>
          </p:cNvSpPr>
          <p:nvPr>
            <p:ph type="sldNum" sz="quarter" idx="12"/>
          </p:nvPr>
        </p:nvSpPr>
        <p:spPr/>
        <p:txBody>
          <a:bodyPr/>
          <a:lstStyle/>
          <a:p>
            <a:r>
              <a:rPr lang="en-US"/>
              <a:t>Slide </a:t>
            </a:r>
            <a:fld id="{619F89D8-7AE3-494A-97F3-03D680869632}" type="slidenum">
              <a:rPr lang="en-US" smtClean="0"/>
              <a:pPr/>
              <a:t>26</a:t>
            </a:fld>
            <a:endParaRPr lang="en-US" dirty="0"/>
          </a:p>
        </p:txBody>
      </p:sp>
    </p:spTree>
    <p:extLst>
      <p:ext uri="{BB962C8B-B14F-4D97-AF65-F5344CB8AC3E}">
        <p14:creationId xmlns:p14="http://schemas.microsoft.com/office/powerpoint/2010/main" val="186739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CE92F3-C7E7-498A-BDD6-07D2B224DDC2}"/>
              </a:ext>
            </a:extLst>
          </p:cNvPr>
          <p:cNvSpPr>
            <a:spLocks noGrp="1"/>
          </p:cNvSpPr>
          <p:nvPr>
            <p:ph sz="quarter" idx="17"/>
          </p:nvPr>
        </p:nvSpPr>
        <p:spPr>
          <a:xfrm>
            <a:off x="1262743" y="1438780"/>
            <a:ext cx="10590521" cy="4468534"/>
          </a:xfrm>
        </p:spPr>
        <p:txBody>
          <a:bodyPr/>
          <a:lstStyle/>
          <a:p>
            <a:r>
              <a:rPr lang="en-US" sz="1600" dirty="0"/>
              <a:t>04 	Designed to perform</a:t>
            </a:r>
          </a:p>
          <a:p>
            <a:r>
              <a:rPr lang="en-US" sz="1600" dirty="0"/>
              <a:t>05 	Challenge and commitment</a:t>
            </a:r>
          </a:p>
          <a:p>
            <a:r>
              <a:rPr lang="en-US" sz="1600" dirty="0"/>
              <a:t>08 	Safety</a:t>
            </a:r>
          </a:p>
          <a:p>
            <a:r>
              <a:rPr lang="en-US" sz="1600" dirty="0"/>
              <a:t>09 	Continuous operation &amp; sustainability</a:t>
            </a:r>
          </a:p>
          <a:p>
            <a:r>
              <a:rPr lang="en-US" sz="1600" dirty="0"/>
              <a:t>12 	Grounding &amp; bonding</a:t>
            </a:r>
          </a:p>
          <a:p>
            <a:r>
              <a:rPr lang="en-US" sz="1600" dirty="0"/>
              <a:t>13 	Power quality, efficiency &amp; reliability</a:t>
            </a:r>
          </a:p>
          <a:p>
            <a:r>
              <a:rPr lang="en-US" sz="1600" dirty="0"/>
              <a:t>16 	Corrosive &amp; harsh environment protection</a:t>
            </a:r>
          </a:p>
          <a:p>
            <a:r>
              <a:rPr lang="en-US" sz="1600" dirty="0"/>
              <a:t>17	Extreme temperature protection</a:t>
            </a:r>
          </a:p>
          <a:p>
            <a:r>
              <a:rPr lang="en-US" sz="1600" dirty="0"/>
              <a:t>20 	Space savings</a:t>
            </a:r>
          </a:p>
          <a:p>
            <a:r>
              <a:rPr lang="en-US" sz="1600" dirty="0"/>
              <a:t>21 	Services &amp; training</a:t>
            </a:r>
          </a:p>
          <a:p>
            <a:r>
              <a:rPr lang="en-US" sz="1600" dirty="0"/>
              <a:t>23	Product selection guide</a:t>
            </a:r>
          </a:p>
          <a:p>
            <a:endParaRPr lang="en-US" sz="1600" dirty="0"/>
          </a:p>
        </p:txBody>
      </p:sp>
      <p:sp>
        <p:nvSpPr>
          <p:cNvPr id="4" name="Title 3">
            <a:extLst>
              <a:ext uri="{FF2B5EF4-FFF2-40B4-BE49-F238E27FC236}">
                <a16:creationId xmlns:a16="http://schemas.microsoft.com/office/drawing/2014/main" id="{FDBDB423-79D3-4436-97A8-8BFF4D4DCB4A}"/>
              </a:ext>
            </a:extLst>
          </p:cNvPr>
          <p:cNvSpPr>
            <a:spLocks noGrp="1"/>
          </p:cNvSpPr>
          <p:nvPr>
            <p:ph type="title"/>
          </p:nvPr>
        </p:nvSpPr>
        <p:spPr/>
        <p:txBody>
          <a:bodyPr/>
          <a:lstStyle/>
          <a:p>
            <a:r>
              <a:rPr lang="en-US" dirty="0"/>
              <a:t>Contents</a:t>
            </a:r>
          </a:p>
        </p:txBody>
      </p:sp>
      <p:sp>
        <p:nvSpPr>
          <p:cNvPr id="2" name="Date Placeholder 1">
            <a:extLst>
              <a:ext uri="{FF2B5EF4-FFF2-40B4-BE49-F238E27FC236}">
                <a16:creationId xmlns:a16="http://schemas.microsoft.com/office/drawing/2014/main" id="{7A5E0C9A-CF28-48B7-A345-710E1393275F}"/>
              </a:ext>
            </a:extLst>
          </p:cNvPr>
          <p:cNvSpPr>
            <a:spLocks noGrp="1"/>
          </p:cNvSpPr>
          <p:nvPr>
            <p:ph type="dt" sz="half" idx="18"/>
          </p:nvPr>
        </p:nvSpPr>
        <p:spPr/>
        <p:txBody>
          <a:bodyPr/>
          <a:lstStyle/>
          <a:p>
            <a:fld id="{722C7222-A702-4E93-B666-F42A9B38C629}" type="datetime4">
              <a:rPr lang="en-US" smtClean="0"/>
              <a:t>March 28, 2021</a:t>
            </a:fld>
            <a:endParaRPr lang="en-US" dirty="0"/>
          </a:p>
        </p:txBody>
      </p:sp>
      <p:sp>
        <p:nvSpPr>
          <p:cNvPr id="3" name="Slide Number Placeholder 2">
            <a:extLst>
              <a:ext uri="{FF2B5EF4-FFF2-40B4-BE49-F238E27FC236}">
                <a16:creationId xmlns:a16="http://schemas.microsoft.com/office/drawing/2014/main" id="{8AA829D5-362F-479F-A2D9-390305E774EE}"/>
              </a:ext>
            </a:extLst>
          </p:cNvPr>
          <p:cNvSpPr>
            <a:spLocks noGrp="1"/>
          </p:cNvSpPr>
          <p:nvPr>
            <p:ph type="sldNum" sz="quarter" idx="20"/>
          </p:nvPr>
        </p:nvSpPr>
        <p:spPr/>
        <p:txBody>
          <a:bodyPr/>
          <a:lstStyle/>
          <a:p>
            <a:r>
              <a:rPr lang="en-US"/>
              <a:t>Slide </a:t>
            </a:r>
            <a:fld id="{619F89D8-7AE3-494A-97F3-03D680869632}" type="slidenum">
              <a:rPr lang="en-US" smtClean="0"/>
              <a:pPr/>
              <a:t>3</a:t>
            </a:fld>
            <a:endParaRPr lang="en-US" dirty="0"/>
          </a:p>
        </p:txBody>
      </p:sp>
    </p:spTree>
    <p:extLst>
      <p:ext uri="{BB962C8B-B14F-4D97-AF65-F5344CB8AC3E}">
        <p14:creationId xmlns:p14="http://schemas.microsoft.com/office/powerpoint/2010/main" val="8396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7" y="1723749"/>
            <a:ext cx="4519033" cy="3982245"/>
          </a:xfrm>
        </p:spPr>
        <p:txBody>
          <a:bodyPr/>
          <a:lstStyle/>
          <a:p>
            <a:r>
              <a:rPr lang="en-US" sz="1600" dirty="0"/>
              <a:t>ABB understands the challenges faced in the renewable energy industry and is committed to providing innovative electrical solutions that not only reduce overall project costs, but also increase safety, promote sustainability and even improve cash flow.</a:t>
            </a:r>
          </a:p>
          <a:p>
            <a:endParaRPr lang="en-US" sz="1600" dirty="0"/>
          </a:p>
          <a:p>
            <a:r>
              <a:rPr lang="en-US" sz="1600" dirty="0"/>
              <a:t>Whether it’s labor-saving rough-in components, custom-designed electrical prefabrication systems, online cloud-based design tools or even our world-class logistics, ABB can help bring renewable energy projects in on time, within budget and profitably.</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Designed to perform</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1A5172AE-2875-46D3-ADE4-43ACE43AE810}" type="datetime4">
              <a:rPr lang="en-US" smtClean="0"/>
              <a:t>March 28, 2021</a:t>
            </a:fld>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4</a:t>
            </a:fld>
            <a:endParaRPr lang="en-US" dirty="0"/>
          </a:p>
        </p:txBody>
      </p:sp>
      <p:sp>
        <p:nvSpPr>
          <p:cNvPr id="2" name="Subtitle 1">
            <a:extLst>
              <a:ext uri="{FF2B5EF4-FFF2-40B4-BE49-F238E27FC236}">
                <a16:creationId xmlns:a16="http://schemas.microsoft.com/office/drawing/2014/main" id="{79AB1EEA-BD23-4EDD-B52B-D31640DD4AC7}"/>
              </a:ext>
            </a:extLst>
          </p:cNvPr>
          <p:cNvSpPr>
            <a:spLocks noGrp="1"/>
          </p:cNvSpPr>
          <p:nvPr>
            <p:ph type="subTitle" idx="13"/>
          </p:nvPr>
        </p:nvSpPr>
        <p:spPr/>
        <p:txBody>
          <a:bodyPr/>
          <a:lstStyle/>
          <a:p>
            <a:r>
              <a:rPr lang="en-US" dirty="0"/>
              <a:t>Renewable energy industry</a:t>
            </a:r>
          </a:p>
        </p:txBody>
      </p:sp>
      <p:pic>
        <p:nvPicPr>
          <p:cNvPr id="6" name="Picture 5" descr="Diagram&#10;&#10;Description automatically generated">
            <a:extLst>
              <a:ext uri="{FF2B5EF4-FFF2-40B4-BE49-F238E27FC236}">
                <a16:creationId xmlns:a16="http://schemas.microsoft.com/office/drawing/2014/main" id="{52529997-C1AA-4AC2-B626-38C2D45AFA0E}"/>
              </a:ext>
            </a:extLst>
          </p:cNvPr>
          <p:cNvPicPr>
            <a:picLocks noChangeAspect="1"/>
          </p:cNvPicPr>
          <p:nvPr/>
        </p:nvPicPr>
        <p:blipFill>
          <a:blip r:embed="rId2"/>
          <a:stretch>
            <a:fillRect/>
          </a:stretch>
        </p:blipFill>
        <p:spPr>
          <a:xfrm>
            <a:off x="5283200" y="1764161"/>
            <a:ext cx="6908800" cy="3691916"/>
          </a:xfrm>
          <a:prstGeom prst="rect">
            <a:avLst/>
          </a:prstGeom>
        </p:spPr>
      </p:pic>
    </p:spTree>
    <p:extLst>
      <p:ext uri="{BB962C8B-B14F-4D97-AF65-F5344CB8AC3E}">
        <p14:creationId xmlns:p14="http://schemas.microsoft.com/office/powerpoint/2010/main" val="33509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B4C5F-81CC-4281-910F-7F7D53FB7945}"/>
              </a:ext>
            </a:extLst>
          </p:cNvPr>
          <p:cNvPicPr>
            <a:picLocks noChangeAspect="1"/>
          </p:cNvPicPr>
          <p:nvPr/>
        </p:nvPicPr>
        <p:blipFill>
          <a:blip r:embed="rId2"/>
          <a:stretch>
            <a:fillRect/>
          </a:stretch>
        </p:blipFill>
        <p:spPr>
          <a:xfrm>
            <a:off x="1010714" y="3473763"/>
            <a:ext cx="10393886" cy="2005559"/>
          </a:xfrm>
          <a:prstGeom prst="rect">
            <a:avLst/>
          </a:prstGeom>
        </p:spPr>
      </p:pic>
      <p:sp>
        <p:nvSpPr>
          <p:cNvPr id="9" name="Content Placeholder 8">
            <a:extLst>
              <a:ext uri="{FF2B5EF4-FFF2-40B4-BE49-F238E27FC236}">
                <a16:creationId xmlns:a16="http://schemas.microsoft.com/office/drawing/2014/main" id="{BD6025EE-18C7-4F9F-B59A-F58D62F38F6F}"/>
              </a:ext>
            </a:extLst>
          </p:cNvPr>
          <p:cNvSpPr>
            <a:spLocks noGrp="1"/>
          </p:cNvSpPr>
          <p:nvPr>
            <p:ph sz="quarter" idx="21"/>
          </p:nvPr>
        </p:nvSpPr>
        <p:spPr>
          <a:xfrm>
            <a:off x="332366" y="1371600"/>
            <a:ext cx="11243938" cy="1040603"/>
          </a:xfrm>
        </p:spPr>
        <p:txBody>
          <a:bodyPr/>
          <a:lstStyle/>
          <a:p>
            <a:r>
              <a:rPr lang="en-US" sz="1800" dirty="0"/>
              <a:t>Green energy solutions are driving the new energy economy. The world’s escalating demand for energy has driven heightened awareness of the need for clean, safe, renewable wind energy to supplement existing fossil and nuclear sources.</a:t>
            </a:r>
          </a:p>
        </p:txBody>
      </p:sp>
      <p:sp>
        <p:nvSpPr>
          <p:cNvPr id="7" name="Title 6">
            <a:extLst>
              <a:ext uri="{FF2B5EF4-FFF2-40B4-BE49-F238E27FC236}">
                <a16:creationId xmlns:a16="http://schemas.microsoft.com/office/drawing/2014/main" id="{3BBB7B35-A056-437D-9178-C612D28CFFA3}"/>
              </a:ext>
            </a:extLst>
          </p:cNvPr>
          <p:cNvSpPr>
            <a:spLocks noGrp="1"/>
          </p:cNvSpPr>
          <p:nvPr>
            <p:ph type="title"/>
          </p:nvPr>
        </p:nvSpPr>
        <p:spPr/>
        <p:txBody>
          <a:bodyPr/>
          <a:lstStyle/>
          <a:p>
            <a:r>
              <a:rPr lang="en-US" dirty="0"/>
              <a:t>Challenge and commitment</a:t>
            </a:r>
            <a:endParaRPr lang="en-US" b="0" dirty="0"/>
          </a:p>
        </p:txBody>
      </p:sp>
      <p:sp>
        <p:nvSpPr>
          <p:cNvPr id="3" name="Date Placeholder 2">
            <a:extLst>
              <a:ext uri="{FF2B5EF4-FFF2-40B4-BE49-F238E27FC236}">
                <a16:creationId xmlns:a16="http://schemas.microsoft.com/office/drawing/2014/main" id="{6A7D9510-5911-4977-AA40-9B6CD9BF47FF}"/>
              </a:ext>
            </a:extLst>
          </p:cNvPr>
          <p:cNvSpPr>
            <a:spLocks noGrp="1"/>
          </p:cNvSpPr>
          <p:nvPr>
            <p:ph type="dt" sz="half" idx="18"/>
          </p:nvPr>
        </p:nvSpPr>
        <p:spPr/>
        <p:txBody>
          <a:bodyPr/>
          <a:lstStyle/>
          <a:p>
            <a:fld id="{9CED5F57-80A9-4DC7-A38E-45A71C103B43}" type="datetime4">
              <a:rPr lang="en-US" smtClean="0"/>
              <a:t>March 28, 2021</a:t>
            </a:fld>
            <a:endParaRPr lang="en-US" dirty="0"/>
          </a:p>
        </p:txBody>
      </p:sp>
      <p:sp>
        <p:nvSpPr>
          <p:cNvPr id="5" name="Slide Number Placeholder 4">
            <a:extLst>
              <a:ext uri="{FF2B5EF4-FFF2-40B4-BE49-F238E27FC236}">
                <a16:creationId xmlns:a16="http://schemas.microsoft.com/office/drawing/2014/main" id="{C81E614F-279E-4D89-AE75-803EE1179590}"/>
              </a:ext>
            </a:extLst>
          </p:cNvPr>
          <p:cNvSpPr>
            <a:spLocks noGrp="1"/>
          </p:cNvSpPr>
          <p:nvPr>
            <p:ph type="sldNum" sz="quarter" idx="20"/>
          </p:nvPr>
        </p:nvSpPr>
        <p:spPr/>
        <p:txBody>
          <a:bodyPr/>
          <a:lstStyle/>
          <a:p>
            <a:r>
              <a:rPr lang="en-US"/>
              <a:t>Slide </a:t>
            </a:r>
            <a:fld id="{619F89D8-7AE3-494A-97F3-03D680869632}" type="slidenum">
              <a:rPr lang="en-US" smtClean="0"/>
              <a:pPr/>
              <a:t>5</a:t>
            </a:fld>
            <a:endParaRPr lang="en-US" dirty="0"/>
          </a:p>
        </p:txBody>
      </p:sp>
      <p:grpSp>
        <p:nvGrpSpPr>
          <p:cNvPr id="12" name="Group 11">
            <a:extLst>
              <a:ext uri="{FF2B5EF4-FFF2-40B4-BE49-F238E27FC236}">
                <a16:creationId xmlns:a16="http://schemas.microsoft.com/office/drawing/2014/main" id="{D3E28816-BB8B-488F-908A-D7EC0EF9B1E4}"/>
              </a:ext>
            </a:extLst>
          </p:cNvPr>
          <p:cNvGrpSpPr/>
          <p:nvPr/>
        </p:nvGrpSpPr>
        <p:grpSpPr>
          <a:xfrm>
            <a:off x="1344168" y="2777535"/>
            <a:ext cx="9537192" cy="439233"/>
            <a:chOff x="1344168" y="2777535"/>
            <a:chExt cx="9537192" cy="439233"/>
          </a:xfrm>
        </p:grpSpPr>
        <p:cxnSp>
          <p:nvCxnSpPr>
            <p:cNvPr id="10" name="Straight Connector 9">
              <a:extLst>
                <a:ext uri="{FF2B5EF4-FFF2-40B4-BE49-F238E27FC236}">
                  <a16:creationId xmlns:a16="http://schemas.microsoft.com/office/drawing/2014/main" id="{3B7A1EDC-19C5-429A-B4F4-5565BD75756E}"/>
                </a:ext>
              </a:extLst>
            </p:cNvPr>
            <p:cNvCxnSpPr/>
            <p:nvPr/>
          </p:nvCxnSpPr>
          <p:spPr bwMode="gray">
            <a:xfrm>
              <a:off x="1344168" y="3034530"/>
              <a:ext cx="953719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B65B6C4-0190-436C-AA89-09D03248C133}"/>
                </a:ext>
              </a:extLst>
            </p:cNvPr>
            <p:cNvSpPr txBox="1"/>
            <p:nvPr/>
          </p:nvSpPr>
          <p:spPr bwMode="gray">
            <a:xfrm>
              <a:off x="3440684" y="2777535"/>
              <a:ext cx="5310632" cy="439233"/>
            </a:xfrm>
            <a:prstGeom prst="rect">
              <a:avLst/>
            </a:prstGeom>
            <a:solidFill>
              <a:schemeClr val="bg1"/>
            </a:solidFill>
          </p:spPr>
          <p:txBody>
            <a:bodyPr wrap="none" lIns="72000" tIns="72000" rIns="72000" bIns="72000" rtlCol="0">
              <a:noAutofit/>
            </a:bodyPr>
            <a:lstStyle/>
            <a:p>
              <a:pPr algn="ctr"/>
              <a:r>
                <a:rPr lang="en-US" sz="2400" b="1" dirty="0"/>
                <a:t>Renewable energy applications</a:t>
              </a:r>
              <a:endParaRPr lang="en-US" sz="2400" dirty="0"/>
            </a:p>
          </p:txBody>
        </p:sp>
      </p:grpSp>
    </p:spTree>
    <p:extLst>
      <p:ext uri="{BB962C8B-B14F-4D97-AF65-F5344CB8AC3E}">
        <p14:creationId xmlns:p14="http://schemas.microsoft.com/office/powerpoint/2010/main" val="2020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outdoor object, windmill, blue&#10;&#10;Description automatically generated">
            <a:extLst>
              <a:ext uri="{FF2B5EF4-FFF2-40B4-BE49-F238E27FC236}">
                <a16:creationId xmlns:a16="http://schemas.microsoft.com/office/drawing/2014/main" id="{859F33BF-D072-44E3-B58E-6CD09BFE8DF4}"/>
              </a:ext>
            </a:extLst>
          </p:cNvPr>
          <p:cNvPicPr>
            <a:picLocks noChangeAspect="1"/>
          </p:cNvPicPr>
          <p:nvPr/>
        </p:nvPicPr>
        <p:blipFill rotWithShape="1">
          <a:blip r:embed="rId2"/>
          <a:srcRect t="28161" b="28161"/>
          <a:stretch/>
        </p:blipFill>
        <p:spPr>
          <a:xfrm>
            <a:off x="-1" y="0"/>
            <a:ext cx="12191999" cy="6858000"/>
          </a:xfrm>
          <a:prstGeom prst="rect">
            <a:avLst/>
          </a:prstGeom>
        </p:spPr>
      </p:pic>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506168" y="404228"/>
            <a:ext cx="7063032"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Generating electricity from renewable sources such as wind and solar is gaining momentum from the economics of grid parity as technology and demand become more sophisticated. Increasingly higher efficiencies and high-performance products will accelerate worldwide demand, making renewable wind power more cost-competitive with other conventional resources.</a:t>
            </a:r>
          </a:p>
        </p:txBody>
      </p:sp>
      <p:sp>
        <p:nvSpPr>
          <p:cNvPr id="2" name="Date Placeholder 1">
            <a:extLst>
              <a:ext uri="{FF2B5EF4-FFF2-40B4-BE49-F238E27FC236}">
                <a16:creationId xmlns:a16="http://schemas.microsoft.com/office/drawing/2014/main" id="{EB200E62-1F8C-4693-BF90-6E7A7F4CB1AA}"/>
              </a:ext>
            </a:extLst>
          </p:cNvPr>
          <p:cNvSpPr>
            <a:spLocks noGrp="1"/>
          </p:cNvSpPr>
          <p:nvPr>
            <p:ph type="dt" sz="half" idx="14"/>
          </p:nvPr>
        </p:nvSpPr>
        <p:spPr/>
        <p:txBody>
          <a:bodyPr/>
          <a:lstStyle/>
          <a:p>
            <a:fld id="{534E42E7-D0AE-4576-ADE5-108C3EC9D1DC}" type="datetime4">
              <a:rPr lang="en-US" smtClean="0"/>
              <a:t>March 28, 2021</a:t>
            </a:fld>
            <a:endParaRPr lang="en-US" dirty="0"/>
          </a:p>
        </p:txBody>
      </p:sp>
      <p:sp>
        <p:nvSpPr>
          <p:cNvPr id="4" name="Slide Number Placeholder 3">
            <a:extLst>
              <a:ext uri="{FF2B5EF4-FFF2-40B4-BE49-F238E27FC236}">
                <a16:creationId xmlns:a16="http://schemas.microsoft.com/office/drawing/2014/main" id="{08C817A6-BF66-4258-AAA3-A36C634CEA27}"/>
              </a:ext>
            </a:extLst>
          </p:cNvPr>
          <p:cNvSpPr>
            <a:spLocks noGrp="1"/>
          </p:cNvSpPr>
          <p:nvPr>
            <p:ph type="sldNum" sz="quarter" idx="16"/>
          </p:nvPr>
        </p:nvSpPr>
        <p:spPr/>
        <p:txBody>
          <a:bodyPr/>
          <a:lstStyle/>
          <a:p>
            <a:r>
              <a:rPr lang="en-US"/>
              <a:t>Slide </a:t>
            </a:r>
            <a:fld id="{619F89D8-7AE3-494A-97F3-03D680869632}" type="slidenum">
              <a:rPr lang="en-US" smtClean="0"/>
              <a:pPr/>
              <a:t>6</a:t>
            </a:fld>
            <a:endParaRPr lang="en-US" dirty="0"/>
          </a:p>
        </p:txBody>
      </p:sp>
    </p:spTree>
    <p:extLst>
      <p:ext uri="{BB962C8B-B14F-4D97-AF65-F5344CB8AC3E}">
        <p14:creationId xmlns:p14="http://schemas.microsoft.com/office/powerpoint/2010/main" val="7777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ansport, aircraft&#10;&#10;Description automatically generated">
            <a:extLst>
              <a:ext uri="{FF2B5EF4-FFF2-40B4-BE49-F238E27FC236}">
                <a16:creationId xmlns:a16="http://schemas.microsoft.com/office/drawing/2014/main" id="{B4F626E8-2F53-415E-920A-BF9AE5CD0CDE}"/>
              </a:ext>
            </a:extLst>
          </p:cNvPr>
          <p:cNvPicPr>
            <a:picLocks noChangeAspect="1"/>
          </p:cNvPicPr>
          <p:nvPr/>
        </p:nvPicPr>
        <p:blipFill rotWithShape="1">
          <a:blip r:embed="rId2"/>
          <a:srcRect t="29982" b="26333"/>
          <a:stretch/>
        </p:blipFill>
        <p:spPr>
          <a:xfrm>
            <a:off x="-1" y="1"/>
            <a:ext cx="12191999" cy="6858000"/>
          </a:xfrm>
          <a:prstGeom prst="rect">
            <a:avLst/>
          </a:prstGeom>
        </p:spPr>
      </p:pic>
      <p:sp>
        <p:nvSpPr>
          <p:cNvPr id="22" name="Title 11">
            <a:extLst>
              <a:ext uri="{FF2B5EF4-FFF2-40B4-BE49-F238E27FC236}">
                <a16:creationId xmlns:a16="http://schemas.microsoft.com/office/drawing/2014/main" id="{DBCD081F-3E1D-47FF-B09C-201443D3948B}"/>
              </a:ext>
            </a:extLst>
          </p:cNvPr>
          <p:cNvSpPr txBox="1">
            <a:spLocks/>
          </p:cNvSpPr>
          <p:nvPr/>
        </p:nvSpPr>
        <p:spPr bwMode="gray">
          <a:xfrm>
            <a:off x="8592457" y="1443775"/>
            <a:ext cx="3262086" cy="504000"/>
          </a:xfrm>
          <a:prstGeom prst="rect">
            <a:avLst/>
          </a:prstGeom>
        </p:spPr>
        <p:txBody>
          <a:bodyPr vert="horz" lIns="0" tIns="0" rIns="0" bIns="0" rtlCol="0" anchor="t">
            <a:noAutofit/>
          </a:bodyPr>
          <a:lstStyle>
            <a:lvl1pPr algn="l" defTabSz="914491" rtl="0" eaLnBrk="1" latinLnBrk="0" hangingPunct="1">
              <a:spcBef>
                <a:spcPct val="0"/>
              </a:spcBef>
              <a:buNone/>
              <a:defRPr sz="1800" b="1" kern="1200">
                <a:solidFill>
                  <a:schemeClr val="tx1"/>
                </a:solidFill>
                <a:latin typeface="+mj-lt"/>
                <a:ea typeface="+mj-ea"/>
                <a:cs typeface="+mj-cs"/>
              </a:defRPr>
            </a:lvl1pPr>
          </a:lstStyle>
          <a:p>
            <a:pPr algn="r"/>
            <a:r>
              <a:rPr lang="de-DE" sz="2000" dirty="0">
                <a:solidFill>
                  <a:schemeClr val="bg1"/>
                </a:solidFill>
                <a:effectLst>
                  <a:outerShdw blurRad="38100" dist="38100" dir="2700000" algn="tl">
                    <a:srgbClr val="000000">
                      <a:alpha val="43137"/>
                    </a:srgbClr>
                  </a:outerShdw>
                </a:effectLst>
              </a:rPr>
              <a:t>— </a:t>
            </a:r>
            <a:br>
              <a:rPr lang="de-DE" sz="2000" dirty="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Have you implemented both active and passive safety systems to ensure that your renewable power infrastructure is safe and reliable?</a:t>
            </a:r>
          </a:p>
        </p:txBody>
      </p:sp>
      <p:sp>
        <p:nvSpPr>
          <p:cNvPr id="2" name="Date Placeholder 1">
            <a:extLst>
              <a:ext uri="{FF2B5EF4-FFF2-40B4-BE49-F238E27FC236}">
                <a16:creationId xmlns:a16="http://schemas.microsoft.com/office/drawing/2014/main" id="{46CB1166-BEEA-4704-8200-4B1BCDE6B9C5}"/>
              </a:ext>
            </a:extLst>
          </p:cNvPr>
          <p:cNvSpPr>
            <a:spLocks noGrp="1"/>
          </p:cNvSpPr>
          <p:nvPr>
            <p:ph type="dt" sz="half" idx="14"/>
          </p:nvPr>
        </p:nvSpPr>
        <p:spPr/>
        <p:txBody>
          <a:bodyPr/>
          <a:lstStyle/>
          <a:p>
            <a:fld id="{41BEA6B9-27DB-4ECE-8F64-9FC3A129962D}" type="datetime4">
              <a:rPr lang="en-US" smtClean="0"/>
              <a:t>March 28, 2021</a:t>
            </a:fld>
            <a:endParaRPr lang="en-US" dirty="0"/>
          </a:p>
        </p:txBody>
      </p:sp>
      <p:sp>
        <p:nvSpPr>
          <p:cNvPr id="3" name="Slide Number Placeholder 2">
            <a:extLst>
              <a:ext uri="{FF2B5EF4-FFF2-40B4-BE49-F238E27FC236}">
                <a16:creationId xmlns:a16="http://schemas.microsoft.com/office/drawing/2014/main" id="{463F2246-8815-477D-8EE3-26663EE480F3}"/>
              </a:ext>
            </a:extLst>
          </p:cNvPr>
          <p:cNvSpPr>
            <a:spLocks noGrp="1"/>
          </p:cNvSpPr>
          <p:nvPr>
            <p:ph type="sldNum" sz="quarter" idx="16"/>
          </p:nvPr>
        </p:nvSpPr>
        <p:spPr/>
        <p:txBody>
          <a:bodyPr/>
          <a:lstStyle/>
          <a:p>
            <a:r>
              <a:rPr lang="en-US"/>
              <a:t>Slide </a:t>
            </a:r>
            <a:fld id="{619F89D8-7AE3-494A-97F3-03D680869632}" type="slidenum">
              <a:rPr lang="en-US" smtClean="0"/>
              <a:pPr/>
              <a:t>7</a:t>
            </a:fld>
            <a:endParaRPr lang="en-US" dirty="0"/>
          </a:p>
        </p:txBody>
      </p:sp>
    </p:spTree>
    <p:extLst>
      <p:ext uri="{BB962C8B-B14F-4D97-AF65-F5344CB8AC3E}">
        <p14:creationId xmlns:p14="http://schemas.microsoft.com/office/powerpoint/2010/main" val="144538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Safety</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581ADC17-D42D-4BD6-970E-B64F6449A199}"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8</a:t>
            </a:fld>
            <a:endParaRPr lang="en-US" dirty="0"/>
          </a:p>
        </p:txBody>
      </p:sp>
      <p:sp>
        <p:nvSpPr>
          <p:cNvPr id="8" name="Content Placeholder 8">
            <a:extLst>
              <a:ext uri="{FF2B5EF4-FFF2-40B4-BE49-F238E27FC236}">
                <a16:creationId xmlns:a16="http://schemas.microsoft.com/office/drawing/2014/main" id="{A87C079B-7467-41F2-A5EA-2E390194B444}"/>
              </a:ext>
            </a:extLst>
          </p:cNvPr>
          <p:cNvSpPr>
            <a:spLocks noGrp="1"/>
          </p:cNvSpPr>
          <p:nvPr>
            <p:ph sz="quarter" idx="21"/>
          </p:nvPr>
        </p:nvSpPr>
        <p:spPr>
          <a:xfrm>
            <a:off x="332366" y="1371600"/>
            <a:ext cx="11243938" cy="1040603"/>
          </a:xfrm>
        </p:spPr>
        <p:txBody>
          <a:bodyPr/>
          <a:lstStyle/>
          <a:p>
            <a:r>
              <a:rPr lang="en-US" sz="1800" dirty="0"/>
              <a:t>As with any electrical system, the wind and solar power generation infrastructure must be equipped to ensure safe operation and avoid product contamination.</a:t>
            </a:r>
          </a:p>
        </p:txBody>
      </p:sp>
      <p:sp>
        <p:nvSpPr>
          <p:cNvPr id="9" name="TextBox 8">
            <a:extLst>
              <a:ext uri="{FF2B5EF4-FFF2-40B4-BE49-F238E27FC236}">
                <a16:creationId xmlns:a16="http://schemas.microsoft.com/office/drawing/2014/main" id="{5974815B-82C5-459A-968A-50DFCF9D37F2}"/>
              </a:ext>
            </a:extLst>
          </p:cNvPr>
          <p:cNvSpPr txBox="1"/>
          <p:nvPr/>
        </p:nvSpPr>
        <p:spPr bwMode="gray">
          <a:xfrm>
            <a:off x="4997513" y="2412202"/>
            <a:ext cx="6735682" cy="3522941"/>
          </a:xfrm>
          <a:prstGeom prst="rect">
            <a:avLst/>
          </a:prstGeom>
          <a:noFill/>
        </p:spPr>
        <p:txBody>
          <a:bodyPr wrap="square" lIns="72000" tIns="72000" rIns="72000" bIns="72000" numCol="2" spcCol="365760" rtlCol="0">
            <a:noAutofit/>
          </a:bodyPr>
          <a:lstStyle/>
          <a:p>
            <a:r>
              <a:rPr lang="en-US" sz="1050" b="1" dirty="0"/>
              <a:t>Blackburn®</a:t>
            </a:r>
          </a:p>
          <a:p>
            <a:pPr marL="171450" indent="-171450">
              <a:buFont typeface="Arial" panose="020B0604020202020204" pitchFamily="34" charset="0"/>
              <a:buChar char="•"/>
            </a:pPr>
            <a:r>
              <a:rPr lang="en-US" sz="1050" dirty="0"/>
              <a:t>E-Z-Ground® compression, mechanical and exothermic grounding systems</a:t>
            </a:r>
          </a:p>
          <a:p>
            <a:pPr marL="171450" indent="-171450">
              <a:buFont typeface="Arial" panose="020B0604020202020204" pitchFamily="34" charset="0"/>
              <a:buChar char="•"/>
            </a:pPr>
            <a:r>
              <a:rPr lang="en-US" sz="1050" dirty="0"/>
              <a:t>Compression lugs and splices</a:t>
            </a:r>
          </a:p>
          <a:p>
            <a:pPr marL="171450" indent="-171450">
              <a:buFont typeface="Arial" panose="020B0604020202020204" pitchFamily="34" charset="0"/>
              <a:buChar char="•"/>
            </a:pPr>
            <a:r>
              <a:rPr lang="en-US" sz="1050" dirty="0"/>
              <a:t>Ergonomic compression tools</a:t>
            </a:r>
          </a:p>
          <a:p>
            <a:endParaRPr lang="en-US" sz="1050" dirty="0"/>
          </a:p>
          <a:p>
            <a:r>
              <a:rPr lang="en-US" sz="1050" b="1" dirty="0"/>
              <a:t>Ty-Rap® – Cable ties</a:t>
            </a:r>
          </a:p>
          <a:p>
            <a:pPr marL="171450" indent="-171450">
              <a:buFont typeface="Arial" panose="020B0604020202020204" pitchFamily="34" charset="0"/>
              <a:buChar char="•"/>
            </a:pPr>
            <a:r>
              <a:rPr lang="en-US" sz="1050" dirty="0"/>
              <a:t>UV resistant</a:t>
            </a:r>
          </a:p>
          <a:p>
            <a:pPr marL="171450" indent="-171450">
              <a:buFont typeface="Arial" panose="020B0604020202020204" pitchFamily="34" charset="0"/>
              <a:buChar char="•"/>
            </a:pPr>
            <a:r>
              <a:rPr lang="en-US" sz="1050" dirty="0"/>
              <a:t>“The Grip of Steel®” non-magnetic stainless steel locking device</a:t>
            </a:r>
          </a:p>
          <a:p>
            <a:pPr marL="171450" indent="-171450">
              <a:buFont typeface="Arial" panose="020B0604020202020204" pitchFamily="34" charset="0"/>
              <a:buChar char="•"/>
            </a:pPr>
            <a:r>
              <a:rPr lang="en-US" sz="1050" dirty="0"/>
              <a:t>Versatile nylon 6.6 material</a:t>
            </a:r>
          </a:p>
          <a:p>
            <a:pPr marL="171450" indent="-171450">
              <a:buFont typeface="Arial" panose="020B0604020202020204" pitchFamily="34" charset="0"/>
              <a:buChar char="•"/>
            </a:pPr>
            <a:r>
              <a:rPr lang="en-US" sz="1050" dirty="0"/>
              <a:t>With and without color and non-color UV-stabilizing additive</a:t>
            </a:r>
          </a:p>
          <a:p>
            <a:pPr marL="171450" indent="-171450">
              <a:buFont typeface="Arial" panose="020B0604020202020204" pitchFamily="34" charset="0"/>
              <a:buChar char="•"/>
            </a:pPr>
            <a:r>
              <a:rPr lang="en-US" sz="1050" dirty="0"/>
              <a:t>Smooth </a:t>
            </a:r>
            <a:r>
              <a:rPr lang="en-US" sz="1050" dirty="0" err="1"/>
              <a:t>notchless</a:t>
            </a:r>
            <a:r>
              <a:rPr lang="en-US" sz="1050" dirty="0"/>
              <a:t> body reduces stress concentration points under tension</a:t>
            </a:r>
          </a:p>
          <a:p>
            <a:endParaRPr lang="en-US" sz="1050" dirty="0"/>
          </a:p>
          <a:p>
            <a:endParaRPr lang="en-US" sz="1050" b="1" dirty="0"/>
          </a:p>
          <a:p>
            <a:endParaRPr lang="en-US" sz="1050" b="1" dirty="0"/>
          </a:p>
          <a:p>
            <a:endParaRPr lang="en-US" sz="1050" b="1" dirty="0"/>
          </a:p>
          <a:p>
            <a:endParaRPr lang="en-US" sz="1050" b="1" dirty="0"/>
          </a:p>
          <a:p>
            <a:endParaRPr lang="en-US" sz="1050" b="1" dirty="0"/>
          </a:p>
          <a:p>
            <a:endParaRPr lang="en-US" sz="1050" b="1" dirty="0"/>
          </a:p>
          <a:p>
            <a:r>
              <a:rPr lang="en-US" sz="1050" b="1" dirty="0"/>
              <a:t>Hi-Tech® – Current-limiting fuses</a:t>
            </a:r>
          </a:p>
          <a:p>
            <a:pPr marL="171450" indent="-171450">
              <a:buFont typeface="Arial" panose="020B0604020202020204" pitchFamily="34" charset="0"/>
              <a:buChar char="•"/>
            </a:pPr>
            <a:r>
              <a:rPr lang="en-US" sz="1050" dirty="0"/>
              <a:t>Greatly reduce energy let-through, minimizing the risk of catastrophic failures</a:t>
            </a:r>
          </a:p>
          <a:p>
            <a:pPr marL="171450" indent="-171450">
              <a:buFont typeface="Arial" panose="020B0604020202020204" pitchFamily="34" charset="0"/>
              <a:buChar char="•"/>
            </a:pPr>
            <a:r>
              <a:rPr lang="en-US" sz="1050" dirty="0"/>
              <a:t>Interrupting capabilities up to 50,000A</a:t>
            </a:r>
          </a:p>
          <a:p>
            <a:pPr marL="171450" indent="-171450">
              <a:buFont typeface="Arial" panose="020B0604020202020204" pitchFamily="34" charset="0"/>
              <a:buChar char="•"/>
            </a:pPr>
            <a:r>
              <a:rPr lang="en-US" sz="1050" dirty="0"/>
              <a:t>Used in molded fuses for underground junction boxes and switchgear for full-range load overcurrent protection</a:t>
            </a:r>
          </a:p>
          <a:p>
            <a:pPr marL="171450" indent="-171450">
              <a:buFont typeface="Arial" panose="020B0604020202020204" pitchFamily="34" charset="0"/>
              <a:buChar char="•"/>
            </a:pPr>
            <a:r>
              <a:rPr lang="en-US" sz="1050" dirty="0"/>
              <a:t>Address arc flash concerns and generate no external arcing or byproducts</a:t>
            </a:r>
          </a:p>
          <a:p>
            <a:endParaRPr lang="en-US" sz="1050" dirty="0"/>
          </a:p>
          <a:p>
            <a:r>
              <a:rPr lang="en-US" sz="1050" b="1" dirty="0"/>
              <a:t>EZCODE® – Safety labels, tags, signs and</a:t>
            </a:r>
          </a:p>
          <a:p>
            <a:r>
              <a:rPr lang="en-US" sz="1050" b="1" dirty="0"/>
              <a:t>barricade tapes</a:t>
            </a:r>
          </a:p>
          <a:p>
            <a:pPr marL="171450" indent="-171450">
              <a:buFont typeface="Arial" panose="020B0604020202020204" pitchFamily="34" charset="0"/>
              <a:buChar char="•"/>
            </a:pPr>
            <a:r>
              <a:rPr lang="en-US" sz="1050" dirty="0"/>
              <a:t>Help to ensure personnel and workplace safety</a:t>
            </a:r>
          </a:p>
          <a:p>
            <a:pPr marL="171450" indent="-171450">
              <a:buFont typeface="Arial" panose="020B0604020202020204" pitchFamily="34" charset="0"/>
              <a:buChar char="•"/>
            </a:pPr>
            <a:r>
              <a:rPr lang="en-US" sz="1050" dirty="0"/>
              <a:t>Conform to NEC® 2012 Section 110.3(A)(1)</a:t>
            </a:r>
          </a:p>
          <a:p>
            <a:pPr marL="171450" indent="-171450">
              <a:buFont typeface="Arial" panose="020B0604020202020204" pitchFamily="34" charset="0"/>
              <a:buChar char="•"/>
            </a:pPr>
            <a:r>
              <a:rPr lang="en-US" sz="1050" dirty="0"/>
              <a:t>Highly visible and long-lasting materials</a:t>
            </a:r>
          </a:p>
          <a:p>
            <a:pPr marL="171450" indent="-171450">
              <a:buFont typeface="Arial" panose="020B0604020202020204" pitchFamily="34" charset="0"/>
              <a:buChar char="•"/>
            </a:pPr>
            <a:r>
              <a:rPr lang="en-US" sz="1050" dirty="0"/>
              <a:t>Barricades and burial marking tapes in a variety of materials and colors</a:t>
            </a:r>
          </a:p>
          <a:p>
            <a:pPr marL="171450" indent="-171450">
              <a:buFont typeface="Arial" panose="020B0604020202020204" pitchFamily="34" charset="0"/>
              <a:buChar char="•"/>
            </a:pPr>
            <a:r>
              <a:rPr lang="en-US" sz="1050" dirty="0"/>
              <a:t>Custom labels, tags and signs</a:t>
            </a:r>
          </a:p>
        </p:txBody>
      </p:sp>
      <p:sp>
        <p:nvSpPr>
          <p:cNvPr id="10" name="Content Placeholder 8">
            <a:extLst>
              <a:ext uri="{FF2B5EF4-FFF2-40B4-BE49-F238E27FC236}">
                <a16:creationId xmlns:a16="http://schemas.microsoft.com/office/drawing/2014/main" id="{32883A0A-74FC-4B14-8324-2554F3D5A8C8}"/>
              </a:ext>
            </a:extLst>
          </p:cNvPr>
          <p:cNvSpPr txBox="1">
            <a:spLocks/>
          </p:cNvSpPr>
          <p:nvPr/>
        </p:nvSpPr>
        <p:spPr bwMode="gray">
          <a:xfrm>
            <a:off x="332366" y="2412202"/>
            <a:ext cx="4254759" cy="3522941"/>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rPr>
              <a:t>The right products and controls provide the ability to:</a:t>
            </a:r>
          </a:p>
          <a:p>
            <a:pPr marL="171450" indent="-171450">
              <a:buFont typeface="Arial" panose="020B0604020202020204" pitchFamily="34" charset="0"/>
              <a:buChar char="•"/>
            </a:pPr>
            <a:r>
              <a:rPr lang="en-US" sz="1100" dirty="0">
                <a:solidFill>
                  <a:schemeClr val="bg1"/>
                </a:solidFill>
              </a:rPr>
              <a:t>Avoid burns and electrical shock</a:t>
            </a:r>
          </a:p>
          <a:p>
            <a:pPr marL="171450" indent="-171450">
              <a:spcBef>
                <a:spcPts val="0"/>
              </a:spcBef>
              <a:buFont typeface="Arial" panose="020B0604020202020204" pitchFamily="34" charset="0"/>
              <a:buChar char="•"/>
            </a:pPr>
            <a:r>
              <a:rPr lang="en-US" sz="1100" dirty="0">
                <a:solidFill>
                  <a:schemeClr val="bg1"/>
                </a:solidFill>
              </a:rPr>
              <a:t>Protect against explosions and fire</a:t>
            </a:r>
          </a:p>
          <a:p>
            <a:pPr marL="171450" indent="-171450">
              <a:spcBef>
                <a:spcPts val="0"/>
              </a:spcBef>
              <a:buFont typeface="Arial" panose="020B0604020202020204" pitchFamily="34" charset="0"/>
              <a:buChar char="•"/>
            </a:pPr>
            <a:r>
              <a:rPr lang="en-US" sz="1100" dirty="0">
                <a:solidFill>
                  <a:schemeClr val="bg1"/>
                </a:solidFill>
              </a:rPr>
              <a:t>Prevent premature product wear</a:t>
            </a:r>
          </a:p>
          <a:p>
            <a:pPr marL="171450" indent="-171450">
              <a:spcBef>
                <a:spcPts val="0"/>
              </a:spcBef>
              <a:buFont typeface="Arial" panose="020B0604020202020204" pitchFamily="34" charset="0"/>
              <a:buChar char="•"/>
            </a:pPr>
            <a:r>
              <a:rPr lang="en-US" sz="1100" dirty="0">
                <a:solidFill>
                  <a:schemeClr val="bg1"/>
                </a:solidFill>
              </a:rPr>
              <a:t>Avert equipment failure</a:t>
            </a:r>
          </a:p>
          <a:p>
            <a:pPr marL="171450" indent="-171450">
              <a:spcBef>
                <a:spcPts val="0"/>
              </a:spcBef>
              <a:buFont typeface="Arial" panose="020B0604020202020204" pitchFamily="34" charset="0"/>
              <a:buChar char="•"/>
            </a:pPr>
            <a:r>
              <a:rPr lang="en-US" sz="1100" dirty="0">
                <a:solidFill>
                  <a:schemeClr val="bg1"/>
                </a:solidFill>
              </a:rPr>
              <a:t>Reduce costly downtime</a:t>
            </a:r>
          </a:p>
          <a:p>
            <a:r>
              <a:rPr lang="en-US" sz="1100" dirty="0">
                <a:solidFill>
                  <a:schemeClr val="bg1"/>
                </a:solidFill>
              </a:rPr>
              <a:t>Arc flash hazards are a prominent concern in renewable power generation systems. All electrical terminations, lugs, connectors and other devices must protect against electrical shock and arc flashes. Vapors and other agents with deteriorating effects on conductors or equipment should not be in close proximity. Contamination of this nature is time consuming and expensive to clean.</a:t>
            </a:r>
          </a:p>
          <a:p>
            <a:r>
              <a:rPr lang="en-US" sz="1100" dirty="0">
                <a:solidFill>
                  <a:schemeClr val="bg1"/>
                </a:solidFill>
              </a:rPr>
              <a:t>You’ll find a thorough assortment of electrical system protection products from ABB, including solid-dielectric switchgear that uses no gas or oil, heat-shrink tubing to insulate exposed conductors and wiring and connectors with fault indicators.</a:t>
            </a:r>
            <a:endParaRPr lang="en-US" sz="1000" dirty="0">
              <a:solidFill>
                <a:schemeClr val="bg1"/>
              </a:solidFill>
            </a:endParaRPr>
          </a:p>
        </p:txBody>
      </p:sp>
    </p:spTree>
    <p:extLst>
      <p:ext uri="{BB962C8B-B14F-4D97-AF65-F5344CB8AC3E}">
        <p14:creationId xmlns:p14="http://schemas.microsoft.com/office/powerpoint/2010/main" val="3412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45D7E-5179-4B1F-A1C3-9269B22C332D}"/>
              </a:ext>
            </a:extLst>
          </p:cNvPr>
          <p:cNvSpPr>
            <a:spLocks noGrp="1"/>
          </p:cNvSpPr>
          <p:nvPr>
            <p:ph type="title"/>
          </p:nvPr>
        </p:nvSpPr>
        <p:spPr/>
        <p:txBody>
          <a:bodyPr/>
          <a:lstStyle/>
          <a:p>
            <a:r>
              <a:rPr lang="en-US" dirty="0"/>
              <a:t>Continuous operation &amp; sustainability</a:t>
            </a:r>
          </a:p>
        </p:txBody>
      </p:sp>
      <p:sp>
        <p:nvSpPr>
          <p:cNvPr id="4" name="Date Placeholder 3">
            <a:extLst>
              <a:ext uri="{FF2B5EF4-FFF2-40B4-BE49-F238E27FC236}">
                <a16:creationId xmlns:a16="http://schemas.microsoft.com/office/drawing/2014/main" id="{EE07B6FA-560D-4C4B-8352-5ECD1CDDC0B6}"/>
              </a:ext>
            </a:extLst>
          </p:cNvPr>
          <p:cNvSpPr>
            <a:spLocks noGrp="1"/>
          </p:cNvSpPr>
          <p:nvPr>
            <p:ph type="dt" sz="half" idx="18"/>
          </p:nvPr>
        </p:nvSpPr>
        <p:spPr/>
        <p:txBody>
          <a:bodyPr/>
          <a:lstStyle/>
          <a:p>
            <a:fld id="{5437F2E2-E383-422B-9CD3-E060F10BC774}" type="datetime4">
              <a:rPr lang="en-US" smtClean="0"/>
              <a:t>March 28, 2021</a:t>
            </a:fld>
            <a:endParaRPr lang="en-US" dirty="0"/>
          </a:p>
        </p:txBody>
      </p:sp>
      <p:sp>
        <p:nvSpPr>
          <p:cNvPr id="6" name="Slide Number Placeholder 5">
            <a:extLst>
              <a:ext uri="{FF2B5EF4-FFF2-40B4-BE49-F238E27FC236}">
                <a16:creationId xmlns:a16="http://schemas.microsoft.com/office/drawing/2014/main" id="{E8AF1B7B-1138-40B9-8F86-B4575B04C253}"/>
              </a:ext>
            </a:extLst>
          </p:cNvPr>
          <p:cNvSpPr>
            <a:spLocks noGrp="1"/>
          </p:cNvSpPr>
          <p:nvPr>
            <p:ph type="sldNum" sz="quarter" idx="20"/>
          </p:nvPr>
        </p:nvSpPr>
        <p:spPr/>
        <p:txBody>
          <a:bodyPr/>
          <a:lstStyle/>
          <a:p>
            <a:r>
              <a:rPr lang="en-US"/>
              <a:t>Slide </a:t>
            </a:r>
            <a:fld id="{619F89D8-7AE3-494A-97F3-03D680869632}" type="slidenum">
              <a:rPr lang="en-US" smtClean="0"/>
              <a:pPr/>
              <a:t>9</a:t>
            </a:fld>
            <a:endParaRPr lang="en-US" dirty="0"/>
          </a:p>
        </p:txBody>
      </p:sp>
      <p:sp>
        <p:nvSpPr>
          <p:cNvPr id="7" name="Content Placeholder 8">
            <a:extLst>
              <a:ext uri="{FF2B5EF4-FFF2-40B4-BE49-F238E27FC236}">
                <a16:creationId xmlns:a16="http://schemas.microsoft.com/office/drawing/2014/main" id="{CE689CBE-4BFA-4F5B-9A1B-0CEFC4BFA1E6}"/>
              </a:ext>
            </a:extLst>
          </p:cNvPr>
          <p:cNvSpPr>
            <a:spLocks noGrp="1"/>
          </p:cNvSpPr>
          <p:nvPr>
            <p:ph sz="quarter" idx="21"/>
          </p:nvPr>
        </p:nvSpPr>
        <p:spPr>
          <a:xfrm>
            <a:off x="332366" y="1371600"/>
            <a:ext cx="11520000" cy="396001"/>
          </a:xfrm>
        </p:spPr>
        <p:txBody>
          <a:bodyPr/>
          <a:lstStyle/>
          <a:p>
            <a:r>
              <a:rPr lang="en-US" sz="1800" dirty="0"/>
              <a:t>Photovoltaic and wind outputs are naturally constrained by wind availability. Proper engineering and product support are critical in keeping the systems operating at peak performance.</a:t>
            </a:r>
          </a:p>
        </p:txBody>
      </p:sp>
      <p:sp>
        <p:nvSpPr>
          <p:cNvPr id="8" name="TextBox 7">
            <a:extLst>
              <a:ext uri="{FF2B5EF4-FFF2-40B4-BE49-F238E27FC236}">
                <a16:creationId xmlns:a16="http://schemas.microsoft.com/office/drawing/2014/main" id="{94BF1005-BC0F-4DB4-913F-4132C00B0B86}"/>
              </a:ext>
            </a:extLst>
          </p:cNvPr>
          <p:cNvSpPr txBox="1"/>
          <p:nvPr/>
        </p:nvSpPr>
        <p:spPr bwMode="gray">
          <a:xfrm>
            <a:off x="4608214" y="2404873"/>
            <a:ext cx="7047980" cy="2818977"/>
          </a:xfrm>
          <a:prstGeom prst="rect">
            <a:avLst/>
          </a:prstGeom>
          <a:noFill/>
        </p:spPr>
        <p:txBody>
          <a:bodyPr wrap="square" lIns="72000" tIns="72000" rIns="72000" bIns="72000" numCol="2" spcCol="365760" rtlCol="0">
            <a:noAutofit/>
          </a:bodyPr>
          <a:lstStyle/>
          <a:p>
            <a:r>
              <a:rPr lang="en-US" sz="1050" b="1" dirty="0">
                <a:latin typeface="ABBvoice" panose="020D0603020503020204" pitchFamily="34" charset="0"/>
                <a:ea typeface="ABBvoice" panose="020D0603020503020204" pitchFamily="34" charset="0"/>
                <a:cs typeface="ABBvoice" panose="020D0603020503020204" pitchFamily="34" charset="0"/>
              </a:rPr>
              <a:t>T&amp;B® Fittings – Type A liquidtight flexible</a:t>
            </a:r>
          </a:p>
          <a:p>
            <a:r>
              <a:rPr lang="en-US" sz="1050" b="1" dirty="0">
                <a:latin typeface="ABBvoice" panose="020D0603020503020204" pitchFamily="34" charset="0"/>
                <a:ea typeface="ABBvoice" panose="020D0603020503020204" pitchFamily="34" charset="0"/>
                <a:cs typeface="ABBvoice" panose="020D0603020503020204" pitchFamily="34" charset="0"/>
              </a:rPr>
              <a:t>non-metallic conduit and fittings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Non-metallic, steel and stainless steel fittings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Ideal for continuous flexing or vibration applications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Create a liquid-, dust- and oil-tight seal</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Suitable for operating temperatures from -20°C to 60°C</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Blackburn®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E-Z-Ground® compression, mechanical and exothermic grounding systems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Compression lugs and splices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KUBE® power connectors and motor lead disconnects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Ergonomic compression tools</a:t>
            </a:r>
          </a:p>
          <a:p>
            <a:r>
              <a:rPr lang="en-US" sz="1050" b="1" dirty="0">
                <a:latin typeface="ABBvoice" panose="020D0603020503020204" pitchFamily="34" charset="0"/>
                <a:ea typeface="ABBvoice" panose="020D0603020503020204" pitchFamily="34" charset="0"/>
                <a:cs typeface="ABBvoice" panose="020D0603020503020204" pitchFamily="34" charset="0"/>
              </a:rPr>
              <a:t>Sta-Kon®</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Nylon-, vinyl- and non-insulated wire terminals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Heat-shrink terminals, ergonomic Comfort Crimp® tools and disconnect installation tool</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Shrink-Kon® heat-shrink insulation for harnesses, wires or cables</a:t>
            </a:r>
          </a:p>
          <a:p>
            <a:endParaRPr lang="en-US" sz="1050" dirty="0">
              <a:latin typeface="ABBvoice" panose="020D0603020503020204" pitchFamily="34" charset="0"/>
              <a:ea typeface="ABBvoice" panose="020D0603020503020204" pitchFamily="34" charset="0"/>
              <a:cs typeface="ABBvoice" panose="020D0603020503020204" pitchFamily="34" charset="0"/>
            </a:endParaRPr>
          </a:p>
          <a:p>
            <a:r>
              <a:rPr lang="en-US" sz="1050" b="1" dirty="0">
                <a:latin typeface="ABBvoice" panose="020D0603020503020204" pitchFamily="34" charset="0"/>
                <a:ea typeface="ABBvoice" panose="020D0603020503020204" pitchFamily="34" charset="0"/>
                <a:cs typeface="ABBvoice" panose="020D0603020503020204" pitchFamily="34" charset="0"/>
              </a:rPr>
              <a:t>T&amp;B® Fittings</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Liquidtight conduit and fittings (Type A stainless steel/non-metallic, Type B non-metallic, Type C stainless steel/aluminum)</a:t>
            </a:r>
          </a:p>
          <a:p>
            <a:pPr marL="171450" indent="-171450">
              <a:buFont typeface="Arial" panose="020B0604020202020204" pitchFamily="34" charset="0"/>
              <a:buChar char="•"/>
            </a:pPr>
            <a:r>
              <a:rPr lang="en-US" sz="1050" dirty="0">
                <a:latin typeface="ABBvoice" panose="020D0603020503020204" pitchFamily="34" charset="0"/>
                <a:ea typeface="ABBvoice" panose="020D0603020503020204" pitchFamily="34" charset="0"/>
                <a:cs typeface="ABBvoice" panose="020D0603020503020204" pitchFamily="34" charset="0"/>
              </a:rPr>
              <a:t>Wire-mesh strain-relief cord and conduit grips</a:t>
            </a:r>
          </a:p>
        </p:txBody>
      </p:sp>
      <p:sp>
        <p:nvSpPr>
          <p:cNvPr id="9" name="Content Placeholder 8">
            <a:extLst>
              <a:ext uri="{FF2B5EF4-FFF2-40B4-BE49-F238E27FC236}">
                <a16:creationId xmlns:a16="http://schemas.microsoft.com/office/drawing/2014/main" id="{5BB5F1BA-2A43-4AD6-B621-B166B716374D}"/>
              </a:ext>
            </a:extLst>
          </p:cNvPr>
          <p:cNvSpPr txBox="1">
            <a:spLocks/>
          </p:cNvSpPr>
          <p:nvPr/>
        </p:nvSpPr>
        <p:spPr bwMode="gray">
          <a:xfrm>
            <a:off x="332367" y="2404872"/>
            <a:ext cx="3850334" cy="3566159"/>
          </a:xfrm>
          <a:prstGeom prst="rect">
            <a:avLst/>
          </a:prstGeom>
          <a:solidFill>
            <a:schemeClr val="tx2"/>
          </a:solidFill>
        </p:spPr>
        <p:txBody>
          <a:bodyPr vert="horz" lIns="182880" tIns="182880" rIns="182880" bIns="182880" rtlCol="0" anchor="ctr">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In order to satisfy the requirements of the Power Purchase Agreements (PPA), renewable power facilities must avoid downtime by applying processes and technology that:</a:t>
            </a:r>
          </a:p>
          <a:p>
            <a:pPr marL="171450" indent="-171450">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Mitigate against meteorological forces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Assist in accurate product selection</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Avoid inferior quality products</a:t>
            </a:r>
          </a:p>
          <a:p>
            <a:pPr marL="171450" indent="-171450">
              <a:spcBef>
                <a:spcPts val="0"/>
              </a:spcBef>
              <a:buFont typeface="Arial" panose="020B0604020202020204" pitchFamily="34" charset="0"/>
              <a:buChar char="•"/>
            </a:pPr>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Prevent poor installations</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Due to the remote nature of wind and solar farms, outages can be particularly costly. Long response times to critical conditions or failures intensify the costs. Wind turbine heights add to that cost if the problem is within the tower column or in the nacelle.</a:t>
            </a:r>
          </a:p>
          <a:p>
            <a:r>
              <a:rPr lang="en-US" sz="1100" dirty="0">
                <a:solidFill>
                  <a:schemeClr val="bg1"/>
                </a:solidFill>
                <a:latin typeface="ABBvoice" panose="020D0603020503020204" pitchFamily="34" charset="0"/>
                <a:ea typeface="ABBvoice" panose="020D0603020503020204" pitchFamily="34" charset="0"/>
                <a:cs typeface="ABBvoice" panose="020D0603020503020204" pitchFamily="34" charset="0"/>
              </a:rPr>
              <a:t>Downtime prevention is the key. ABB has the quality products, training, services and support needed to prevent outages and ensure sustained, low-maintenance solar and wind power operation.</a:t>
            </a:r>
          </a:p>
        </p:txBody>
      </p:sp>
    </p:spTree>
    <p:extLst>
      <p:ext uri="{BB962C8B-B14F-4D97-AF65-F5344CB8AC3E}">
        <p14:creationId xmlns:p14="http://schemas.microsoft.com/office/powerpoint/2010/main" val="12819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BB Widescreen">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Widescreen" id="{62278C66-EA74-4E15-B987-6AD1F05E7FC8}" vid="{767BC7D0-3A94-46F7-9A97-7885CD999C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EA4076ABC0FD4D9E33BCC71BA19EA9" ma:contentTypeVersion="13" ma:contentTypeDescription="Create a new document." ma:contentTypeScope="" ma:versionID="9ba8928647188cf43b840180dde480df">
  <xsd:schema xmlns:xsd="http://www.w3.org/2001/XMLSchema" xmlns:xs="http://www.w3.org/2001/XMLSchema" xmlns:p="http://schemas.microsoft.com/office/2006/metadata/properties" xmlns:ns3="79f55b18-18d2-4e7d-87d8-0ca2fcfce08f" xmlns:ns4="ad2ed3c2-fdaa-421f-a07b-b9028b5801d5" targetNamespace="http://schemas.microsoft.com/office/2006/metadata/properties" ma:root="true" ma:fieldsID="029e9a2979ca63c3686fbce78085b636" ns3:_="" ns4:_="">
    <xsd:import namespace="79f55b18-18d2-4e7d-87d8-0ca2fcfce08f"/>
    <xsd:import namespace="ad2ed3c2-fdaa-421f-a07b-b9028b5801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55b18-18d2-4e7d-87d8-0ca2fcfce0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ed3c2-fdaa-421f-a07b-b9028b5801d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B8604D-FAE6-4EFC-B761-74F03195EDAD}">
  <ds:schemaRefs>
    <ds:schemaRef ds:uri="http://schemas.microsoft.com/sharepoint/v3/contenttype/forms"/>
  </ds:schemaRefs>
</ds:datastoreItem>
</file>

<file path=customXml/itemProps2.xml><?xml version="1.0" encoding="utf-8"?>
<ds:datastoreItem xmlns:ds="http://schemas.openxmlformats.org/officeDocument/2006/customXml" ds:itemID="{269CAFDB-37C7-4A3E-B7DB-8373210E8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55b18-18d2-4e7d-87d8-0ca2fcfce08f"/>
    <ds:schemaRef ds:uri="ad2ed3c2-fdaa-421f-a07b-b9028b580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AD937F-9B70-4B8F-9709-1C533C15038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14300</TotalTime>
  <Words>3605</Words>
  <Application>Microsoft Office PowerPoint</Application>
  <PresentationFormat>Widescreen</PresentationFormat>
  <Paragraphs>524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ABBvoice</vt:lpstr>
      <vt:lpstr>ABBvoiceOffice</vt:lpstr>
      <vt:lpstr>ABBvoice-Regular</vt:lpstr>
      <vt:lpstr>Arial</vt:lpstr>
      <vt:lpstr>Calibri</vt:lpstr>
      <vt:lpstr>Symbol</vt:lpstr>
      <vt:lpstr>ABB Widescreen</vt:lpstr>
      <vt:lpstr>Renewable Energy Industry</vt:lpstr>
      <vt:lpstr>—  Thomas &amp; Betts is now part of ABB’s Installation Products Division, but our long legacy of quality products and innovation remains the same.  From connectors that support wire buildings on Earth to cable ties that help put machines in space, we continue to work every day to make, market, design and sell products that provide a smarter, safer and more reliable flow of electricity, from source to socket.</vt:lpstr>
      <vt:lpstr>Contents</vt:lpstr>
      <vt:lpstr>Designed to perform</vt:lpstr>
      <vt:lpstr>Challenge and commitment</vt:lpstr>
      <vt:lpstr>PowerPoint Presentation</vt:lpstr>
      <vt:lpstr>PowerPoint Presentation</vt:lpstr>
      <vt:lpstr>Safety</vt:lpstr>
      <vt:lpstr>Continuous operation &amp; sustainability</vt:lpstr>
      <vt:lpstr>PowerPoint Presentation</vt:lpstr>
      <vt:lpstr>PowerPoint Presentation</vt:lpstr>
      <vt:lpstr>Grounding &amp; bonding</vt:lpstr>
      <vt:lpstr>Power quality, efficiency &amp; reliability</vt:lpstr>
      <vt:lpstr>PowerPoint Presentation</vt:lpstr>
      <vt:lpstr>PowerPoint Presentation</vt:lpstr>
      <vt:lpstr>Corrosive &amp; harsh environment protection</vt:lpstr>
      <vt:lpstr>Extreme temperature protection</vt:lpstr>
      <vt:lpstr>PowerPoint Presentation</vt:lpstr>
      <vt:lpstr>PowerPoint Presentation</vt:lpstr>
      <vt:lpstr>Space savings</vt:lpstr>
      <vt:lpstr>Services &amp; training</vt:lpstr>
      <vt:lpstr>PowerPoint Presentation</vt:lpstr>
      <vt:lpstr>Product selection guide</vt:lpstr>
      <vt:lpstr>Product selection guide</vt:lpstr>
      <vt:lpstr>Product selection guide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Tisdale</dc:creator>
  <cp:lastModifiedBy>Brian Tisdale</cp:lastModifiedBy>
  <cp:revision>112</cp:revision>
  <dcterms:created xsi:type="dcterms:W3CDTF">2020-11-23T15:18:02Z</dcterms:created>
  <dcterms:modified xsi:type="dcterms:W3CDTF">2021-03-28T19:16:04Z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0x01010021EA4076ABC0FD4D9E33BCC71BA19EA9</vt:lpwstr>
  </property>
</Properties>
</file>