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sldIdLst>
    <p:sldId id="256" r:id="rId5"/>
    <p:sldId id="257" r:id="rId6"/>
    <p:sldId id="258" r:id="rId7"/>
    <p:sldId id="259" r:id="rId8"/>
    <p:sldId id="260" r:id="rId9"/>
    <p:sldId id="271" r:id="rId10"/>
    <p:sldId id="272" r:id="rId11"/>
    <p:sldId id="261" r:id="rId12"/>
    <p:sldId id="262" r:id="rId13"/>
    <p:sldId id="273" r:id="rId14"/>
    <p:sldId id="274" r:id="rId15"/>
    <p:sldId id="279" r:id="rId16"/>
    <p:sldId id="288" r:id="rId17"/>
    <p:sldId id="289" r:id="rId18"/>
    <p:sldId id="290" r:id="rId19"/>
    <p:sldId id="280" r:id="rId20"/>
    <p:sldId id="295" r:id="rId21"/>
    <p:sldId id="278" r:id="rId22"/>
    <p:sldId id="291" r:id="rId23"/>
    <p:sldId id="284" r:id="rId24"/>
    <p:sldId id="282" r:id="rId25"/>
    <p:sldId id="277" r:id="rId26"/>
    <p:sldId id="292" r:id="rId27"/>
    <p:sldId id="293" r:id="rId28"/>
    <p:sldId id="285" r:id="rId29"/>
    <p:sldId id="294"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orient="horz" pos="3456" userDrawn="1">
          <p15:clr>
            <a:srgbClr val="A4A3A4"/>
          </p15:clr>
        </p15:guide>
        <p15:guide id="3" pos="65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snapToGrid="0">
      <p:cViewPr>
        <p:scale>
          <a:sx n="75" d="100"/>
          <a:sy n="75" d="100"/>
        </p:scale>
        <p:origin x="1794" y="744"/>
      </p:cViewPr>
      <p:guideLst>
        <p:guide orient="horz" pos="1056"/>
        <p:guide orient="horz" pos="3456"/>
        <p:guide pos="6576"/>
      </p:guideLst>
    </p:cSldViewPr>
  </p:slideViewPr>
  <p:notesTextViewPr>
    <p:cViewPr>
      <p:scale>
        <a:sx n="1" d="1"/>
        <a:sy n="1" d="1"/>
      </p:scale>
      <p:origin x="0" y="0"/>
    </p:cViewPr>
  </p:notesTextViewPr>
  <p:sorterViewPr>
    <p:cViewPr>
      <p:scale>
        <a:sx n="125" d="100"/>
        <a:sy n="125"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Tisdale" userId="ceba91bc-2a3b-4838-89a9-d3675dd1b845" providerId="ADAL" clId="{804ED9D7-B0B7-4C45-8F18-421DA49882D8}"/>
    <pc:docChg chg="undo custSel addSld delSld modSld sldOrd">
      <pc:chgData name="Brian Tisdale" userId="ceba91bc-2a3b-4838-89a9-d3675dd1b845" providerId="ADAL" clId="{804ED9D7-B0B7-4C45-8F18-421DA49882D8}" dt="2021-01-24T17:23:58.809" v="3828" actId="1076"/>
      <pc:docMkLst>
        <pc:docMk/>
      </pc:docMkLst>
      <pc:sldChg chg="addSp delSp modSp">
        <pc:chgData name="Brian Tisdale" userId="ceba91bc-2a3b-4838-89a9-d3675dd1b845" providerId="ADAL" clId="{804ED9D7-B0B7-4C45-8F18-421DA49882D8}" dt="2021-01-24T17:23:58.809" v="3828" actId="1076"/>
        <pc:sldMkLst>
          <pc:docMk/>
          <pc:sldMk cId="2468097730" sldId="256"/>
        </pc:sldMkLst>
        <pc:spChg chg="mod">
          <ac:chgData name="Brian Tisdale" userId="ceba91bc-2a3b-4838-89a9-d3675dd1b845" providerId="ADAL" clId="{804ED9D7-B0B7-4C45-8F18-421DA49882D8}" dt="2021-01-20T18:39:11.663" v="40" actId="20577"/>
          <ac:spMkLst>
            <pc:docMk/>
            <pc:sldMk cId="2468097730" sldId="256"/>
            <ac:spMk id="10" creationId="{095A30D4-767B-45F0-98D8-2F58961453FF}"/>
          </ac:spMkLst>
        </pc:spChg>
        <pc:spChg chg="mod">
          <ac:chgData name="Brian Tisdale" userId="ceba91bc-2a3b-4838-89a9-d3675dd1b845" providerId="ADAL" clId="{804ED9D7-B0B7-4C45-8F18-421DA49882D8}" dt="2021-01-20T18:39:21.387" v="52" actId="20577"/>
          <ac:spMkLst>
            <pc:docMk/>
            <pc:sldMk cId="2468097730" sldId="256"/>
            <ac:spMk id="13" creationId="{F1251BF7-1CF5-48B3-9981-C71642684ED3}"/>
          </ac:spMkLst>
        </pc:spChg>
        <pc:picChg chg="del">
          <ac:chgData name="Brian Tisdale" userId="ceba91bc-2a3b-4838-89a9-d3675dd1b845" providerId="ADAL" clId="{804ED9D7-B0B7-4C45-8F18-421DA49882D8}" dt="2021-01-24T17:23:49.250" v="3825" actId="478"/>
          <ac:picMkLst>
            <pc:docMk/>
            <pc:sldMk cId="2468097730" sldId="256"/>
            <ac:picMk id="3" creationId="{A1EC8150-BB66-4505-B257-A3D187AC02AA}"/>
          </ac:picMkLst>
        </pc:picChg>
        <pc:picChg chg="add mod ord modCrop">
          <ac:chgData name="Brian Tisdale" userId="ceba91bc-2a3b-4838-89a9-d3675dd1b845" providerId="ADAL" clId="{804ED9D7-B0B7-4C45-8F18-421DA49882D8}" dt="2021-01-24T17:23:58.809" v="3828" actId="1076"/>
          <ac:picMkLst>
            <pc:docMk/>
            <pc:sldMk cId="2468097730" sldId="256"/>
            <ac:picMk id="4" creationId="{366A82BB-170A-4C9C-AEC6-0C231E4E2EED}"/>
          </ac:picMkLst>
        </pc:picChg>
      </pc:sldChg>
      <pc:sldChg chg="modSp">
        <pc:chgData name="Brian Tisdale" userId="ceba91bc-2a3b-4838-89a9-d3675dd1b845" providerId="ADAL" clId="{804ED9D7-B0B7-4C45-8F18-421DA49882D8}" dt="2021-01-24T17:13:43.258" v="3788" actId="27107"/>
        <pc:sldMkLst>
          <pc:docMk/>
          <pc:sldMk cId="839621551" sldId="258"/>
        </pc:sldMkLst>
        <pc:spChg chg="mod">
          <ac:chgData name="Brian Tisdale" userId="ceba91bc-2a3b-4838-89a9-d3675dd1b845" providerId="ADAL" clId="{804ED9D7-B0B7-4C45-8F18-421DA49882D8}" dt="2021-01-24T17:13:43.258" v="3788" actId="27107"/>
          <ac:spMkLst>
            <pc:docMk/>
            <pc:sldMk cId="839621551" sldId="258"/>
            <ac:spMk id="5" creationId="{2CCE92F3-C7E7-498A-BDD6-07D2B224DDC2}"/>
          </ac:spMkLst>
        </pc:spChg>
      </pc:sldChg>
      <pc:sldChg chg="addSp delSp modSp">
        <pc:chgData name="Brian Tisdale" userId="ceba91bc-2a3b-4838-89a9-d3675dd1b845" providerId="ADAL" clId="{804ED9D7-B0B7-4C45-8F18-421DA49882D8}" dt="2021-01-24T17:13:32.140" v="3787" actId="14100"/>
        <pc:sldMkLst>
          <pc:docMk/>
          <pc:sldMk cId="3350945816" sldId="259"/>
        </pc:sldMkLst>
        <pc:spChg chg="mod">
          <ac:chgData name="Brian Tisdale" userId="ceba91bc-2a3b-4838-89a9-d3675dd1b845" providerId="ADAL" clId="{804ED9D7-B0B7-4C45-8F18-421DA49882D8}" dt="2021-01-20T18:41:50.558" v="261" actId="20577"/>
          <ac:spMkLst>
            <pc:docMk/>
            <pc:sldMk cId="3350945816" sldId="259"/>
            <ac:spMk id="2" creationId="{79AB1EEA-BD23-4EDD-B52B-D31640DD4AC7}"/>
          </ac:spMkLst>
        </pc:spChg>
        <pc:spChg chg="mod">
          <ac:chgData name="Brian Tisdale" userId="ceba91bc-2a3b-4838-89a9-d3675dd1b845" providerId="ADAL" clId="{804ED9D7-B0B7-4C45-8F18-421DA49882D8}" dt="2021-01-24T17:13:32.140" v="3787" actId="14100"/>
          <ac:spMkLst>
            <pc:docMk/>
            <pc:sldMk cId="3350945816" sldId="259"/>
            <ac:spMk id="9" creationId="{BD6025EE-18C7-4F9F-B59A-F58D62F38F6F}"/>
          </ac:spMkLst>
        </pc:spChg>
        <pc:picChg chg="add del mod ord">
          <ac:chgData name="Brian Tisdale" userId="ceba91bc-2a3b-4838-89a9-d3675dd1b845" providerId="ADAL" clId="{804ED9D7-B0B7-4C45-8F18-421DA49882D8}" dt="2021-01-22T20:56:33.162" v="2469" actId="478"/>
          <ac:picMkLst>
            <pc:docMk/>
            <pc:sldMk cId="3350945816" sldId="259"/>
            <ac:picMk id="8" creationId="{2D97C82C-513A-4647-84BA-8E274A65CA0B}"/>
          </ac:picMkLst>
        </pc:picChg>
        <pc:picChg chg="add mod ord modCrop">
          <ac:chgData name="Brian Tisdale" userId="ceba91bc-2a3b-4838-89a9-d3675dd1b845" providerId="ADAL" clId="{804ED9D7-B0B7-4C45-8F18-421DA49882D8}" dt="2021-01-22T20:56:31.322" v="2468" actId="167"/>
          <ac:picMkLst>
            <pc:docMk/>
            <pc:sldMk cId="3350945816" sldId="259"/>
            <ac:picMk id="11" creationId="{98E01A4D-78B8-4F60-9950-2C26FA362299}"/>
          </ac:picMkLst>
        </pc:picChg>
        <pc:picChg chg="del">
          <ac:chgData name="Brian Tisdale" userId="ceba91bc-2a3b-4838-89a9-d3675dd1b845" providerId="ADAL" clId="{804ED9D7-B0B7-4C45-8F18-421DA49882D8}" dt="2021-01-22T20:51:24.187" v="2459" actId="478"/>
          <ac:picMkLst>
            <pc:docMk/>
            <pc:sldMk cId="3350945816" sldId="259"/>
            <ac:picMk id="12" creationId="{ED48A8B7-5392-4838-BD6F-991CC87B89FA}"/>
          </ac:picMkLst>
        </pc:picChg>
      </pc:sldChg>
      <pc:sldChg chg="addSp delSp modSp">
        <pc:chgData name="Brian Tisdale" userId="ceba91bc-2a3b-4838-89a9-d3675dd1b845" providerId="ADAL" clId="{804ED9D7-B0B7-4C45-8F18-421DA49882D8}" dt="2021-01-24T17:13:57.991" v="3789" actId="164"/>
        <pc:sldMkLst>
          <pc:docMk/>
          <pc:sldMk cId="202078418" sldId="260"/>
        </pc:sldMkLst>
        <pc:spChg chg="mod topLvl">
          <ac:chgData name="Brian Tisdale" userId="ceba91bc-2a3b-4838-89a9-d3675dd1b845" providerId="ADAL" clId="{804ED9D7-B0B7-4C45-8F18-421DA49882D8}" dt="2021-01-24T17:13:57.991" v="3789" actId="164"/>
          <ac:spMkLst>
            <pc:docMk/>
            <pc:sldMk cId="202078418" sldId="260"/>
            <ac:spMk id="8" creationId="{DB65B6C4-0190-436C-AA89-09D03248C133}"/>
          </ac:spMkLst>
        </pc:spChg>
        <pc:spChg chg="mod">
          <ac:chgData name="Brian Tisdale" userId="ceba91bc-2a3b-4838-89a9-d3675dd1b845" providerId="ADAL" clId="{804ED9D7-B0B7-4C45-8F18-421DA49882D8}" dt="2021-01-20T18:44:20.465" v="282" actId="20577"/>
          <ac:spMkLst>
            <pc:docMk/>
            <pc:sldMk cId="202078418" sldId="260"/>
            <ac:spMk id="9" creationId="{BD6025EE-18C7-4F9F-B59A-F58D62F38F6F}"/>
          </ac:spMkLst>
        </pc:spChg>
        <pc:grpChg chg="del">
          <ac:chgData name="Brian Tisdale" userId="ceba91bc-2a3b-4838-89a9-d3675dd1b845" providerId="ADAL" clId="{804ED9D7-B0B7-4C45-8F18-421DA49882D8}" dt="2021-01-20T18:45:36.748" v="317" actId="165"/>
          <ac:grpSpMkLst>
            <pc:docMk/>
            <pc:sldMk cId="202078418" sldId="260"/>
            <ac:grpSpMk id="11" creationId="{B31041EB-9D91-4FB6-A7C0-26E75AB47A93}"/>
          </ac:grpSpMkLst>
        </pc:grpChg>
        <pc:grpChg chg="add mod">
          <ac:chgData name="Brian Tisdale" userId="ceba91bc-2a3b-4838-89a9-d3675dd1b845" providerId="ADAL" clId="{804ED9D7-B0B7-4C45-8F18-421DA49882D8}" dt="2021-01-24T17:13:57.991" v="3789" actId="164"/>
          <ac:grpSpMkLst>
            <pc:docMk/>
            <pc:sldMk cId="202078418" sldId="260"/>
            <ac:grpSpMk id="12" creationId="{D3E28816-BB8B-488F-908A-D7EC0EF9B1E4}"/>
          </ac:grpSpMkLst>
        </pc:grpChg>
        <pc:picChg chg="del">
          <ac:chgData name="Brian Tisdale" userId="ceba91bc-2a3b-4838-89a9-d3675dd1b845" providerId="ADAL" clId="{804ED9D7-B0B7-4C45-8F18-421DA49882D8}" dt="2021-01-20T18:44:47.254" v="283" actId="478"/>
          <ac:picMkLst>
            <pc:docMk/>
            <pc:sldMk cId="202078418" sldId="260"/>
            <ac:picMk id="2" creationId="{10E1684F-E3EE-49FC-A731-67FB4FF599AE}"/>
          </ac:picMkLst>
        </pc:picChg>
        <pc:picChg chg="add mod">
          <ac:chgData name="Brian Tisdale" userId="ceba91bc-2a3b-4838-89a9-d3675dd1b845" providerId="ADAL" clId="{804ED9D7-B0B7-4C45-8F18-421DA49882D8}" dt="2021-01-20T18:45:01.925" v="286" actId="14100"/>
          <ac:picMkLst>
            <pc:docMk/>
            <pc:sldMk cId="202078418" sldId="260"/>
            <ac:picMk id="6" creationId="{6F4D41CF-CE9A-4298-A560-FA005DA07421}"/>
          </ac:picMkLst>
        </pc:picChg>
        <pc:cxnChg chg="mod topLvl">
          <ac:chgData name="Brian Tisdale" userId="ceba91bc-2a3b-4838-89a9-d3675dd1b845" providerId="ADAL" clId="{804ED9D7-B0B7-4C45-8F18-421DA49882D8}" dt="2021-01-24T17:13:57.991" v="3789" actId="164"/>
          <ac:cxnSpMkLst>
            <pc:docMk/>
            <pc:sldMk cId="202078418" sldId="260"/>
            <ac:cxnSpMk id="10" creationId="{3B7A1EDC-19C5-429A-B4F4-5565BD75756E}"/>
          </ac:cxnSpMkLst>
        </pc:cxnChg>
      </pc:sldChg>
      <pc:sldChg chg="addSp delSp modSp">
        <pc:chgData name="Brian Tisdale" userId="ceba91bc-2a3b-4838-89a9-d3675dd1b845" providerId="ADAL" clId="{804ED9D7-B0B7-4C45-8F18-421DA49882D8}" dt="2021-01-24T15:33:34" v="3595" actId="20577"/>
        <pc:sldMkLst>
          <pc:docMk/>
          <pc:sldMk cId="341282362" sldId="261"/>
        </pc:sldMkLst>
        <pc:spChg chg="mod">
          <ac:chgData name="Brian Tisdale" userId="ceba91bc-2a3b-4838-89a9-d3675dd1b845" providerId="ADAL" clId="{804ED9D7-B0B7-4C45-8F18-421DA49882D8}" dt="2021-01-20T20:00:28.848" v="551" actId="948"/>
          <ac:spMkLst>
            <pc:docMk/>
            <pc:sldMk cId="341282362" sldId="261"/>
            <ac:spMk id="2" creationId="{6A5706E4-1E37-41C2-83C6-EE02B0C51DD4}"/>
          </ac:spMkLst>
        </pc:spChg>
        <pc:spChg chg="mod">
          <ac:chgData name="Brian Tisdale" userId="ceba91bc-2a3b-4838-89a9-d3675dd1b845" providerId="ADAL" clId="{804ED9D7-B0B7-4C45-8F18-421DA49882D8}" dt="2021-01-24T15:33:34" v="3595" actId="20577"/>
          <ac:spMkLst>
            <pc:docMk/>
            <pc:sldMk cId="341282362" sldId="261"/>
            <ac:spMk id="8" creationId="{A87C079B-7467-41F2-A5EA-2E390194B444}"/>
          </ac:spMkLst>
        </pc:spChg>
        <pc:spChg chg="add mod">
          <ac:chgData name="Brian Tisdale" userId="ceba91bc-2a3b-4838-89a9-d3675dd1b845" providerId="ADAL" clId="{804ED9D7-B0B7-4C45-8F18-421DA49882D8}" dt="2021-01-21T21:21:27.815" v="1854" actId="403"/>
          <ac:spMkLst>
            <pc:docMk/>
            <pc:sldMk cId="341282362" sldId="261"/>
            <ac:spMk id="9" creationId="{5974815B-82C5-459A-968A-50DFCF9D37F2}"/>
          </ac:spMkLst>
        </pc:spChg>
        <pc:spChg chg="add mod">
          <ac:chgData name="Brian Tisdale" userId="ceba91bc-2a3b-4838-89a9-d3675dd1b845" providerId="ADAL" clId="{804ED9D7-B0B7-4C45-8F18-421DA49882D8}" dt="2021-01-20T20:28:35.018" v="664" actId="14100"/>
          <ac:spMkLst>
            <pc:docMk/>
            <pc:sldMk cId="341282362" sldId="261"/>
            <ac:spMk id="10" creationId="{32883A0A-74FC-4B14-8324-2554F3D5A8C8}"/>
          </ac:spMkLst>
        </pc:spChg>
        <pc:spChg chg="add del mod">
          <ac:chgData name="Brian Tisdale" userId="ceba91bc-2a3b-4838-89a9-d3675dd1b845" providerId="ADAL" clId="{804ED9D7-B0B7-4C45-8F18-421DA49882D8}" dt="2021-01-20T20:03:20.567" v="572" actId="478"/>
          <ac:spMkLst>
            <pc:docMk/>
            <pc:sldMk cId="341282362" sldId="261"/>
            <ac:spMk id="11" creationId="{7C85925F-AA96-4008-A1D8-EC21893066DA}"/>
          </ac:spMkLst>
        </pc:spChg>
      </pc:sldChg>
      <pc:sldChg chg="modSp">
        <pc:chgData name="Brian Tisdale" userId="ceba91bc-2a3b-4838-89a9-d3675dd1b845" providerId="ADAL" clId="{804ED9D7-B0B7-4C45-8F18-421DA49882D8}" dt="2021-01-20T20:47:59.679" v="822"/>
        <pc:sldMkLst>
          <pc:docMk/>
          <pc:sldMk cId="1281915260" sldId="262"/>
        </pc:sldMkLst>
        <pc:spChg chg="mod">
          <ac:chgData name="Brian Tisdale" userId="ceba91bc-2a3b-4838-89a9-d3675dd1b845" providerId="ADAL" clId="{804ED9D7-B0B7-4C45-8F18-421DA49882D8}" dt="2021-01-20T20:03:45.498" v="613" actId="20577"/>
          <ac:spMkLst>
            <pc:docMk/>
            <pc:sldMk cId="1281915260" sldId="262"/>
            <ac:spMk id="3" creationId="{20245D7E-5179-4B1F-A1C3-9269B22C332D}"/>
          </ac:spMkLst>
        </pc:spChg>
        <pc:spChg chg="mod">
          <ac:chgData name="Brian Tisdale" userId="ceba91bc-2a3b-4838-89a9-d3675dd1b845" providerId="ADAL" clId="{804ED9D7-B0B7-4C45-8F18-421DA49882D8}" dt="2021-01-20T20:25:54.687" v="620" actId="14100"/>
          <ac:spMkLst>
            <pc:docMk/>
            <pc:sldMk cId="1281915260" sldId="262"/>
            <ac:spMk id="7" creationId="{CE689CBE-4BFA-4F5B-9A1B-0CEFC4BFA1E6}"/>
          </ac:spMkLst>
        </pc:spChg>
        <pc:spChg chg="mod">
          <ac:chgData name="Brian Tisdale" userId="ceba91bc-2a3b-4838-89a9-d3675dd1b845" providerId="ADAL" clId="{804ED9D7-B0B7-4C45-8F18-421DA49882D8}" dt="2021-01-20T20:47:59.679" v="822"/>
          <ac:spMkLst>
            <pc:docMk/>
            <pc:sldMk cId="1281915260" sldId="262"/>
            <ac:spMk id="8" creationId="{94BF1005-BC0F-4DB4-913F-4132C00B0B86}"/>
          </ac:spMkLst>
        </pc:spChg>
        <pc:spChg chg="mod">
          <ac:chgData name="Brian Tisdale" userId="ceba91bc-2a3b-4838-89a9-d3675dd1b845" providerId="ADAL" clId="{804ED9D7-B0B7-4C45-8F18-421DA49882D8}" dt="2021-01-20T20:44:17.959" v="804" actId="2711"/>
          <ac:spMkLst>
            <pc:docMk/>
            <pc:sldMk cId="1281915260" sldId="262"/>
            <ac:spMk id="9" creationId="{5BB5F1BA-2A43-4AD6-B621-B166B716374D}"/>
          </ac:spMkLst>
        </pc:spChg>
      </pc:sldChg>
      <pc:sldChg chg="addSp delSp modSp">
        <pc:chgData name="Brian Tisdale" userId="ceba91bc-2a3b-4838-89a9-d3675dd1b845" providerId="ADAL" clId="{804ED9D7-B0B7-4C45-8F18-421DA49882D8}" dt="2021-01-20T18:53:21.397" v="366" actId="1076"/>
        <pc:sldMkLst>
          <pc:docMk/>
          <pc:sldMk cId="777735982" sldId="271"/>
        </pc:sldMkLst>
        <pc:spChg chg="add mod">
          <ac:chgData name="Brian Tisdale" userId="ceba91bc-2a3b-4838-89a9-d3675dd1b845" providerId="ADAL" clId="{804ED9D7-B0B7-4C45-8F18-421DA49882D8}" dt="2021-01-20T18:51:25.287" v="358" actId="14100"/>
          <ac:spMkLst>
            <pc:docMk/>
            <pc:sldMk cId="777735982" sldId="271"/>
            <ac:spMk id="6" creationId="{426D32F7-7C19-409E-8FDD-33C9205E900A}"/>
          </ac:spMkLst>
        </pc:spChg>
        <pc:spChg chg="mod ord">
          <ac:chgData name="Brian Tisdale" userId="ceba91bc-2a3b-4838-89a9-d3675dd1b845" providerId="ADAL" clId="{804ED9D7-B0B7-4C45-8F18-421DA49882D8}" dt="2021-01-20T18:52:08.120" v="363" actId="20577"/>
          <ac:spMkLst>
            <pc:docMk/>
            <pc:sldMk cId="777735982" sldId="271"/>
            <ac:spMk id="22" creationId="{DBCD081F-3E1D-47FF-B09C-201443D3948B}"/>
          </ac:spMkLst>
        </pc:spChg>
        <pc:graphicFrameChg chg="del">
          <ac:chgData name="Brian Tisdale" userId="ceba91bc-2a3b-4838-89a9-d3675dd1b845" providerId="ADAL" clId="{804ED9D7-B0B7-4C45-8F18-421DA49882D8}" dt="2021-01-20T18:48:59.919" v="321" actId="478"/>
          <ac:graphicFrameMkLst>
            <pc:docMk/>
            <pc:sldMk cId="777735982" sldId="271"/>
            <ac:graphicFrameMk id="2" creationId="{30B8ADFB-1F90-4A19-B40A-B8CE8DA405A3}"/>
          </ac:graphicFrameMkLst>
        </pc:graphicFrameChg>
        <pc:picChg chg="add mod ord">
          <ac:chgData name="Brian Tisdale" userId="ceba91bc-2a3b-4838-89a9-d3675dd1b845" providerId="ADAL" clId="{804ED9D7-B0B7-4C45-8F18-421DA49882D8}" dt="2021-01-20T18:53:21.397" v="366" actId="1076"/>
          <ac:picMkLst>
            <pc:docMk/>
            <pc:sldMk cId="777735982" sldId="271"/>
            <ac:picMk id="4" creationId="{6ED491CA-539F-4DDD-AEE1-99FABCB39ADF}"/>
          </ac:picMkLst>
        </pc:picChg>
      </pc:sldChg>
      <pc:sldChg chg="addSp delSp modSp">
        <pc:chgData name="Brian Tisdale" userId="ceba91bc-2a3b-4838-89a9-d3675dd1b845" providerId="ADAL" clId="{804ED9D7-B0B7-4C45-8F18-421DA49882D8}" dt="2021-01-20T18:56:17.336" v="389" actId="1076"/>
        <pc:sldMkLst>
          <pc:docMk/>
          <pc:sldMk cId="1445388330" sldId="272"/>
        </pc:sldMkLst>
        <pc:spChg chg="mod">
          <ac:chgData name="Brian Tisdale" userId="ceba91bc-2a3b-4838-89a9-d3675dd1b845" providerId="ADAL" clId="{804ED9D7-B0B7-4C45-8F18-421DA49882D8}" dt="2021-01-20T18:56:17.336" v="389" actId="1076"/>
          <ac:spMkLst>
            <pc:docMk/>
            <pc:sldMk cId="1445388330" sldId="272"/>
            <ac:spMk id="22" creationId="{DBCD081F-3E1D-47FF-B09C-201443D3948B}"/>
          </ac:spMkLst>
        </pc:spChg>
        <pc:graphicFrameChg chg="del">
          <ac:chgData name="Brian Tisdale" userId="ceba91bc-2a3b-4838-89a9-d3675dd1b845" providerId="ADAL" clId="{804ED9D7-B0B7-4C45-8F18-421DA49882D8}" dt="2021-01-20T18:53:17.084" v="364" actId="478"/>
          <ac:graphicFrameMkLst>
            <pc:docMk/>
            <pc:sldMk cId="1445388330" sldId="272"/>
            <ac:graphicFrameMk id="3" creationId="{C26B3808-A3E4-4D49-A47C-5020D120DB85}"/>
          </ac:graphicFrameMkLst>
        </pc:graphicFrameChg>
        <pc:picChg chg="add del mod ord">
          <ac:chgData name="Brian Tisdale" userId="ceba91bc-2a3b-4838-89a9-d3675dd1b845" providerId="ADAL" clId="{804ED9D7-B0B7-4C45-8F18-421DA49882D8}" dt="2021-01-20T18:54:42.370" v="372" actId="478"/>
          <ac:picMkLst>
            <pc:docMk/>
            <pc:sldMk cId="1445388330" sldId="272"/>
            <ac:picMk id="4" creationId="{6EABBF74-0F8E-4194-B75E-D9A7DE7B14B0}"/>
          </ac:picMkLst>
        </pc:picChg>
        <pc:picChg chg="add del mod ord">
          <ac:chgData name="Brian Tisdale" userId="ceba91bc-2a3b-4838-89a9-d3675dd1b845" providerId="ADAL" clId="{804ED9D7-B0B7-4C45-8F18-421DA49882D8}" dt="2021-01-20T18:56:03.842" v="384" actId="478"/>
          <ac:picMkLst>
            <pc:docMk/>
            <pc:sldMk cId="1445388330" sldId="272"/>
            <ac:picMk id="6" creationId="{EE81B398-5657-431B-B32E-AD5981AFBC62}"/>
          </ac:picMkLst>
        </pc:picChg>
        <pc:picChg chg="add mod ord">
          <ac:chgData name="Brian Tisdale" userId="ceba91bc-2a3b-4838-89a9-d3675dd1b845" providerId="ADAL" clId="{804ED9D7-B0B7-4C45-8F18-421DA49882D8}" dt="2021-01-20T18:56:13.854" v="388" actId="962"/>
          <ac:picMkLst>
            <pc:docMk/>
            <pc:sldMk cId="1445388330" sldId="272"/>
            <ac:picMk id="8" creationId="{BB37A1D4-5000-49A1-8677-72697914A0AA}"/>
          </ac:picMkLst>
        </pc:picChg>
      </pc:sldChg>
      <pc:sldChg chg="addSp delSp modSp">
        <pc:chgData name="Brian Tisdale" userId="ceba91bc-2a3b-4838-89a9-d3675dd1b845" providerId="ADAL" clId="{804ED9D7-B0B7-4C45-8F18-421DA49882D8}" dt="2021-01-21T16:28:22.984" v="845"/>
        <pc:sldMkLst>
          <pc:docMk/>
          <pc:sldMk cId="3457496862" sldId="273"/>
        </pc:sldMkLst>
        <pc:spChg chg="mod">
          <ac:chgData name="Brian Tisdale" userId="ceba91bc-2a3b-4838-89a9-d3675dd1b845" providerId="ADAL" clId="{804ED9D7-B0B7-4C45-8F18-421DA49882D8}" dt="2021-01-21T16:28:22.984" v="845"/>
          <ac:spMkLst>
            <pc:docMk/>
            <pc:sldMk cId="3457496862" sldId="273"/>
            <ac:spMk id="22" creationId="{DBCD081F-3E1D-47FF-B09C-201443D3948B}"/>
          </ac:spMkLst>
        </pc:spChg>
        <pc:graphicFrameChg chg="del">
          <ac:chgData name="Brian Tisdale" userId="ceba91bc-2a3b-4838-89a9-d3675dd1b845" providerId="ADAL" clId="{804ED9D7-B0B7-4C45-8F18-421DA49882D8}" dt="2021-01-20T20:50:07.344" v="823" actId="478"/>
          <ac:graphicFrameMkLst>
            <pc:docMk/>
            <pc:sldMk cId="3457496862" sldId="273"/>
            <ac:graphicFrameMk id="3" creationId="{FD674FD0-7DD3-4065-AFE8-7961A212E149}"/>
          </ac:graphicFrameMkLst>
        </pc:graphicFrameChg>
        <pc:picChg chg="add mod ord">
          <ac:chgData name="Brian Tisdale" userId="ceba91bc-2a3b-4838-89a9-d3675dd1b845" providerId="ADAL" clId="{804ED9D7-B0B7-4C45-8F18-421DA49882D8}" dt="2021-01-20T20:50:24.277" v="825" actId="167"/>
          <ac:picMkLst>
            <pc:docMk/>
            <pc:sldMk cId="3457496862" sldId="273"/>
            <ac:picMk id="4" creationId="{AE91E116-F24B-4562-91F8-5F982238DC18}"/>
          </ac:picMkLst>
        </pc:picChg>
      </pc:sldChg>
      <pc:sldChg chg="addSp delSp modSp">
        <pc:chgData name="Brian Tisdale" userId="ceba91bc-2a3b-4838-89a9-d3675dd1b845" providerId="ADAL" clId="{804ED9D7-B0B7-4C45-8F18-421DA49882D8}" dt="2021-01-21T18:18:03.675" v="883"/>
        <pc:sldMkLst>
          <pc:docMk/>
          <pc:sldMk cId="4189352293" sldId="274"/>
        </pc:sldMkLst>
        <pc:spChg chg="add del mod">
          <ac:chgData name="Brian Tisdale" userId="ceba91bc-2a3b-4838-89a9-d3675dd1b845" providerId="ADAL" clId="{804ED9D7-B0B7-4C45-8F18-421DA49882D8}" dt="2021-01-21T16:35:31.382" v="858" actId="14100"/>
          <ac:spMkLst>
            <pc:docMk/>
            <pc:sldMk cId="4189352293" sldId="274"/>
            <ac:spMk id="4" creationId="{3AD74312-7253-4156-BF8F-7B5EF7779275}"/>
          </ac:spMkLst>
        </pc:spChg>
        <pc:spChg chg="mod">
          <ac:chgData name="Brian Tisdale" userId="ceba91bc-2a3b-4838-89a9-d3675dd1b845" providerId="ADAL" clId="{804ED9D7-B0B7-4C45-8F18-421DA49882D8}" dt="2021-01-21T18:18:03.675" v="883"/>
          <ac:spMkLst>
            <pc:docMk/>
            <pc:sldMk cId="4189352293" sldId="274"/>
            <ac:spMk id="5" creationId="{BBD1A419-4EB2-4DFE-9FAB-E6EFBABE152E}"/>
          </ac:spMkLst>
        </pc:spChg>
        <pc:picChg chg="del">
          <ac:chgData name="Brian Tisdale" userId="ceba91bc-2a3b-4838-89a9-d3675dd1b845" providerId="ADAL" clId="{804ED9D7-B0B7-4C45-8F18-421DA49882D8}" dt="2021-01-21T16:34:42.256" v="846" actId="478"/>
          <ac:picMkLst>
            <pc:docMk/>
            <pc:sldMk cId="4189352293" sldId="274"/>
            <ac:picMk id="3" creationId="{25FCC0FA-14D4-44A9-B054-118CD7361BAC}"/>
          </ac:picMkLst>
        </pc:picChg>
        <pc:picChg chg="add mod ord">
          <ac:chgData name="Brian Tisdale" userId="ceba91bc-2a3b-4838-89a9-d3675dd1b845" providerId="ADAL" clId="{804ED9D7-B0B7-4C45-8F18-421DA49882D8}" dt="2021-01-21T16:34:55.014" v="848" actId="167"/>
          <ac:picMkLst>
            <pc:docMk/>
            <pc:sldMk cId="4189352293" sldId="274"/>
            <ac:picMk id="6" creationId="{A6EE23F9-992F-404C-8098-CE5FE685BB11}"/>
          </ac:picMkLst>
        </pc:picChg>
      </pc:sldChg>
      <pc:sldChg chg="del">
        <pc:chgData name="Brian Tisdale" userId="ceba91bc-2a3b-4838-89a9-d3675dd1b845" providerId="ADAL" clId="{804ED9D7-B0B7-4C45-8F18-421DA49882D8}" dt="2021-01-22T22:27:28.371" v="3578" actId="2696"/>
        <pc:sldMkLst>
          <pc:docMk/>
          <pc:sldMk cId="2959489179" sldId="275"/>
        </pc:sldMkLst>
      </pc:sldChg>
      <pc:sldChg chg="addSp delSp modSp">
        <pc:chgData name="Brian Tisdale" userId="ceba91bc-2a3b-4838-89a9-d3675dd1b845" providerId="ADAL" clId="{804ED9D7-B0B7-4C45-8F18-421DA49882D8}" dt="2021-01-21T21:52:05.213" v="2365" actId="1076"/>
        <pc:sldMkLst>
          <pc:docMk/>
          <pc:sldMk cId="2819665282" sldId="277"/>
        </pc:sldMkLst>
        <pc:spChg chg="mod">
          <ac:chgData name="Brian Tisdale" userId="ceba91bc-2a3b-4838-89a9-d3675dd1b845" providerId="ADAL" clId="{804ED9D7-B0B7-4C45-8F18-421DA49882D8}" dt="2021-01-21T21:52:05.213" v="2365" actId="1076"/>
          <ac:spMkLst>
            <pc:docMk/>
            <pc:sldMk cId="2819665282" sldId="277"/>
            <ac:spMk id="4" creationId="{0477301C-4B51-41A3-926F-3385AB77C9CE}"/>
          </ac:spMkLst>
        </pc:spChg>
        <pc:spChg chg="mod">
          <ac:chgData name="Brian Tisdale" userId="ceba91bc-2a3b-4838-89a9-d3675dd1b845" providerId="ADAL" clId="{804ED9D7-B0B7-4C45-8F18-421DA49882D8}" dt="2021-01-21T21:51:52.610" v="2363" actId="14100"/>
          <ac:spMkLst>
            <pc:docMk/>
            <pc:sldMk cId="2819665282" sldId="277"/>
            <ac:spMk id="5" creationId="{2E9D1B77-D10F-4EEF-8611-18C16A90E988}"/>
          </ac:spMkLst>
        </pc:spChg>
        <pc:graphicFrameChg chg="del">
          <ac:chgData name="Brian Tisdale" userId="ceba91bc-2a3b-4838-89a9-d3675dd1b845" providerId="ADAL" clId="{804ED9D7-B0B7-4C45-8F18-421DA49882D8}" dt="2021-01-21T21:50:18.780" v="2336" actId="478"/>
          <ac:graphicFrameMkLst>
            <pc:docMk/>
            <pc:sldMk cId="2819665282" sldId="277"/>
            <ac:graphicFrameMk id="3" creationId="{70E79A80-11D2-431D-9376-AAB9A48B84E5}"/>
          </ac:graphicFrameMkLst>
        </pc:graphicFrameChg>
        <pc:picChg chg="add mod ord">
          <ac:chgData name="Brian Tisdale" userId="ceba91bc-2a3b-4838-89a9-d3675dd1b845" providerId="ADAL" clId="{804ED9D7-B0B7-4C45-8F18-421DA49882D8}" dt="2021-01-21T21:50:33.066" v="2340" actId="962"/>
          <ac:picMkLst>
            <pc:docMk/>
            <pc:sldMk cId="2819665282" sldId="277"/>
            <ac:picMk id="6" creationId="{CBB77612-DC09-4A36-8593-9C875F6F4F13}"/>
          </ac:picMkLst>
        </pc:picChg>
      </pc:sldChg>
      <pc:sldChg chg="addSp delSp modSp">
        <pc:chgData name="Brian Tisdale" userId="ceba91bc-2a3b-4838-89a9-d3675dd1b845" providerId="ADAL" clId="{804ED9D7-B0B7-4C45-8F18-421DA49882D8}" dt="2021-01-24T17:17:07.298" v="3802" actId="20577"/>
        <pc:sldMkLst>
          <pc:docMk/>
          <pc:sldMk cId="69406866" sldId="278"/>
        </pc:sldMkLst>
        <pc:spChg chg="mod ord">
          <ac:chgData name="Brian Tisdale" userId="ceba91bc-2a3b-4838-89a9-d3675dd1b845" providerId="ADAL" clId="{804ED9D7-B0B7-4C45-8F18-421DA49882D8}" dt="2021-01-24T17:17:07.298" v="3802" actId="20577"/>
          <ac:spMkLst>
            <pc:docMk/>
            <pc:sldMk cId="69406866" sldId="278"/>
            <ac:spMk id="4" creationId="{26AB85D7-77B8-4866-861E-9D711F04A18A}"/>
          </ac:spMkLst>
        </pc:spChg>
        <pc:spChg chg="add">
          <ac:chgData name="Brian Tisdale" userId="ceba91bc-2a3b-4838-89a9-d3675dd1b845" providerId="ADAL" clId="{804ED9D7-B0B7-4C45-8F18-421DA49882D8}" dt="2021-01-21T21:24:17.956" v="1879"/>
          <ac:spMkLst>
            <pc:docMk/>
            <pc:sldMk cId="69406866" sldId="278"/>
            <ac:spMk id="6" creationId="{34C33B6A-0E56-43B0-B63B-2C6886039800}"/>
          </ac:spMkLst>
        </pc:spChg>
        <pc:graphicFrameChg chg="del">
          <ac:chgData name="Brian Tisdale" userId="ceba91bc-2a3b-4838-89a9-d3675dd1b845" providerId="ADAL" clId="{804ED9D7-B0B7-4C45-8F18-421DA49882D8}" dt="2021-01-21T21:22:39.294" v="1856" actId="478"/>
          <ac:graphicFrameMkLst>
            <pc:docMk/>
            <pc:sldMk cId="69406866" sldId="278"/>
            <ac:graphicFrameMk id="3" creationId="{45B576E4-B446-4E04-ACC4-B948F10B2271}"/>
          </ac:graphicFrameMkLst>
        </pc:graphicFrameChg>
        <pc:picChg chg="add mod ord">
          <ac:chgData name="Brian Tisdale" userId="ceba91bc-2a3b-4838-89a9-d3675dd1b845" providerId="ADAL" clId="{804ED9D7-B0B7-4C45-8F18-421DA49882D8}" dt="2021-01-21T21:23:12.344" v="1860" actId="167"/>
          <ac:picMkLst>
            <pc:docMk/>
            <pc:sldMk cId="69406866" sldId="278"/>
            <ac:picMk id="5" creationId="{D8D67D86-21DF-40F1-8F95-756052027BA3}"/>
          </ac:picMkLst>
        </pc:picChg>
      </pc:sldChg>
      <pc:sldChg chg="addSp delSp modSp">
        <pc:chgData name="Brian Tisdale" userId="ceba91bc-2a3b-4838-89a9-d3675dd1b845" providerId="ADAL" clId="{804ED9D7-B0B7-4C45-8F18-421DA49882D8}" dt="2021-01-21T20:14:51.780" v="1140" actId="20577"/>
        <pc:sldMkLst>
          <pc:docMk/>
          <pc:sldMk cId="722245086" sldId="279"/>
        </pc:sldMkLst>
        <pc:spChg chg="mod">
          <ac:chgData name="Brian Tisdale" userId="ceba91bc-2a3b-4838-89a9-d3675dd1b845" providerId="ADAL" clId="{804ED9D7-B0B7-4C45-8F18-421DA49882D8}" dt="2021-01-21T18:45:28.551" v="909" actId="20577"/>
          <ac:spMkLst>
            <pc:docMk/>
            <pc:sldMk cId="722245086" sldId="279"/>
            <ac:spMk id="3" creationId="{20245D7E-5179-4B1F-A1C3-9269B22C332D}"/>
          </ac:spMkLst>
        </pc:spChg>
        <pc:spChg chg="del mod">
          <ac:chgData name="Brian Tisdale" userId="ceba91bc-2a3b-4838-89a9-d3675dd1b845" providerId="ADAL" clId="{804ED9D7-B0B7-4C45-8F18-421DA49882D8}" dt="2021-01-21T18:48:28.798" v="924" actId="478"/>
          <ac:spMkLst>
            <pc:docMk/>
            <pc:sldMk cId="722245086" sldId="279"/>
            <ac:spMk id="7" creationId="{AFB07FA9-5591-4A67-BF05-152E74622263}"/>
          </ac:spMkLst>
        </pc:spChg>
        <pc:spChg chg="mod">
          <ac:chgData name="Brian Tisdale" userId="ceba91bc-2a3b-4838-89a9-d3675dd1b845" providerId="ADAL" clId="{804ED9D7-B0B7-4C45-8F18-421DA49882D8}" dt="2021-01-21T18:46:20.601" v="920" actId="14100"/>
          <ac:spMkLst>
            <pc:docMk/>
            <pc:sldMk cId="722245086" sldId="279"/>
            <ac:spMk id="9" creationId="{D209841C-971F-477D-826F-25FD87EAA7E9}"/>
          </ac:spMkLst>
        </pc:spChg>
        <pc:spChg chg="add mod">
          <ac:chgData name="Brian Tisdale" userId="ceba91bc-2a3b-4838-89a9-d3675dd1b845" providerId="ADAL" clId="{804ED9D7-B0B7-4C45-8F18-421DA49882D8}" dt="2021-01-21T20:14:51.780" v="1140" actId="20577"/>
          <ac:spMkLst>
            <pc:docMk/>
            <pc:sldMk cId="722245086" sldId="279"/>
            <ac:spMk id="10" creationId="{1F2A45EF-F301-4480-9385-99E131211EE1}"/>
          </ac:spMkLst>
        </pc:spChg>
        <pc:spChg chg="add mod">
          <ac:chgData name="Brian Tisdale" userId="ceba91bc-2a3b-4838-89a9-d3675dd1b845" providerId="ADAL" clId="{804ED9D7-B0B7-4C45-8F18-421DA49882D8}" dt="2021-01-21T20:13:29.373" v="1124" actId="403"/>
          <ac:spMkLst>
            <pc:docMk/>
            <pc:sldMk cId="722245086" sldId="279"/>
            <ac:spMk id="11" creationId="{D807AF32-FCF9-4138-8346-947A8B608467}"/>
          </ac:spMkLst>
        </pc:spChg>
        <pc:picChg chg="del">
          <ac:chgData name="Brian Tisdale" userId="ceba91bc-2a3b-4838-89a9-d3675dd1b845" providerId="ADAL" clId="{804ED9D7-B0B7-4C45-8F18-421DA49882D8}" dt="2021-01-21T18:45:55.887" v="910" actId="478"/>
          <ac:picMkLst>
            <pc:docMk/>
            <pc:sldMk cId="722245086" sldId="279"/>
            <ac:picMk id="8" creationId="{B5275565-794B-4B8F-BE5C-1B1A107AE268}"/>
          </ac:picMkLst>
        </pc:picChg>
      </pc:sldChg>
      <pc:sldChg chg="addSp delSp modSp">
        <pc:chgData name="Brian Tisdale" userId="ceba91bc-2a3b-4838-89a9-d3675dd1b845" providerId="ADAL" clId="{804ED9D7-B0B7-4C45-8F18-421DA49882D8}" dt="2021-01-24T15:31:54.343" v="3581" actId="14100"/>
        <pc:sldMkLst>
          <pc:docMk/>
          <pc:sldMk cId="549580876" sldId="280"/>
        </pc:sldMkLst>
        <pc:spChg chg="mod">
          <ac:chgData name="Brian Tisdale" userId="ceba91bc-2a3b-4838-89a9-d3675dd1b845" providerId="ADAL" clId="{804ED9D7-B0B7-4C45-8F18-421DA49882D8}" dt="2021-01-21T20:33:30.304" v="1449" actId="20577"/>
          <ac:spMkLst>
            <pc:docMk/>
            <pc:sldMk cId="549580876" sldId="280"/>
            <ac:spMk id="3" creationId="{20245D7E-5179-4B1F-A1C3-9269B22C332D}"/>
          </ac:spMkLst>
        </pc:spChg>
        <pc:spChg chg="mod">
          <ac:chgData name="Brian Tisdale" userId="ceba91bc-2a3b-4838-89a9-d3675dd1b845" providerId="ADAL" clId="{804ED9D7-B0B7-4C45-8F18-421DA49882D8}" dt="2021-01-24T15:31:54.343" v="3581" actId="14100"/>
          <ac:spMkLst>
            <pc:docMk/>
            <pc:sldMk cId="549580876" sldId="280"/>
            <ac:spMk id="7" creationId="{19F38C61-5170-486B-AC18-DF33C1C860BE}"/>
          </ac:spMkLst>
        </pc:spChg>
        <pc:spChg chg="del">
          <ac:chgData name="Brian Tisdale" userId="ceba91bc-2a3b-4838-89a9-d3675dd1b845" providerId="ADAL" clId="{804ED9D7-B0B7-4C45-8F18-421DA49882D8}" dt="2021-01-21T20:42:39.483" v="1515" actId="478"/>
          <ac:spMkLst>
            <pc:docMk/>
            <pc:sldMk cId="549580876" sldId="280"/>
            <ac:spMk id="8" creationId="{87D0130B-54E6-49FC-8189-71098FAF6A5C}"/>
          </ac:spMkLst>
        </pc:spChg>
        <pc:spChg chg="mod">
          <ac:chgData name="Brian Tisdale" userId="ceba91bc-2a3b-4838-89a9-d3675dd1b845" providerId="ADAL" clId="{804ED9D7-B0B7-4C45-8F18-421DA49882D8}" dt="2021-01-21T20:48:16.916" v="1611" actId="14100"/>
          <ac:spMkLst>
            <pc:docMk/>
            <pc:sldMk cId="549580876" sldId="280"/>
            <ac:spMk id="9" creationId="{D209841C-971F-477D-826F-25FD87EAA7E9}"/>
          </ac:spMkLst>
        </pc:spChg>
        <pc:spChg chg="add mod">
          <ac:chgData name="Brian Tisdale" userId="ceba91bc-2a3b-4838-89a9-d3675dd1b845" providerId="ADAL" clId="{804ED9D7-B0B7-4C45-8F18-421DA49882D8}" dt="2021-01-21T20:54:17.551" v="1637" actId="14100"/>
          <ac:spMkLst>
            <pc:docMk/>
            <pc:sldMk cId="549580876" sldId="280"/>
            <ac:spMk id="10" creationId="{C4290971-126B-4338-9EED-C55B93712DD5}"/>
          </ac:spMkLst>
        </pc:spChg>
        <pc:picChg chg="add mod modCrop">
          <ac:chgData name="Brian Tisdale" userId="ceba91bc-2a3b-4838-89a9-d3675dd1b845" providerId="ADAL" clId="{804ED9D7-B0B7-4C45-8F18-421DA49882D8}" dt="2021-01-21T20:49:57.651" v="1625" actId="732"/>
          <ac:picMkLst>
            <pc:docMk/>
            <pc:sldMk cId="549580876" sldId="280"/>
            <ac:picMk id="5" creationId="{A5F9FE0E-26BC-435A-A1F0-3EA0568C085C}"/>
          </ac:picMkLst>
        </pc:picChg>
      </pc:sldChg>
      <pc:sldChg chg="addSp delSp modSp">
        <pc:chgData name="Brian Tisdale" userId="ceba91bc-2a3b-4838-89a9-d3675dd1b845" providerId="ADAL" clId="{804ED9D7-B0B7-4C45-8F18-421DA49882D8}" dt="2021-01-21T21:49:30.619" v="2335" actId="20577"/>
        <pc:sldMkLst>
          <pc:docMk/>
          <pc:sldMk cId="1332745516" sldId="282"/>
        </pc:sldMkLst>
        <pc:spChg chg="del">
          <ac:chgData name="Brian Tisdale" userId="ceba91bc-2a3b-4838-89a9-d3675dd1b845" providerId="ADAL" clId="{804ED9D7-B0B7-4C45-8F18-421DA49882D8}" dt="2021-01-21T21:41:18.249" v="2167" actId="478"/>
          <ac:spMkLst>
            <pc:docMk/>
            <pc:sldMk cId="1332745516" sldId="282"/>
            <ac:spMk id="7" creationId="{03FD9267-14D2-4749-989F-D67D2FE476C0}"/>
          </ac:spMkLst>
        </pc:spChg>
        <pc:spChg chg="del">
          <ac:chgData name="Brian Tisdale" userId="ceba91bc-2a3b-4838-89a9-d3675dd1b845" providerId="ADAL" clId="{804ED9D7-B0B7-4C45-8F18-421DA49882D8}" dt="2021-01-21T21:41:18.249" v="2167" actId="478"/>
          <ac:spMkLst>
            <pc:docMk/>
            <pc:sldMk cId="1332745516" sldId="282"/>
            <ac:spMk id="8" creationId="{40169D98-AE2A-4702-B1A9-857B3C42EA36}"/>
          </ac:spMkLst>
        </pc:spChg>
        <pc:spChg chg="mod">
          <ac:chgData name="Brian Tisdale" userId="ceba91bc-2a3b-4838-89a9-d3675dd1b845" providerId="ADAL" clId="{804ED9D7-B0B7-4C45-8F18-421DA49882D8}" dt="2021-01-21T21:41:02.923" v="2166" actId="20577"/>
          <ac:spMkLst>
            <pc:docMk/>
            <pc:sldMk cId="1332745516" sldId="282"/>
            <ac:spMk id="9" creationId="{D209841C-971F-477D-826F-25FD87EAA7E9}"/>
          </ac:spMkLst>
        </pc:spChg>
        <pc:spChg chg="add mod">
          <ac:chgData name="Brian Tisdale" userId="ceba91bc-2a3b-4838-89a9-d3675dd1b845" providerId="ADAL" clId="{804ED9D7-B0B7-4C45-8F18-421DA49882D8}" dt="2021-01-21T21:49:30.619" v="2335" actId="20577"/>
          <ac:spMkLst>
            <pc:docMk/>
            <pc:sldMk cId="1332745516" sldId="282"/>
            <ac:spMk id="11" creationId="{7A6E3953-6951-431B-9256-060E1FB2DF97}"/>
          </ac:spMkLst>
        </pc:spChg>
        <pc:spChg chg="add mod">
          <ac:chgData name="Brian Tisdale" userId="ceba91bc-2a3b-4838-89a9-d3675dd1b845" providerId="ADAL" clId="{804ED9D7-B0B7-4C45-8F18-421DA49882D8}" dt="2021-01-21T21:47:22.649" v="2309" actId="14100"/>
          <ac:spMkLst>
            <pc:docMk/>
            <pc:sldMk cId="1332745516" sldId="282"/>
            <ac:spMk id="12" creationId="{3477848B-26AD-45E0-A5D2-294E49F22F56}"/>
          </ac:spMkLst>
        </pc:spChg>
        <pc:graphicFrameChg chg="del">
          <ac:chgData name="Brian Tisdale" userId="ceba91bc-2a3b-4838-89a9-d3675dd1b845" providerId="ADAL" clId="{804ED9D7-B0B7-4C45-8F18-421DA49882D8}" dt="2021-01-21T21:42:32.792" v="2190" actId="478"/>
          <ac:graphicFrameMkLst>
            <pc:docMk/>
            <pc:sldMk cId="1332745516" sldId="282"/>
            <ac:graphicFrameMk id="10" creationId="{D6F1092E-1E12-48DB-B7EB-F926FFA674C5}"/>
          </ac:graphicFrameMkLst>
        </pc:graphicFrameChg>
      </pc:sldChg>
      <pc:sldChg chg="del">
        <pc:chgData name="Brian Tisdale" userId="ceba91bc-2a3b-4838-89a9-d3675dd1b845" providerId="ADAL" clId="{804ED9D7-B0B7-4C45-8F18-421DA49882D8}" dt="2021-01-21T21:56:03.203" v="2399" actId="2696"/>
        <pc:sldMkLst>
          <pc:docMk/>
          <pc:sldMk cId="1627914688" sldId="283"/>
        </pc:sldMkLst>
      </pc:sldChg>
      <pc:sldChg chg="addSp delSp modSp">
        <pc:chgData name="Brian Tisdale" userId="ceba91bc-2a3b-4838-89a9-d3675dd1b845" providerId="ADAL" clId="{804ED9D7-B0B7-4C45-8F18-421DA49882D8}" dt="2021-01-21T21:40:25.895" v="2160" actId="27107"/>
        <pc:sldMkLst>
          <pc:docMk/>
          <pc:sldMk cId="1174240571" sldId="284"/>
        </pc:sldMkLst>
        <pc:spChg chg="mod">
          <ac:chgData name="Brian Tisdale" userId="ceba91bc-2a3b-4838-89a9-d3675dd1b845" providerId="ADAL" clId="{804ED9D7-B0B7-4C45-8F18-421DA49882D8}" dt="2021-01-21T21:27:26.047" v="1951" actId="20577"/>
          <ac:spMkLst>
            <pc:docMk/>
            <pc:sldMk cId="1174240571" sldId="284"/>
            <ac:spMk id="3" creationId="{20245D7E-5179-4B1F-A1C3-9269B22C332D}"/>
          </ac:spMkLst>
        </pc:spChg>
        <pc:spChg chg="mod">
          <ac:chgData name="Brian Tisdale" userId="ceba91bc-2a3b-4838-89a9-d3675dd1b845" providerId="ADAL" clId="{804ED9D7-B0B7-4C45-8F18-421DA49882D8}" dt="2021-01-21T21:40:16.285" v="2159" actId="27107"/>
          <ac:spMkLst>
            <pc:docMk/>
            <pc:sldMk cId="1174240571" sldId="284"/>
            <ac:spMk id="7" creationId="{AFB07FA9-5591-4A67-BF05-152E74622263}"/>
          </ac:spMkLst>
        </pc:spChg>
        <pc:spChg chg="add del mod">
          <ac:chgData name="Brian Tisdale" userId="ceba91bc-2a3b-4838-89a9-d3675dd1b845" providerId="ADAL" clId="{804ED9D7-B0B7-4C45-8F18-421DA49882D8}" dt="2021-01-21T21:29:08.105" v="1965" actId="478"/>
          <ac:spMkLst>
            <pc:docMk/>
            <pc:sldMk cId="1174240571" sldId="284"/>
            <ac:spMk id="8" creationId="{EFF25D6A-EE65-4A37-B267-FFFF0F311EBE}"/>
          </ac:spMkLst>
        </pc:spChg>
        <pc:spChg chg="mod">
          <ac:chgData name="Brian Tisdale" userId="ceba91bc-2a3b-4838-89a9-d3675dd1b845" providerId="ADAL" clId="{804ED9D7-B0B7-4C45-8F18-421DA49882D8}" dt="2021-01-21T21:32:02.262" v="2023" actId="14100"/>
          <ac:spMkLst>
            <pc:docMk/>
            <pc:sldMk cId="1174240571" sldId="284"/>
            <ac:spMk id="9" creationId="{D209841C-971F-477D-826F-25FD87EAA7E9}"/>
          </ac:spMkLst>
        </pc:spChg>
        <pc:spChg chg="add mod">
          <ac:chgData name="Brian Tisdale" userId="ceba91bc-2a3b-4838-89a9-d3675dd1b845" providerId="ADAL" clId="{804ED9D7-B0B7-4C45-8F18-421DA49882D8}" dt="2021-01-21T21:29:30.835" v="1977" actId="14100"/>
          <ac:spMkLst>
            <pc:docMk/>
            <pc:sldMk cId="1174240571" sldId="284"/>
            <ac:spMk id="10" creationId="{D81CF259-CA9B-41F3-A818-562BE28AEE40}"/>
          </ac:spMkLst>
        </pc:spChg>
        <pc:spChg chg="add mod">
          <ac:chgData name="Brian Tisdale" userId="ceba91bc-2a3b-4838-89a9-d3675dd1b845" providerId="ADAL" clId="{804ED9D7-B0B7-4C45-8F18-421DA49882D8}" dt="2021-01-21T21:38:52.202" v="2124" actId="1038"/>
          <ac:spMkLst>
            <pc:docMk/>
            <pc:sldMk cId="1174240571" sldId="284"/>
            <ac:spMk id="18" creationId="{2AFB3A2D-CC3A-48AF-BBFE-E10E5B755FE1}"/>
          </ac:spMkLst>
        </pc:spChg>
        <pc:spChg chg="add mod">
          <ac:chgData name="Brian Tisdale" userId="ceba91bc-2a3b-4838-89a9-d3675dd1b845" providerId="ADAL" clId="{804ED9D7-B0B7-4C45-8F18-421DA49882D8}" dt="2021-01-21T21:40:25.895" v="2160" actId="27107"/>
          <ac:spMkLst>
            <pc:docMk/>
            <pc:sldMk cId="1174240571" sldId="284"/>
            <ac:spMk id="19" creationId="{850009C7-855C-4589-8AC9-FC33AA593BF1}"/>
          </ac:spMkLst>
        </pc:spChg>
        <pc:spChg chg="add del mod ord">
          <ac:chgData name="Brian Tisdale" userId="ceba91bc-2a3b-4838-89a9-d3675dd1b845" providerId="ADAL" clId="{804ED9D7-B0B7-4C45-8F18-421DA49882D8}" dt="2021-01-21T21:38:12.355" v="2097" actId="478"/>
          <ac:spMkLst>
            <pc:docMk/>
            <pc:sldMk cId="1174240571" sldId="284"/>
            <ac:spMk id="20" creationId="{0FF68F93-CD27-49C0-A9E5-22B99322A095}"/>
          </ac:spMkLst>
        </pc:spChg>
        <pc:spChg chg="add mod">
          <ac:chgData name="Brian Tisdale" userId="ceba91bc-2a3b-4838-89a9-d3675dd1b845" providerId="ADAL" clId="{804ED9D7-B0B7-4C45-8F18-421DA49882D8}" dt="2021-01-21T21:38:26.440" v="2101" actId="1076"/>
          <ac:spMkLst>
            <pc:docMk/>
            <pc:sldMk cId="1174240571" sldId="284"/>
            <ac:spMk id="21" creationId="{E3CD0B38-1A76-4AB1-8946-4BB2DB0B6C9D}"/>
          </ac:spMkLst>
        </pc:spChg>
        <pc:spChg chg="add mod">
          <ac:chgData name="Brian Tisdale" userId="ceba91bc-2a3b-4838-89a9-d3675dd1b845" providerId="ADAL" clId="{804ED9D7-B0B7-4C45-8F18-421DA49882D8}" dt="2021-01-21T21:38:32.604" v="2103" actId="1076"/>
          <ac:spMkLst>
            <pc:docMk/>
            <pc:sldMk cId="1174240571" sldId="284"/>
            <ac:spMk id="22" creationId="{875EE454-4FA2-434F-895F-21F745FA97D0}"/>
          </ac:spMkLst>
        </pc:spChg>
        <pc:picChg chg="del">
          <ac:chgData name="Brian Tisdale" userId="ceba91bc-2a3b-4838-89a9-d3675dd1b845" providerId="ADAL" clId="{804ED9D7-B0B7-4C45-8F18-421DA49882D8}" dt="2021-01-21T21:32:45.546" v="2024" actId="478"/>
          <ac:picMkLst>
            <pc:docMk/>
            <pc:sldMk cId="1174240571" sldId="284"/>
            <ac:picMk id="2" creationId="{86AA4948-51D2-4191-A40B-EC5A8848550F}"/>
          </ac:picMkLst>
        </pc:picChg>
        <pc:picChg chg="add mod">
          <ac:chgData name="Brian Tisdale" userId="ceba91bc-2a3b-4838-89a9-d3675dd1b845" providerId="ADAL" clId="{804ED9D7-B0B7-4C45-8F18-421DA49882D8}" dt="2021-01-21T21:40:08.867" v="2158" actId="1037"/>
          <ac:picMkLst>
            <pc:docMk/>
            <pc:sldMk cId="1174240571" sldId="284"/>
            <ac:picMk id="11" creationId="{4CB3B369-D08C-4DB2-A0D8-9E184EA8B2E7}"/>
          </ac:picMkLst>
        </pc:picChg>
        <pc:picChg chg="add mod">
          <ac:chgData name="Brian Tisdale" userId="ceba91bc-2a3b-4838-89a9-d3675dd1b845" providerId="ADAL" clId="{804ED9D7-B0B7-4C45-8F18-421DA49882D8}" dt="2021-01-21T21:39:57.540" v="2143" actId="1038"/>
          <ac:picMkLst>
            <pc:docMk/>
            <pc:sldMk cId="1174240571" sldId="284"/>
            <ac:picMk id="13" creationId="{988EBAF6-DFAC-43D6-B440-B6AB83C336D2}"/>
          </ac:picMkLst>
        </pc:picChg>
        <pc:picChg chg="add mod">
          <ac:chgData name="Brian Tisdale" userId="ceba91bc-2a3b-4838-89a9-d3675dd1b845" providerId="ADAL" clId="{804ED9D7-B0B7-4C45-8F18-421DA49882D8}" dt="2021-01-21T21:40:04.677" v="2150" actId="1037"/>
          <ac:picMkLst>
            <pc:docMk/>
            <pc:sldMk cId="1174240571" sldId="284"/>
            <ac:picMk id="15" creationId="{EC4C541B-B4CB-49B9-B315-C2313AE29161}"/>
          </ac:picMkLst>
        </pc:picChg>
        <pc:picChg chg="add mod">
          <ac:chgData name="Brian Tisdale" userId="ceba91bc-2a3b-4838-89a9-d3675dd1b845" providerId="ADAL" clId="{804ED9D7-B0B7-4C45-8F18-421DA49882D8}" dt="2021-01-21T21:40:04.677" v="2150" actId="1037"/>
          <ac:picMkLst>
            <pc:docMk/>
            <pc:sldMk cId="1174240571" sldId="284"/>
            <ac:picMk id="17" creationId="{BB2BE59C-19FC-423D-82A1-4E25D1F9864E}"/>
          </ac:picMkLst>
        </pc:picChg>
        <pc:picChg chg="add mod modCrop">
          <ac:chgData name="Brian Tisdale" userId="ceba91bc-2a3b-4838-89a9-d3675dd1b845" providerId="ADAL" clId="{804ED9D7-B0B7-4C45-8F18-421DA49882D8}" dt="2021-01-21T21:39:57.540" v="2143" actId="1038"/>
          <ac:picMkLst>
            <pc:docMk/>
            <pc:sldMk cId="1174240571" sldId="284"/>
            <ac:picMk id="24" creationId="{3779EA44-FCC2-4EAB-8613-2B214B03EF47}"/>
          </ac:picMkLst>
        </pc:picChg>
      </pc:sldChg>
      <pc:sldChg chg="addSp delSp modSp">
        <pc:chgData name="Brian Tisdale" userId="ceba91bc-2a3b-4838-89a9-d3675dd1b845" providerId="ADAL" clId="{804ED9D7-B0B7-4C45-8F18-421DA49882D8}" dt="2021-01-24T17:19:09.757" v="3809"/>
        <pc:sldMkLst>
          <pc:docMk/>
          <pc:sldMk cId="2685464235" sldId="285"/>
        </pc:sldMkLst>
        <pc:spChg chg="mod">
          <ac:chgData name="Brian Tisdale" userId="ceba91bc-2a3b-4838-89a9-d3675dd1b845" providerId="ADAL" clId="{804ED9D7-B0B7-4C45-8F18-421DA49882D8}" dt="2021-01-21T21:56:42.219" v="2425" actId="20577"/>
          <ac:spMkLst>
            <pc:docMk/>
            <pc:sldMk cId="2685464235" sldId="285"/>
            <ac:spMk id="20" creationId="{D2BA0CC2-0789-4588-A492-DE3B527C832F}"/>
          </ac:spMkLst>
        </pc:spChg>
        <pc:grpChg chg="del">
          <ac:chgData name="Brian Tisdale" userId="ceba91bc-2a3b-4838-89a9-d3675dd1b845" providerId="ADAL" clId="{804ED9D7-B0B7-4C45-8F18-421DA49882D8}" dt="2021-01-22T22:25:24.237" v="3554" actId="478"/>
          <ac:grpSpMkLst>
            <pc:docMk/>
            <pc:sldMk cId="2685464235" sldId="285"/>
            <ac:grpSpMk id="22" creationId="{1C4679BA-3CFA-4848-8B19-50F7EB5A5B53}"/>
          </ac:grpSpMkLst>
        </pc:grpChg>
        <pc:graphicFrameChg chg="mod modGraphic">
          <ac:chgData name="Brian Tisdale" userId="ceba91bc-2a3b-4838-89a9-d3675dd1b845" providerId="ADAL" clId="{804ED9D7-B0B7-4C45-8F18-421DA49882D8}" dt="2021-01-24T17:19:09.757" v="3809"/>
          <ac:graphicFrameMkLst>
            <pc:docMk/>
            <pc:sldMk cId="2685464235" sldId="285"/>
            <ac:graphicFrameMk id="8" creationId="{80951538-0D87-483A-8E6B-08375D5222F3}"/>
          </ac:graphicFrameMkLst>
        </pc:graphicFrameChg>
        <pc:picChg chg="add mod">
          <ac:chgData name="Brian Tisdale" userId="ceba91bc-2a3b-4838-89a9-d3675dd1b845" providerId="ADAL" clId="{804ED9D7-B0B7-4C45-8F18-421DA49882D8}" dt="2021-01-22T21:14:29.701" v="2682" actId="14100"/>
          <ac:picMkLst>
            <pc:docMk/>
            <pc:sldMk cId="2685464235" sldId="285"/>
            <ac:picMk id="2" creationId="{22177936-650B-4D10-A2F2-A581408488E1}"/>
          </ac:picMkLst>
        </pc:picChg>
        <pc:picChg chg="add mod">
          <ac:chgData name="Brian Tisdale" userId="ceba91bc-2a3b-4838-89a9-d3675dd1b845" providerId="ADAL" clId="{804ED9D7-B0B7-4C45-8F18-421DA49882D8}" dt="2021-01-22T21:15:24.537" v="2688" actId="1076"/>
          <ac:picMkLst>
            <pc:docMk/>
            <pc:sldMk cId="2685464235" sldId="285"/>
            <ac:picMk id="7" creationId="{2CF0D25B-2731-48F0-AE4D-3A3A8CD97DA9}"/>
          </ac:picMkLst>
        </pc:picChg>
        <pc:picChg chg="add mod">
          <ac:chgData name="Brian Tisdale" userId="ceba91bc-2a3b-4838-89a9-d3675dd1b845" providerId="ADAL" clId="{804ED9D7-B0B7-4C45-8F18-421DA49882D8}" dt="2021-01-22T21:15:29.771" v="2689" actId="14100"/>
          <ac:picMkLst>
            <pc:docMk/>
            <pc:sldMk cId="2685464235" sldId="285"/>
            <ac:picMk id="9" creationId="{508314A9-A7C3-4B45-BB42-4873EBD6FA1C}"/>
          </ac:picMkLst>
        </pc:picChg>
        <pc:picChg chg="mod">
          <ac:chgData name="Brian Tisdale" userId="ceba91bc-2a3b-4838-89a9-d3675dd1b845" providerId="ADAL" clId="{804ED9D7-B0B7-4C45-8F18-421DA49882D8}" dt="2021-01-22T21:15:43.376" v="2690" actId="1038"/>
          <ac:picMkLst>
            <pc:docMk/>
            <pc:sldMk cId="2685464235" sldId="285"/>
            <ac:picMk id="10" creationId="{B541E6E4-5DFF-48C6-86D7-A516F53CA754}"/>
          </ac:picMkLst>
        </pc:picChg>
        <pc:picChg chg="del mod">
          <ac:chgData name="Brian Tisdale" userId="ceba91bc-2a3b-4838-89a9-d3675dd1b845" providerId="ADAL" clId="{804ED9D7-B0B7-4C45-8F18-421DA49882D8}" dt="2021-01-22T21:14:02.746" v="2678" actId="478"/>
          <ac:picMkLst>
            <pc:docMk/>
            <pc:sldMk cId="2685464235" sldId="285"/>
            <ac:picMk id="11" creationId="{9FADFCD4-722A-4015-AF5D-4A05BB1EEBB9}"/>
          </ac:picMkLst>
        </pc:picChg>
        <pc:picChg chg="mod">
          <ac:chgData name="Brian Tisdale" userId="ceba91bc-2a3b-4838-89a9-d3675dd1b845" providerId="ADAL" clId="{804ED9D7-B0B7-4C45-8F18-421DA49882D8}" dt="2021-01-22T21:13:49.373" v="2676" actId="1076"/>
          <ac:picMkLst>
            <pc:docMk/>
            <pc:sldMk cId="2685464235" sldId="285"/>
            <ac:picMk id="12" creationId="{4D03EE9E-E521-4F72-B66C-5597CB646EEA}"/>
          </ac:picMkLst>
        </pc:picChg>
        <pc:picChg chg="mod">
          <ac:chgData name="Brian Tisdale" userId="ceba91bc-2a3b-4838-89a9-d3675dd1b845" providerId="ADAL" clId="{804ED9D7-B0B7-4C45-8F18-421DA49882D8}" dt="2021-01-22T21:13:17.123" v="2672" actId="1076"/>
          <ac:picMkLst>
            <pc:docMk/>
            <pc:sldMk cId="2685464235" sldId="285"/>
            <ac:picMk id="13" creationId="{C62F6323-E170-4907-8AD4-45547AF956E5}"/>
          </ac:picMkLst>
        </pc:picChg>
        <pc:picChg chg="del mod">
          <ac:chgData name="Brian Tisdale" userId="ceba91bc-2a3b-4838-89a9-d3675dd1b845" providerId="ADAL" clId="{804ED9D7-B0B7-4C45-8F18-421DA49882D8}" dt="2021-01-22T21:14:02.746" v="2678" actId="478"/>
          <ac:picMkLst>
            <pc:docMk/>
            <pc:sldMk cId="2685464235" sldId="285"/>
            <ac:picMk id="14" creationId="{3D25F477-F2C3-4B40-A639-16E22564B87F}"/>
          </ac:picMkLst>
        </pc:picChg>
        <pc:picChg chg="mod">
          <ac:chgData name="Brian Tisdale" userId="ceba91bc-2a3b-4838-89a9-d3675dd1b845" providerId="ADAL" clId="{804ED9D7-B0B7-4C45-8F18-421DA49882D8}" dt="2021-01-22T21:13:47.499" v="2675" actId="1076"/>
          <ac:picMkLst>
            <pc:docMk/>
            <pc:sldMk cId="2685464235" sldId="285"/>
            <ac:picMk id="15" creationId="{643B1676-1AC9-44C6-94A8-7B01C20CC83E}"/>
          </ac:picMkLst>
        </pc:picChg>
        <pc:picChg chg="del mod">
          <ac:chgData name="Brian Tisdale" userId="ceba91bc-2a3b-4838-89a9-d3675dd1b845" providerId="ADAL" clId="{804ED9D7-B0B7-4C45-8F18-421DA49882D8}" dt="2021-01-22T21:14:02.746" v="2678" actId="478"/>
          <ac:picMkLst>
            <pc:docMk/>
            <pc:sldMk cId="2685464235" sldId="285"/>
            <ac:picMk id="16" creationId="{7A6C67E6-C20F-4EAD-83E2-764A09FCF017}"/>
          </ac:picMkLst>
        </pc:picChg>
        <pc:picChg chg="add mod">
          <ac:chgData name="Brian Tisdale" userId="ceba91bc-2a3b-4838-89a9-d3675dd1b845" providerId="ADAL" clId="{804ED9D7-B0B7-4C45-8F18-421DA49882D8}" dt="2021-01-22T21:13:14.507" v="2671" actId="1076"/>
          <ac:picMkLst>
            <pc:docMk/>
            <pc:sldMk cId="2685464235" sldId="285"/>
            <ac:picMk id="18" creationId="{DD360895-27F2-4500-99E2-85D2EB630C5B}"/>
          </ac:picMkLst>
        </pc:picChg>
        <pc:picChg chg="add">
          <ac:chgData name="Brian Tisdale" userId="ceba91bc-2a3b-4838-89a9-d3675dd1b845" providerId="ADAL" clId="{804ED9D7-B0B7-4C45-8F18-421DA49882D8}" dt="2021-01-22T22:25:25.294" v="3555"/>
          <ac:picMkLst>
            <pc:docMk/>
            <pc:sldMk cId="2685464235" sldId="285"/>
            <ac:picMk id="25" creationId="{A5B97782-DDF1-43F9-9763-99C1D70FB09D}"/>
          </ac:picMkLst>
        </pc:picChg>
      </pc:sldChg>
      <pc:sldChg chg="modSp del">
        <pc:chgData name="Brian Tisdale" userId="ceba91bc-2a3b-4838-89a9-d3675dd1b845" providerId="ADAL" clId="{804ED9D7-B0B7-4C45-8F18-421DA49882D8}" dt="2021-01-22T22:06:01.759" v="3388" actId="2696"/>
        <pc:sldMkLst>
          <pc:docMk/>
          <pc:sldMk cId="3121435119" sldId="286"/>
        </pc:sldMkLst>
        <pc:spChg chg="mod">
          <ac:chgData name="Brian Tisdale" userId="ceba91bc-2a3b-4838-89a9-d3675dd1b845" providerId="ADAL" clId="{804ED9D7-B0B7-4C45-8F18-421DA49882D8}" dt="2021-01-21T21:57:04.598" v="2451" actId="20577"/>
          <ac:spMkLst>
            <pc:docMk/>
            <pc:sldMk cId="3121435119" sldId="286"/>
            <ac:spMk id="7" creationId="{7182EF11-E330-4FD7-9BB9-D3AB10BEDA10}"/>
          </ac:spMkLst>
        </pc:spChg>
      </pc:sldChg>
      <pc:sldChg chg="del">
        <pc:chgData name="Brian Tisdale" userId="ceba91bc-2a3b-4838-89a9-d3675dd1b845" providerId="ADAL" clId="{804ED9D7-B0B7-4C45-8F18-421DA49882D8}" dt="2021-01-22T21:07:08.906" v="2470" actId="2696"/>
        <pc:sldMkLst>
          <pc:docMk/>
          <pc:sldMk cId="1192734816" sldId="287"/>
        </pc:sldMkLst>
      </pc:sldChg>
      <pc:sldChg chg="addSp delSp modSp add">
        <pc:chgData name="Brian Tisdale" userId="ceba91bc-2a3b-4838-89a9-d3675dd1b845" providerId="ADAL" clId="{804ED9D7-B0B7-4C45-8F18-421DA49882D8}" dt="2021-01-24T17:16:23.026" v="3799" actId="20577"/>
        <pc:sldMkLst>
          <pc:docMk/>
          <pc:sldMk cId="2914366648" sldId="288"/>
        </pc:sldMkLst>
        <pc:spChg chg="mod">
          <ac:chgData name="Brian Tisdale" userId="ceba91bc-2a3b-4838-89a9-d3675dd1b845" providerId="ADAL" clId="{804ED9D7-B0B7-4C45-8F18-421DA49882D8}" dt="2021-01-24T17:16:23.026" v="3799" actId="20577"/>
          <ac:spMkLst>
            <pc:docMk/>
            <pc:sldMk cId="2914366648" sldId="288"/>
            <ac:spMk id="5" creationId="{C8067047-5190-4744-AF8C-96B4D0F90DDA}"/>
          </ac:spMkLst>
        </pc:spChg>
        <pc:spChg chg="del">
          <ac:chgData name="Brian Tisdale" userId="ceba91bc-2a3b-4838-89a9-d3675dd1b845" providerId="ADAL" clId="{804ED9D7-B0B7-4C45-8F18-421DA49882D8}" dt="2021-01-21T20:15:27.402" v="1142" actId="478"/>
          <ac:spMkLst>
            <pc:docMk/>
            <pc:sldMk cId="2914366648" sldId="288"/>
            <ac:spMk id="7" creationId="{AFB07FA9-5591-4A67-BF05-152E74622263}"/>
          </ac:spMkLst>
        </pc:spChg>
        <pc:spChg chg="del">
          <ac:chgData name="Brian Tisdale" userId="ceba91bc-2a3b-4838-89a9-d3675dd1b845" providerId="ADAL" clId="{804ED9D7-B0B7-4C45-8F18-421DA49882D8}" dt="2021-01-21T20:15:27.402" v="1142" actId="478"/>
          <ac:spMkLst>
            <pc:docMk/>
            <pc:sldMk cId="2914366648" sldId="288"/>
            <ac:spMk id="9" creationId="{D209841C-971F-477D-826F-25FD87EAA7E9}"/>
          </ac:spMkLst>
        </pc:spChg>
        <pc:spChg chg="add del mod">
          <ac:chgData name="Brian Tisdale" userId="ceba91bc-2a3b-4838-89a9-d3675dd1b845" providerId="ADAL" clId="{804ED9D7-B0B7-4C45-8F18-421DA49882D8}" dt="2021-01-21T20:15:30.605" v="1143" actId="478"/>
          <ac:spMkLst>
            <pc:docMk/>
            <pc:sldMk cId="2914366648" sldId="288"/>
            <ac:spMk id="10" creationId="{7C4800D9-91ED-4DD0-9724-2EEA902F74C6}"/>
          </ac:spMkLst>
        </pc:spChg>
        <pc:spChg chg="add mod">
          <ac:chgData name="Brian Tisdale" userId="ceba91bc-2a3b-4838-89a9-d3675dd1b845" providerId="ADAL" clId="{804ED9D7-B0B7-4C45-8F18-421DA49882D8}" dt="2021-01-24T15:33:22.304" v="3594" actId="403"/>
          <ac:spMkLst>
            <pc:docMk/>
            <pc:sldMk cId="2914366648" sldId="288"/>
            <ac:spMk id="11" creationId="{D3DCCEB8-EA92-4625-B16E-DF9093734003}"/>
          </ac:spMkLst>
        </pc:spChg>
        <pc:spChg chg="add mod">
          <ac:chgData name="Brian Tisdale" userId="ceba91bc-2a3b-4838-89a9-d3675dd1b845" providerId="ADAL" clId="{804ED9D7-B0B7-4C45-8F18-421DA49882D8}" dt="2021-01-21T20:24:14.485" v="1320" actId="113"/>
          <ac:spMkLst>
            <pc:docMk/>
            <pc:sldMk cId="2914366648" sldId="288"/>
            <ac:spMk id="12" creationId="{93445C15-3480-4BD4-B07A-A709E48416B8}"/>
          </ac:spMkLst>
        </pc:spChg>
        <pc:spChg chg="add mod">
          <ac:chgData name="Brian Tisdale" userId="ceba91bc-2a3b-4838-89a9-d3675dd1b845" providerId="ADAL" clId="{804ED9D7-B0B7-4C45-8F18-421DA49882D8}" dt="2021-01-21T20:24:23.411" v="1321" actId="14100"/>
          <ac:spMkLst>
            <pc:docMk/>
            <pc:sldMk cId="2914366648" sldId="288"/>
            <ac:spMk id="13" creationId="{49AA45FC-5BA1-4B43-8529-6C608253F806}"/>
          </ac:spMkLst>
        </pc:spChg>
        <pc:spChg chg="add del mod">
          <ac:chgData name="Brian Tisdale" userId="ceba91bc-2a3b-4838-89a9-d3675dd1b845" providerId="ADAL" clId="{804ED9D7-B0B7-4C45-8F18-421DA49882D8}" dt="2021-01-21T20:25:52.251" v="1344" actId="478"/>
          <ac:spMkLst>
            <pc:docMk/>
            <pc:sldMk cId="2914366648" sldId="288"/>
            <ac:spMk id="14" creationId="{12DA8F1A-4164-413A-9F32-A56FD917F097}"/>
          </ac:spMkLst>
        </pc:spChg>
        <pc:picChg chg="del">
          <ac:chgData name="Brian Tisdale" userId="ceba91bc-2a3b-4838-89a9-d3675dd1b845" providerId="ADAL" clId="{804ED9D7-B0B7-4C45-8F18-421DA49882D8}" dt="2021-01-21T20:15:08.790" v="1141" actId="478"/>
          <ac:picMkLst>
            <pc:docMk/>
            <pc:sldMk cId="2914366648" sldId="288"/>
            <ac:picMk id="8" creationId="{B5275565-794B-4B8F-BE5C-1B1A107AE268}"/>
          </ac:picMkLst>
        </pc:picChg>
      </pc:sldChg>
      <pc:sldChg chg="addSp delSp modSp add ord">
        <pc:chgData name="Brian Tisdale" userId="ceba91bc-2a3b-4838-89a9-d3675dd1b845" providerId="ADAL" clId="{804ED9D7-B0B7-4C45-8F18-421DA49882D8}" dt="2021-01-21T20:32:39.964" v="1419" actId="1076"/>
        <pc:sldMkLst>
          <pc:docMk/>
          <pc:sldMk cId="1624212280" sldId="289"/>
        </pc:sldMkLst>
        <pc:spChg chg="del">
          <ac:chgData name="Brian Tisdale" userId="ceba91bc-2a3b-4838-89a9-d3675dd1b845" providerId="ADAL" clId="{804ED9D7-B0B7-4C45-8F18-421DA49882D8}" dt="2021-01-21T20:29:30.897" v="1377" actId="478"/>
          <ac:spMkLst>
            <pc:docMk/>
            <pc:sldMk cId="1624212280" sldId="289"/>
            <ac:spMk id="4" creationId="{3AD74312-7253-4156-BF8F-7B5EF7779275}"/>
          </ac:spMkLst>
        </pc:spChg>
        <pc:spChg chg="mod">
          <ac:chgData name="Brian Tisdale" userId="ceba91bc-2a3b-4838-89a9-d3675dd1b845" providerId="ADAL" clId="{804ED9D7-B0B7-4C45-8F18-421DA49882D8}" dt="2021-01-21T20:32:39.964" v="1419" actId="1076"/>
          <ac:spMkLst>
            <pc:docMk/>
            <pc:sldMk cId="1624212280" sldId="289"/>
            <ac:spMk id="5" creationId="{BBD1A419-4EB2-4DFE-9FAB-E6EFBABE152E}"/>
          </ac:spMkLst>
        </pc:spChg>
        <pc:spChg chg="add del">
          <ac:chgData name="Brian Tisdale" userId="ceba91bc-2a3b-4838-89a9-d3675dd1b845" providerId="ADAL" clId="{804ED9D7-B0B7-4C45-8F18-421DA49882D8}" dt="2021-01-21T20:32:08.111" v="1408"/>
          <ac:spMkLst>
            <pc:docMk/>
            <pc:sldMk cId="1624212280" sldId="289"/>
            <ac:spMk id="7" creationId="{DB591C00-3E1A-4292-9588-62C6937D37B7}"/>
          </ac:spMkLst>
        </pc:spChg>
        <pc:spChg chg="add mod">
          <ac:chgData name="Brian Tisdale" userId="ceba91bc-2a3b-4838-89a9-d3675dd1b845" providerId="ADAL" clId="{804ED9D7-B0B7-4C45-8F18-421DA49882D8}" dt="2021-01-21T20:32:33.682" v="1418" actId="1076"/>
          <ac:spMkLst>
            <pc:docMk/>
            <pc:sldMk cId="1624212280" sldId="289"/>
            <ac:spMk id="8" creationId="{374FC77A-2799-4044-8958-E4401DB50380}"/>
          </ac:spMkLst>
        </pc:spChg>
        <pc:picChg chg="add mod ord">
          <ac:chgData name="Brian Tisdale" userId="ceba91bc-2a3b-4838-89a9-d3675dd1b845" providerId="ADAL" clId="{804ED9D7-B0B7-4C45-8F18-421DA49882D8}" dt="2021-01-21T20:28:04.503" v="1353" actId="962"/>
          <ac:picMkLst>
            <pc:docMk/>
            <pc:sldMk cId="1624212280" sldId="289"/>
            <ac:picMk id="3" creationId="{C2E4273B-74A4-45BA-9AE6-E57E3EAB7B4C}"/>
          </ac:picMkLst>
        </pc:picChg>
        <pc:picChg chg="del">
          <ac:chgData name="Brian Tisdale" userId="ceba91bc-2a3b-4838-89a9-d3675dd1b845" providerId="ADAL" clId="{804ED9D7-B0B7-4C45-8F18-421DA49882D8}" dt="2021-01-21T20:27:55.596" v="1349" actId="478"/>
          <ac:picMkLst>
            <pc:docMk/>
            <pc:sldMk cId="1624212280" sldId="289"/>
            <ac:picMk id="6" creationId="{A6EE23F9-992F-404C-8098-CE5FE685BB11}"/>
          </ac:picMkLst>
        </pc:picChg>
      </pc:sldChg>
      <pc:sldChg chg="addSp delSp modSp add">
        <pc:chgData name="Brian Tisdale" userId="ceba91bc-2a3b-4838-89a9-d3675dd1b845" providerId="ADAL" clId="{804ED9D7-B0B7-4C45-8F18-421DA49882D8}" dt="2021-01-21T20:31:27.580" v="1406" actId="14100"/>
        <pc:sldMkLst>
          <pc:docMk/>
          <pc:sldMk cId="2833205272" sldId="290"/>
        </pc:sldMkLst>
        <pc:spChg chg="mod ord">
          <ac:chgData name="Brian Tisdale" userId="ceba91bc-2a3b-4838-89a9-d3675dd1b845" providerId="ADAL" clId="{804ED9D7-B0B7-4C45-8F18-421DA49882D8}" dt="2021-01-21T20:31:16.745" v="1403" actId="166"/>
          <ac:spMkLst>
            <pc:docMk/>
            <pc:sldMk cId="2833205272" sldId="290"/>
            <ac:spMk id="5" creationId="{BBD1A419-4EB2-4DFE-9FAB-E6EFBABE152E}"/>
          </ac:spMkLst>
        </pc:spChg>
        <pc:spChg chg="add mod">
          <ac:chgData name="Brian Tisdale" userId="ceba91bc-2a3b-4838-89a9-d3675dd1b845" providerId="ADAL" clId="{804ED9D7-B0B7-4C45-8F18-421DA49882D8}" dt="2021-01-21T20:31:27.580" v="1406" actId="14100"/>
          <ac:spMkLst>
            <pc:docMk/>
            <pc:sldMk cId="2833205272" sldId="290"/>
            <ac:spMk id="6" creationId="{ECBA66D6-2248-40E2-979D-4D41F3A2ECCE}"/>
          </ac:spMkLst>
        </pc:spChg>
        <pc:picChg chg="del">
          <ac:chgData name="Brian Tisdale" userId="ceba91bc-2a3b-4838-89a9-d3675dd1b845" providerId="ADAL" clId="{804ED9D7-B0B7-4C45-8F18-421DA49882D8}" dt="2021-01-21T20:29:47.196" v="1379" actId="478"/>
          <ac:picMkLst>
            <pc:docMk/>
            <pc:sldMk cId="2833205272" sldId="290"/>
            <ac:picMk id="3" creationId="{C2E4273B-74A4-45BA-9AE6-E57E3EAB7B4C}"/>
          </ac:picMkLst>
        </pc:picChg>
        <pc:picChg chg="add mod ord">
          <ac:chgData name="Brian Tisdale" userId="ceba91bc-2a3b-4838-89a9-d3675dd1b845" providerId="ADAL" clId="{804ED9D7-B0B7-4C45-8F18-421DA49882D8}" dt="2021-01-21T20:29:53.802" v="1383" actId="962"/>
          <ac:picMkLst>
            <pc:docMk/>
            <pc:sldMk cId="2833205272" sldId="290"/>
            <ac:picMk id="4" creationId="{867B5A65-BE05-4733-961F-C91056449B08}"/>
          </ac:picMkLst>
        </pc:picChg>
      </pc:sldChg>
      <pc:sldChg chg="modSp add del ord">
        <pc:chgData name="Brian Tisdale" userId="ceba91bc-2a3b-4838-89a9-d3675dd1b845" providerId="ADAL" clId="{804ED9D7-B0B7-4C45-8F18-421DA49882D8}" dt="2021-01-21T21:22:33.361" v="1855" actId="2696"/>
        <pc:sldMkLst>
          <pc:docMk/>
          <pc:sldMk cId="2190197226" sldId="291"/>
        </pc:sldMkLst>
        <pc:spChg chg="mod">
          <ac:chgData name="Brian Tisdale" userId="ceba91bc-2a3b-4838-89a9-d3675dd1b845" providerId="ADAL" clId="{804ED9D7-B0B7-4C45-8F18-421DA49882D8}" dt="2021-01-21T20:54:52.883" v="1676" actId="20577"/>
          <ac:spMkLst>
            <pc:docMk/>
            <pc:sldMk cId="2190197226" sldId="291"/>
            <ac:spMk id="3" creationId="{20245D7E-5179-4B1F-A1C3-9269B22C332D}"/>
          </ac:spMkLst>
        </pc:spChg>
        <pc:spChg chg="mod">
          <ac:chgData name="Brian Tisdale" userId="ceba91bc-2a3b-4838-89a9-d3675dd1b845" providerId="ADAL" clId="{804ED9D7-B0B7-4C45-8F18-421DA49882D8}" dt="2021-01-21T20:56:06.542" v="1696" actId="20577"/>
          <ac:spMkLst>
            <pc:docMk/>
            <pc:sldMk cId="2190197226" sldId="291"/>
            <ac:spMk id="5" creationId="{C8067047-5190-4744-AF8C-96B4D0F90DDA}"/>
          </ac:spMkLst>
        </pc:spChg>
        <pc:spChg chg="mod">
          <ac:chgData name="Brian Tisdale" userId="ceba91bc-2a3b-4838-89a9-d3675dd1b845" providerId="ADAL" clId="{804ED9D7-B0B7-4C45-8F18-421DA49882D8}" dt="2021-01-21T20:57:59.956" v="1733" actId="33524"/>
          <ac:spMkLst>
            <pc:docMk/>
            <pc:sldMk cId="2190197226" sldId="291"/>
            <ac:spMk id="11" creationId="{D3DCCEB8-EA92-4625-B16E-DF9093734003}"/>
          </ac:spMkLst>
        </pc:spChg>
        <pc:spChg chg="mod">
          <ac:chgData name="Brian Tisdale" userId="ceba91bc-2a3b-4838-89a9-d3675dd1b845" providerId="ADAL" clId="{804ED9D7-B0B7-4C45-8F18-421DA49882D8}" dt="2021-01-21T21:20:05.214" v="1852" actId="20577"/>
          <ac:spMkLst>
            <pc:docMk/>
            <pc:sldMk cId="2190197226" sldId="291"/>
            <ac:spMk id="12" creationId="{93445C15-3480-4BD4-B07A-A709E48416B8}"/>
          </ac:spMkLst>
        </pc:spChg>
        <pc:spChg chg="mod">
          <ac:chgData name="Brian Tisdale" userId="ceba91bc-2a3b-4838-89a9-d3675dd1b845" providerId="ADAL" clId="{804ED9D7-B0B7-4C45-8F18-421DA49882D8}" dt="2021-01-21T21:18:39.182" v="1838" actId="14100"/>
          <ac:spMkLst>
            <pc:docMk/>
            <pc:sldMk cId="2190197226" sldId="291"/>
            <ac:spMk id="13" creationId="{49AA45FC-5BA1-4B43-8529-6C608253F806}"/>
          </ac:spMkLst>
        </pc:spChg>
      </pc:sldChg>
      <pc:sldChg chg="addSp delSp modSp add">
        <pc:chgData name="Brian Tisdale" userId="ceba91bc-2a3b-4838-89a9-d3675dd1b845" providerId="ADAL" clId="{804ED9D7-B0B7-4C45-8F18-421DA49882D8}" dt="2021-01-21T21:26:15.332" v="1912" actId="14100"/>
        <pc:sldMkLst>
          <pc:docMk/>
          <pc:sldMk cId="2431225411" sldId="291"/>
        </pc:sldMkLst>
        <pc:spChg chg="mod">
          <ac:chgData name="Brian Tisdale" userId="ceba91bc-2a3b-4838-89a9-d3675dd1b845" providerId="ADAL" clId="{804ED9D7-B0B7-4C45-8F18-421DA49882D8}" dt="2021-01-21T21:26:15.332" v="1912" actId="14100"/>
          <ac:spMkLst>
            <pc:docMk/>
            <pc:sldMk cId="2431225411" sldId="291"/>
            <ac:spMk id="4" creationId="{26AB85D7-77B8-4866-861E-9D711F04A18A}"/>
          </ac:spMkLst>
        </pc:spChg>
        <pc:spChg chg="del">
          <ac:chgData name="Brian Tisdale" userId="ceba91bc-2a3b-4838-89a9-d3675dd1b845" providerId="ADAL" clId="{804ED9D7-B0B7-4C45-8F18-421DA49882D8}" dt="2021-01-21T21:25:32.616" v="1895" actId="478"/>
          <ac:spMkLst>
            <pc:docMk/>
            <pc:sldMk cId="2431225411" sldId="291"/>
            <ac:spMk id="6" creationId="{34C33B6A-0E56-43B0-B63B-2C6886039800}"/>
          </ac:spMkLst>
        </pc:spChg>
        <pc:picChg chg="add mod ord">
          <ac:chgData name="Brian Tisdale" userId="ceba91bc-2a3b-4838-89a9-d3675dd1b845" providerId="ADAL" clId="{804ED9D7-B0B7-4C45-8F18-421DA49882D8}" dt="2021-01-21T21:25:02.990" v="1891" actId="962"/>
          <ac:picMkLst>
            <pc:docMk/>
            <pc:sldMk cId="2431225411" sldId="291"/>
            <ac:picMk id="3" creationId="{6FA54903-6386-4982-B074-890E6384B4C0}"/>
          </ac:picMkLst>
        </pc:picChg>
        <pc:picChg chg="del">
          <ac:chgData name="Brian Tisdale" userId="ceba91bc-2a3b-4838-89a9-d3675dd1b845" providerId="ADAL" clId="{804ED9D7-B0B7-4C45-8F18-421DA49882D8}" dt="2021-01-21T21:24:56.092" v="1887" actId="478"/>
          <ac:picMkLst>
            <pc:docMk/>
            <pc:sldMk cId="2431225411" sldId="291"/>
            <ac:picMk id="5" creationId="{D8D67D86-21DF-40F1-8F95-756052027BA3}"/>
          </ac:picMkLst>
        </pc:picChg>
      </pc:sldChg>
      <pc:sldChg chg="addSp delSp modSp add">
        <pc:chgData name="Brian Tisdale" userId="ceba91bc-2a3b-4838-89a9-d3675dd1b845" providerId="ADAL" clId="{804ED9D7-B0B7-4C45-8F18-421DA49882D8}" dt="2021-01-21T21:55:58.043" v="2398" actId="14100"/>
        <pc:sldMkLst>
          <pc:docMk/>
          <pc:sldMk cId="3378223645" sldId="292"/>
        </pc:sldMkLst>
        <pc:spChg chg="mod">
          <ac:chgData name="Brian Tisdale" userId="ceba91bc-2a3b-4838-89a9-d3675dd1b845" providerId="ADAL" clId="{804ED9D7-B0B7-4C45-8F18-421DA49882D8}" dt="2021-01-21T21:55:44.653" v="2394" actId="1076"/>
          <ac:spMkLst>
            <pc:docMk/>
            <pc:sldMk cId="3378223645" sldId="292"/>
            <ac:spMk id="4" creationId="{0477301C-4B51-41A3-926F-3385AB77C9CE}"/>
          </ac:spMkLst>
        </pc:spChg>
        <pc:spChg chg="add del mod">
          <ac:chgData name="Brian Tisdale" userId="ceba91bc-2a3b-4838-89a9-d3675dd1b845" providerId="ADAL" clId="{804ED9D7-B0B7-4C45-8F18-421DA49882D8}" dt="2021-01-21T21:55:58.043" v="2398" actId="14100"/>
          <ac:spMkLst>
            <pc:docMk/>
            <pc:sldMk cId="3378223645" sldId="292"/>
            <ac:spMk id="5" creationId="{2E9D1B77-D10F-4EEF-8611-18C16A90E988}"/>
          </ac:spMkLst>
        </pc:spChg>
        <pc:picChg chg="add mod ord">
          <ac:chgData name="Brian Tisdale" userId="ceba91bc-2a3b-4838-89a9-d3675dd1b845" providerId="ADAL" clId="{804ED9D7-B0B7-4C45-8F18-421DA49882D8}" dt="2021-01-21T21:54:22.811" v="2371" actId="962"/>
          <ac:picMkLst>
            <pc:docMk/>
            <pc:sldMk cId="3378223645" sldId="292"/>
            <ac:picMk id="3" creationId="{217BAD02-A226-4C4B-9BB5-9E3BD9E6CEF9}"/>
          </ac:picMkLst>
        </pc:picChg>
        <pc:picChg chg="del">
          <ac:chgData name="Brian Tisdale" userId="ceba91bc-2a3b-4838-89a9-d3675dd1b845" providerId="ADAL" clId="{804ED9D7-B0B7-4C45-8F18-421DA49882D8}" dt="2021-01-21T21:54:15.562" v="2367" actId="478"/>
          <ac:picMkLst>
            <pc:docMk/>
            <pc:sldMk cId="3378223645" sldId="292"/>
            <ac:picMk id="6" creationId="{CBB77612-DC09-4A36-8593-9C875F6F4F13}"/>
          </ac:picMkLst>
        </pc:picChg>
      </pc:sldChg>
      <pc:sldChg chg="addSp delSp modSp add ord">
        <pc:chgData name="Brian Tisdale" userId="ceba91bc-2a3b-4838-89a9-d3675dd1b845" providerId="ADAL" clId="{804ED9D7-B0B7-4C45-8F18-421DA49882D8}" dt="2021-01-24T17:19:51.856" v="3814" actId="572"/>
        <pc:sldMkLst>
          <pc:docMk/>
          <pc:sldMk cId="3376237254" sldId="293"/>
        </pc:sldMkLst>
        <pc:grpChg chg="del">
          <ac:chgData name="Brian Tisdale" userId="ceba91bc-2a3b-4838-89a9-d3675dd1b845" providerId="ADAL" clId="{804ED9D7-B0B7-4C45-8F18-421DA49882D8}" dt="2021-01-22T22:25:27.705" v="3556" actId="478"/>
          <ac:grpSpMkLst>
            <pc:docMk/>
            <pc:sldMk cId="3376237254" sldId="293"/>
            <ac:grpSpMk id="22" creationId="{1C4679BA-3CFA-4848-8B19-50F7EB5A5B53}"/>
          </ac:grpSpMkLst>
        </pc:grpChg>
        <pc:graphicFrameChg chg="mod modGraphic">
          <ac:chgData name="Brian Tisdale" userId="ceba91bc-2a3b-4838-89a9-d3675dd1b845" providerId="ADAL" clId="{804ED9D7-B0B7-4C45-8F18-421DA49882D8}" dt="2021-01-24T17:19:51.856" v="3814" actId="572"/>
          <ac:graphicFrameMkLst>
            <pc:docMk/>
            <pc:sldMk cId="3376237254" sldId="293"/>
            <ac:graphicFrameMk id="8" creationId="{80951538-0D87-483A-8E6B-08375D5222F3}"/>
          </ac:graphicFrameMkLst>
        </pc:graphicFrameChg>
        <pc:picChg chg="add">
          <ac:chgData name="Brian Tisdale" userId="ceba91bc-2a3b-4838-89a9-d3675dd1b845" providerId="ADAL" clId="{804ED9D7-B0B7-4C45-8F18-421DA49882D8}" dt="2021-01-22T22:25:28.666" v="3557"/>
          <ac:picMkLst>
            <pc:docMk/>
            <pc:sldMk cId="3376237254" sldId="293"/>
            <ac:picMk id="19" creationId="{BB2E5FA4-6C18-48C4-9545-4ED4A742FD44}"/>
          </ac:picMkLst>
        </pc:picChg>
      </pc:sldChg>
      <pc:sldChg chg="addSp delSp modSp add">
        <pc:chgData name="Brian Tisdale" userId="ceba91bc-2a3b-4838-89a9-d3675dd1b845" providerId="ADAL" clId="{804ED9D7-B0B7-4C45-8F18-421DA49882D8}" dt="2021-01-22T22:25:16.629" v="3553" actId="1037"/>
        <pc:sldMkLst>
          <pc:docMk/>
          <pc:sldMk cId="1092115582" sldId="294"/>
        </pc:sldMkLst>
        <pc:grpChg chg="del">
          <ac:chgData name="Brian Tisdale" userId="ceba91bc-2a3b-4838-89a9-d3675dd1b845" providerId="ADAL" clId="{804ED9D7-B0B7-4C45-8F18-421DA49882D8}" dt="2021-01-22T22:25:13.773" v="3546" actId="478"/>
          <ac:grpSpMkLst>
            <pc:docMk/>
            <pc:sldMk cId="1092115582" sldId="294"/>
            <ac:grpSpMk id="22" creationId="{1C4679BA-3CFA-4848-8B19-50F7EB5A5B53}"/>
          </ac:grpSpMkLst>
        </pc:grpChg>
        <pc:graphicFrameChg chg="mod modGraphic">
          <ac:chgData name="Brian Tisdale" userId="ceba91bc-2a3b-4838-89a9-d3675dd1b845" providerId="ADAL" clId="{804ED9D7-B0B7-4C45-8F18-421DA49882D8}" dt="2021-01-22T22:23:44.895" v="3540" actId="20577"/>
          <ac:graphicFrameMkLst>
            <pc:docMk/>
            <pc:sldMk cId="1092115582" sldId="294"/>
            <ac:graphicFrameMk id="8" creationId="{80951538-0D87-483A-8E6B-08375D5222F3}"/>
          </ac:graphicFrameMkLst>
        </pc:graphicFrameChg>
        <pc:picChg chg="add mod ord">
          <ac:chgData name="Brian Tisdale" userId="ceba91bc-2a3b-4838-89a9-d3675dd1b845" providerId="ADAL" clId="{804ED9D7-B0B7-4C45-8F18-421DA49882D8}" dt="2021-01-22T22:25:16.629" v="3553" actId="1037"/>
          <ac:picMkLst>
            <pc:docMk/>
            <pc:sldMk cId="1092115582" sldId="294"/>
            <ac:picMk id="11" creationId="{C1605921-6255-407A-A83F-B788A6977470}"/>
          </ac:picMkLst>
        </pc:picChg>
      </pc:sldChg>
      <pc:sldChg chg="delSp modSp add">
        <pc:chgData name="Brian Tisdale" userId="ceba91bc-2a3b-4838-89a9-d3675dd1b845" providerId="ADAL" clId="{804ED9D7-B0B7-4C45-8F18-421DA49882D8}" dt="2021-01-24T17:17:00.662" v="3801" actId="14100"/>
        <pc:sldMkLst>
          <pc:docMk/>
          <pc:sldMk cId="3070451339" sldId="295"/>
        </pc:sldMkLst>
        <pc:spChg chg="mod">
          <ac:chgData name="Brian Tisdale" userId="ceba91bc-2a3b-4838-89a9-d3675dd1b845" providerId="ADAL" clId="{804ED9D7-B0B7-4C45-8F18-421DA49882D8}" dt="2021-01-24T17:16:29.209" v="3800" actId="242"/>
          <ac:spMkLst>
            <pc:docMk/>
            <pc:sldMk cId="3070451339" sldId="295"/>
            <ac:spMk id="2" creationId="{90BDCACF-7389-47E9-8005-606325A07665}"/>
          </ac:spMkLst>
        </pc:spChg>
        <pc:spChg chg="mod">
          <ac:chgData name="Brian Tisdale" userId="ceba91bc-2a3b-4838-89a9-d3675dd1b845" providerId="ADAL" clId="{804ED9D7-B0B7-4C45-8F18-421DA49882D8}" dt="2021-01-22T22:27:24.149" v="3577" actId="20577"/>
          <ac:spMkLst>
            <pc:docMk/>
            <pc:sldMk cId="3070451339" sldId="295"/>
            <ac:spMk id="3" creationId="{20245D7E-5179-4B1F-A1C3-9269B22C332D}"/>
          </ac:spMkLst>
        </pc:spChg>
        <pc:spChg chg="mod">
          <ac:chgData name="Brian Tisdale" userId="ceba91bc-2a3b-4838-89a9-d3675dd1b845" providerId="ADAL" clId="{804ED9D7-B0B7-4C45-8F18-421DA49882D8}" dt="2021-01-24T17:10:25.596" v="3746" actId="20577"/>
          <ac:spMkLst>
            <pc:docMk/>
            <pc:sldMk cId="3070451339" sldId="295"/>
            <ac:spMk id="7" creationId="{19F38C61-5170-486B-AC18-DF33C1C860BE}"/>
          </ac:spMkLst>
        </pc:spChg>
        <pc:spChg chg="mod">
          <ac:chgData name="Brian Tisdale" userId="ceba91bc-2a3b-4838-89a9-d3675dd1b845" providerId="ADAL" clId="{804ED9D7-B0B7-4C45-8F18-421DA49882D8}" dt="2021-01-24T17:17:00.662" v="3801" actId="14100"/>
          <ac:spMkLst>
            <pc:docMk/>
            <pc:sldMk cId="3070451339" sldId="295"/>
            <ac:spMk id="9" creationId="{D209841C-971F-477D-826F-25FD87EAA7E9}"/>
          </ac:spMkLst>
        </pc:spChg>
        <pc:spChg chg="mod">
          <ac:chgData name="Brian Tisdale" userId="ceba91bc-2a3b-4838-89a9-d3675dd1b845" providerId="ADAL" clId="{804ED9D7-B0B7-4C45-8F18-421DA49882D8}" dt="2021-01-24T17:11:01.886" v="3748" actId="20577"/>
          <ac:spMkLst>
            <pc:docMk/>
            <pc:sldMk cId="3070451339" sldId="295"/>
            <ac:spMk id="10" creationId="{C4290971-126B-4338-9EED-C55B93712DD5}"/>
          </ac:spMkLst>
        </pc:spChg>
        <pc:picChg chg="del">
          <ac:chgData name="Brian Tisdale" userId="ceba91bc-2a3b-4838-89a9-d3675dd1b845" providerId="ADAL" clId="{804ED9D7-B0B7-4C45-8F18-421DA49882D8}" dt="2021-01-24T15:31:38.924" v="3579" actId="478"/>
          <ac:picMkLst>
            <pc:docMk/>
            <pc:sldMk cId="3070451339" sldId="295"/>
            <ac:picMk id="5" creationId="{A5F9FE0E-26BC-435A-A1F0-3EA0568C08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1409B-5DA7-4DE9-9F05-5E701E61F67D}" type="datetimeFigureOut">
              <a:rPr lang="en-US" smtClean="0"/>
              <a:t>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16FD8-1326-4356-B2D9-5AC68E9E3E80}" type="slidenum">
              <a:rPr lang="en-US" smtClean="0"/>
              <a:t>‹#›</a:t>
            </a:fld>
            <a:endParaRPr lang="en-US"/>
          </a:p>
        </p:txBody>
      </p:sp>
    </p:spTree>
    <p:extLst>
      <p:ext uri="{BB962C8B-B14F-4D97-AF65-F5344CB8AC3E}">
        <p14:creationId xmlns:p14="http://schemas.microsoft.com/office/powerpoint/2010/main" val="109205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1A80DE43-7896-4B00-8C4B-4125023CE5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3B6B362-346D-4201-81F0-C3A51CCD5D19}"/>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39" name="TextBox 38">
            <a:extLst>
              <a:ext uri="{FF2B5EF4-FFF2-40B4-BE49-F238E27FC236}">
                <a16:creationId xmlns:a16="http://schemas.microsoft.com/office/drawing/2014/main" id="{6D093410-AD03-444D-8064-1C394CB99D77}"/>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40" name="Text Placeholder 35">
            <a:extLst>
              <a:ext uri="{FF2B5EF4-FFF2-40B4-BE49-F238E27FC236}">
                <a16:creationId xmlns:a16="http://schemas.microsoft.com/office/drawing/2014/main" id="{24C0936B-D380-471D-8D36-F8A423B37B43}"/>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41" name="Text Placeholder 13">
            <a:extLst>
              <a:ext uri="{FF2B5EF4-FFF2-40B4-BE49-F238E27FC236}">
                <a16:creationId xmlns:a16="http://schemas.microsoft.com/office/drawing/2014/main" id="{9D3DBFFC-5993-437B-97F4-35696134B0BB}"/>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42" name="TextBox 41">
            <a:extLst>
              <a:ext uri="{FF2B5EF4-FFF2-40B4-BE49-F238E27FC236}">
                <a16:creationId xmlns:a16="http://schemas.microsoft.com/office/drawing/2014/main" id="{921218C2-53F4-4224-9A1B-B0C1511E2EB8}"/>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43" name="TextBox 42">
            <a:extLst>
              <a:ext uri="{FF2B5EF4-FFF2-40B4-BE49-F238E27FC236}">
                <a16:creationId xmlns:a16="http://schemas.microsoft.com/office/drawing/2014/main" id="{3CF4647E-05B7-4294-90C2-A31E6E7933B8}"/>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44" name="Text Placeholder 13">
            <a:extLst>
              <a:ext uri="{FF2B5EF4-FFF2-40B4-BE49-F238E27FC236}">
                <a16:creationId xmlns:a16="http://schemas.microsoft.com/office/drawing/2014/main" id="{4C711901-B580-4C2F-B08E-8D31C00B004A}"/>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DA21142-3DFF-44D4-84BF-0A5A958541AB}"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1C58588-E38B-4E5B-A744-F7E43052847A}"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3B884523-397D-4A98-97E4-67EDDFF5C0AD}"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4581CEE-BA5E-4285-B2D8-B34FEF03B01F}"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B33712E-3CF2-482F-B9E5-13517B7C97C5}"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4064434-E0DB-45C0-856F-3A928AC17331}"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61EEA8-6ED7-4FD9-AC5E-399274543367}"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7A8DB10-9BF6-4473-AAA1-9EA8F472E094}"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AFBA867-7789-4C43-8AB0-0B2878D8DE6F}"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C3C10F5-0F58-49EA-BF89-B55155636AF1}"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gray">
          <a:xfrm>
            <a:off x="2" y="0"/>
            <a:ext cx="12192000" cy="4610100"/>
          </a:xfrm>
          <a:prstGeom prst="rect">
            <a:avLst/>
          </a:prstGeom>
        </p:spPr>
      </p:pic>
      <p:sp>
        <p:nvSpPr>
          <p:cNvPr id="22" name="Text Placeholder 5"/>
          <p:cNvSpPr>
            <a:spLocks noGrp="1"/>
          </p:cNvSpPr>
          <p:nvPr>
            <p:ph type="body" sz="quarter" idx="16" hasCustomPrompt="1"/>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8324A6-994A-4A01-AA2C-4140A44BA8F5}"/>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4" name="TextBox 23">
            <a:extLst>
              <a:ext uri="{FF2B5EF4-FFF2-40B4-BE49-F238E27FC236}">
                <a16:creationId xmlns:a16="http://schemas.microsoft.com/office/drawing/2014/main" id="{7477D8AF-5555-44B3-9851-60A4C0B7AAF6}"/>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5" name="Text Placeholder 35">
            <a:extLst>
              <a:ext uri="{FF2B5EF4-FFF2-40B4-BE49-F238E27FC236}">
                <a16:creationId xmlns:a16="http://schemas.microsoft.com/office/drawing/2014/main" id="{E43FED5E-62CF-4EC2-A38F-E5FD8864BE25}"/>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1: Title (2) &amp; Content (2) &amp; Box / Arrow">
    <p:spTree>
      <p:nvGrpSpPr>
        <p:cNvPr id="1" name=""/>
        <p:cNvGrpSpPr/>
        <p:nvPr/>
      </p:nvGrpSpPr>
      <p:grpSpPr>
        <a:xfrm>
          <a:off x="0" y="0"/>
          <a:ext cx="0" cy="0"/>
          <a:chOff x="0" y="0"/>
          <a:chExt cx="0" cy="0"/>
        </a:xfrm>
      </p:grpSpPr>
      <p:sp>
        <p:nvSpPr>
          <p:cNvPr id="16" name="Gleichschenkliges Dreieck 46"/>
          <p:cNvSpPr/>
          <p:nvPr/>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2DB7EC9-912A-4DC2-A6BA-BF3A4FC776E0}"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0EFA936-28E9-42DC-A924-CB516818427B}"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F92F29D-EA39-49E1-8C36-4F99E173F1C6}"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66B8F505-684D-4A1B-8221-D6522F8976E6}" type="datetime4">
              <a:rPr lang="en-US" smtClean="0"/>
              <a:t>January 24, 2021</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AFEB7575-D3D0-4652-BA3A-0CCCCCFCBFB4}" type="datetime4">
              <a:rPr lang="en-US" smtClean="0"/>
              <a:t>January 24, 2021</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316BD20-B884-4AFE-AD41-0CFDA4A22B89}"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6E15E2C-8566-4D33-8B8A-F0E4E6EF657A}"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DAF52ABA-CCDF-416F-BC1D-949357AD8904}" type="datetime4">
              <a:rPr lang="en-US" smtClean="0"/>
              <a:t>January 24, 2021</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9: Title (3) &amp; Content (3) &amp; Box 3">
    <p:spTree>
      <p:nvGrpSpPr>
        <p:cNvPr id="1" name=""/>
        <p:cNvGrpSpPr/>
        <p:nvPr/>
      </p:nvGrpSpPr>
      <p:grpSpPr>
        <a:xfrm>
          <a:off x="0" y="0"/>
          <a:ext cx="0" cy="0"/>
          <a:chOff x="0" y="0"/>
          <a:chExt cx="0" cy="0"/>
        </a:xfrm>
      </p:grpSpPr>
      <p:cxnSp>
        <p:nvCxnSpPr>
          <p:cNvPr id="42" name="Straight Connector 41"/>
          <p:cNvCxnSpPr/>
          <p:nvPr/>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EB90D3A7-6A39-47F0-89AD-C5552FB72721}" type="datetime4">
              <a:rPr lang="en-US" smtClean="0"/>
              <a:t>January 24, 2021</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DA2D124-73B0-4741-87DD-F31F2F07034A}"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B1F5A5F-1F57-4A24-B5DE-60B2ED9BC8C7}"/>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7" name="TextBox 26">
            <a:extLst>
              <a:ext uri="{FF2B5EF4-FFF2-40B4-BE49-F238E27FC236}">
                <a16:creationId xmlns:a16="http://schemas.microsoft.com/office/drawing/2014/main" id="{34C8EE1D-097B-4560-995B-E8866DC2AFCA}"/>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8" name="Text Placeholder 35">
            <a:extLst>
              <a:ext uri="{FF2B5EF4-FFF2-40B4-BE49-F238E27FC236}">
                <a16:creationId xmlns:a16="http://schemas.microsoft.com/office/drawing/2014/main" id="{7850C270-D3D8-4018-B4D3-75B91A82B490}"/>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17" name="Text Placeholder 13">
            <a:extLst>
              <a:ext uri="{FF2B5EF4-FFF2-40B4-BE49-F238E27FC236}">
                <a16:creationId xmlns:a16="http://schemas.microsoft.com/office/drawing/2014/main" id="{9C44AE55-3941-422E-85FF-14F5BFD14F51}"/>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19" name="TextBox 18">
            <a:extLst>
              <a:ext uri="{FF2B5EF4-FFF2-40B4-BE49-F238E27FC236}">
                <a16:creationId xmlns:a16="http://schemas.microsoft.com/office/drawing/2014/main" id="{74A39B20-CD03-4FAF-A765-7ADA2916F0A1}"/>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20" name="TextBox 19">
            <a:extLst>
              <a:ext uri="{FF2B5EF4-FFF2-40B4-BE49-F238E27FC236}">
                <a16:creationId xmlns:a16="http://schemas.microsoft.com/office/drawing/2014/main" id="{F5A625F0-4AB2-418A-8947-04A81D8514A6}"/>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21" name="Text Placeholder 13">
            <a:extLst>
              <a:ext uri="{FF2B5EF4-FFF2-40B4-BE49-F238E27FC236}">
                <a16:creationId xmlns:a16="http://schemas.microsoft.com/office/drawing/2014/main" id="{02E6F54D-C8A1-4DC9-B897-E715FB0CD713}"/>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3A46C1E4-1331-4E6B-BF6E-3D51AEFDB956}"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FA29958-A3CB-4945-A597-6BC8C2DCFC01}"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20E203C-06FF-4581-A07C-EFC97E84676E}"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04D31312-35C5-4C51-BEBC-7DFB106FBB95}"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D9E79DB-42B6-4FDF-8901-EDDD0B15FEBB}"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336AA33-6DC9-453C-804C-536915D96FD3}"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4690D58-132B-41F1-809E-7C79AE9ADE6F}"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7C99B28F-31C8-4DCE-8ADB-92A6DB9BC1A9}" type="datetime4">
              <a:rPr lang="en-US" smtClean="0"/>
              <a:t>January 24, 2021</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55C6F4D-1357-4A6A-9B38-79BE30FAEEA6}"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C707A3D-437C-4768-8817-18F1A32443D8}"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 Divi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gray">
          <a:xfrm>
            <a:off x="1" y="0"/>
            <a:ext cx="12198845" cy="6858000"/>
          </a:xfrm>
          <a:prstGeom prst="rect">
            <a:avLst/>
          </a:prstGeom>
        </p:spPr>
      </p:pic>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E0611517-614C-4B4D-AB44-367E4E99FD8B}" type="datetime4">
              <a:rPr lang="en-US" smtClean="0"/>
              <a:t>January 24, 2021</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C4E03CA3-8880-4761-834D-5767F2401861}" type="datetime4">
              <a:rPr lang="en-US" smtClean="0"/>
              <a:t>January 24, 2021</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8EC109B0-75FC-4429-BE4E-3C56DF0B4567}" type="datetime4">
              <a:rPr lang="en-US" smtClean="0"/>
              <a:t>January 24, 2021</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82AE24F0-D46E-441E-BC56-E449F6276B29}" type="datetime4">
              <a:rPr lang="en-US" smtClean="0"/>
              <a:t>January 24, 2021</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15E70819-8927-4894-9672-C8919068D05F}" type="datetime4">
              <a:rPr lang="en-US" smtClean="0"/>
              <a:t>January 24, 2021</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4BCB0CFA-6541-4C1A-AF28-2E10B008E3FC}" type="datetime4">
              <a:rPr lang="en-US" smtClean="0"/>
              <a:t>January 24, 2021</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7717F15D-506D-49EF-9CE2-C0D267A1C972}" type="datetime4">
              <a:rPr lang="en-US" smtClean="0"/>
              <a:t>January 24, 2021</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A6AEED0B-F756-4AC8-AA9D-323D354ED2D7}" type="datetime4">
              <a:rPr lang="en-US" smtClean="0"/>
              <a:t>January 24, 2021</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p:ph type="dt" sz="half" idx="32"/>
          </p:nvPr>
        </p:nvSpPr>
        <p:spPr bwMode="gray"/>
        <p:txBody>
          <a:bodyPr/>
          <a:lstStyle/>
          <a:p>
            <a:fld id="{5886327C-AA5E-4F43-AF30-97340266EED1}" type="datetime4">
              <a:rPr lang="en-US" smtClean="0"/>
              <a:t>January 24, 2021</a:t>
            </a:fld>
            <a:endParaRPr lang="en-US" dirty="0"/>
          </a:p>
        </p:txBody>
      </p:sp>
      <p:sp>
        <p:nvSpPr>
          <p:cNvPr id="5" name="Footer Placeholder 4"/>
          <p:cNvSpPr>
            <a:spLocks noGrp="1"/>
          </p:cNvSpPr>
          <p:nvPr>
            <p:ph type="ftr" sz="quarter" idx="33"/>
          </p:nvPr>
        </p:nvSpPr>
        <p:spPr bwMode="gray"/>
        <p:txBody>
          <a:bodyPr/>
          <a:lstStyle/>
          <a:p>
            <a:pPr lvl="8"/>
            <a:endParaRPr lang="en-US" dirty="0"/>
          </a:p>
        </p:txBody>
      </p:sp>
      <p:sp>
        <p:nvSpPr>
          <p:cNvPr id="6" name="Slide Number Placeholder 5"/>
          <p:cNvSpPr>
            <a:spLocks noGrp="1"/>
          </p:cNvSpPr>
          <p:nvPr>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9C2F4835-9B96-4DF5-AAA6-ECF7FA6AC084}" type="datetime4">
              <a:rPr lang="en-US" smtClean="0"/>
              <a:t>January 24, 2021</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6: Divider 2">
    <p:spTree>
      <p:nvGrpSpPr>
        <p:cNvPr id="1" name=""/>
        <p:cNvGrpSpPr/>
        <p:nvPr/>
      </p:nvGrpSpPr>
      <p:grpSpPr>
        <a:xfrm>
          <a:off x="0" y="0"/>
          <a:ext cx="0" cy="0"/>
          <a:chOff x="0" y="0"/>
          <a:chExt cx="0" cy="0"/>
        </a:xfrm>
      </p:grpSpPr>
      <p:sp>
        <p:nvSpPr>
          <p:cNvPr id="9" name="Rectangle 8"/>
          <p:cNvSpPr/>
          <p:nvPr/>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38A18E7-9BD9-4C21-A92A-0000075C47BF}"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F354CEB-C103-4DD3-8EFF-E66E8B8645B8}" type="datetime4">
              <a:rPr lang="en-US" smtClean="0"/>
              <a:t>January 24, 2021</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88CF2583-54A7-46B8-A74C-6028C6CABEF8}" type="datetime4">
              <a:rPr lang="en-US" smtClean="0"/>
              <a:t>January 24, 2021</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811EE99-D791-4D9A-8276-2A7146444179}" type="datetime4">
              <a:rPr lang="en-US" smtClean="0"/>
              <a:t>January 24, 2021</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802F1124-33BD-4EBB-98B3-2BE08BF7D732}" type="datetime4">
              <a:rPr lang="en-US" smtClean="0"/>
              <a:t>January 24, 2021</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DED11F41-F59E-4148-82B4-D5604C9DFCBD}" type="datetime4">
              <a:rPr lang="en-US" smtClean="0"/>
              <a:t>January 24, 2021</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BCB2B921-614D-48F2-9546-B278025F17EE}" type="datetime4">
              <a:rPr lang="en-US" smtClean="0"/>
              <a:t>January 24, 2021</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DAA42BF1-81AB-4815-B6E4-77563C3F2273}" type="datetime4">
              <a:rPr lang="en-US" smtClean="0"/>
              <a:t>January 24, 2021</a:t>
            </a:fld>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6" name="Picture 19"/>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A27CCD2-A23C-4BCB-BA2B-7BAF855F6315}"/>
              </a:ext>
            </a:extLst>
          </p:cNvPr>
          <p:cNvSpPr>
            <a:spLocks noGrp="1"/>
          </p:cNvSpPr>
          <p:nvPr>
            <p:ph type="body" sz="quarter" idx="13"/>
          </p:nvPr>
        </p:nvSpPr>
        <p:spPr/>
        <p:txBody>
          <a:bodyPr/>
          <a:lstStyle/>
          <a:p>
            <a:r>
              <a:rPr lang="en-US" dirty="0"/>
              <a:t>Industry brochure</a:t>
            </a:r>
          </a:p>
        </p:txBody>
      </p:sp>
      <p:sp>
        <p:nvSpPr>
          <p:cNvPr id="10" name="Title 9">
            <a:extLst>
              <a:ext uri="{FF2B5EF4-FFF2-40B4-BE49-F238E27FC236}">
                <a16:creationId xmlns:a16="http://schemas.microsoft.com/office/drawing/2014/main" id="{095A30D4-767B-45F0-98D8-2F58961453FF}"/>
              </a:ext>
            </a:extLst>
          </p:cNvPr>
          <p:cNvSpPr>
            <a:spLocks noGrp="1"/>
          </p:cNvSpPr>
          <p:nvPr>
            <p:ph type="ctrTitle"/>
          </p:nvPr>
        </p:nvSpPr>
        <p:spPr/>
        <p:txBody>
          <a:bodyPr/>
          <a:lstStyle/>
          <a:p>
            <a:r>
              <a:rPr lang="en-US" dirty="0"/>
              <a:t>Metals and Mining Industry</a:t>
            </a:r>
          </a:p>
        </p:txBody>
      </p:sp>
      <p:sp>
        <p:nvSpPr>
          <p:cNvPr id="11" name="Subtitle 10">
            <a:extLst>
              <a:ext uri="{FF2B5EF4-FFF2-40B4-BE49-F238E27FC236}">
                <a16:creationId xmlns:a16="http://schemas.microsoft.com/office/drawing/2014/main" id="{71B85295-1992-4BF8-9EB3-4B3D0F9F4D6B}"/>
              </a:ext>
            </a:extLst>
          </p:cNvPr>
          <p:cNvSpPr>
            <a:spLocks noGrp="1"/>
          </p:cNvSpPr>
          <p:nvPr>
            <p:ph type="subTitle" idx="1"/>
          </p:nvPr>
        </p:nvSpPr>
        <p:spPr/>
        <p:txBody>
          <a:bodyPr/>
          <a:lstStyle/>
          <a:p>
            <a:r>
              <a:rPr lang="en-US" dirty="0"/>
              <a:t>Installation Products Division</a:t>
            </a:r>
          </a:p>
        </p:txBody>
      </p:sp>
      <p:sp>
        <p:nvSpPr>
          <p:cNvPr id="13" name="Text Placeholder 12">
            <a:extLst>
              <a:ext uri="{FF2B5EF4-FFF2-40B4-BE49-F238E27FC236}">
                <a16:creationId xmlns:a16="http://schemas.microsoft.com/office/drawing/2014/main" id="{F1251BF7-1CF5-48B3-9981-C71642684ED3}"/>
              </a:ext>
            </a:extLst>
          </p:cNvPr>
          <p:cNvSpPr>
            <a:spLocks noGrp="1"/>
          </p:cNvSpPr>
          <p:nvPr>
            <p:ph type="body" sz="quarter" idx="14"/>
          </p:nvPr>
        </p:nvSpPr>
        <p:spPr/>
        <p:txBody>
          <a:bodyPr/>
          <a:lstStyle/>
          <a:p>
            <a:r>
              <a:rPr lang="en-US" dirty="0"/>
              <a:t>January 2021</a:t>
            </a:r>
          </a:p>
        </p:txBody>
      </p:sp>
      <p:sp>
        <p:nvSpPr>
          <p:cNvPr id="15" name="Text Placeholder 14">
            <a:extLst>
              <a:ext uri="{FF2B5EF4-FFF2-40B4-BE49-F238E27FC236}">
                <a16:creationId xmlns:a16="http://schemas.microsoft.com/office/drawing/2014/main" id="{8B83B845-5154-4099-A1D6-9DA3035D91CB}"/>
              </a:ext>
            </a:extLst>
          </p:cNvPr>
          <p:cNvSpPr>
            <a:spLocks noGrp="1"/>
          </p:cNvSpPr>
          <p:nvPr>
            <p:ph type="body" sz="quarter" idx="20"/>
          </p:nvPr>
        </p:nvSpPr>
        <p:spPr/>
        <p:txBody>
          <a:bodyPr/>
          <a:lstStyle/>
          <a:p>
            <a:r>
              <a:rPr lang="en-US" dirty="0"/>
              <a:t>2020</a:t>
            </a:r>
          </a:p>
        </p:txBody>
      </p:sp>
      <p:pic>
        <p:nvPicPr>
          <p:cNvPr id="4" name="Picture 3" descr="A picture containing truck, ground, mountain, outdoor&#10;&#10;Description automatically generated">
            <a:extLst>
              <a:ext uri="{FF2B5EF4-FFF2-40B4-BE49-F238E27FC236}">
                <a16:creationId xmlns:a16="http://schemas.microsoft.com/office/drawing/2014/main" id="{366A82BB-170A-4C9C-AEC6-0C231E4E2EED}"/>
              </a:ext>
            </a:extLst>
          </p:cNvPr>
          <p:cNvPicPr>
            <a:picLocks noChangeAspect="1"/>
          </p:cNvPicPr>
          <p:nvPr/>
        </p:nvPicPr>
        <p:blipFill rotWithShape="1">
          <a:blip r:embed="rId2"/>
          <a:srcRect t="17926" b="24921"/>
          <a:stretch/>
        </p:blipFill>
        <p:spPr>
          <a:xfrm>
            <a:off x="0" y="-1"/>
            <a:ext cx="12192000" cy="4600205"/>
          </a:xfrm>
          <a:prstGeom prst="rect">
            <a:avLst/>
          </a:prstGeom>
        </p:spPr>
      </p:pic>
    </p:spTree>
    <p:extLst>
      <p:ext uri="{BB962C8B-B14F-4D97-AF65-F5344CB8AC3E}">
        <p14:creationId xmlns:p14="http://schemas.microsoft.com/office/powerpoint/2010/main" val="24680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1E116-F24B-4562-91F8-5F982238DC18}"/>
              </a:ext>
            </a:extLst>
          </p:cNvPr>
          <p:cNvPicPr>
            <a:picLocks noChangeAspect="1"/>
          </p:cNvPicPr>
          <p:nvPr/>
        </p:nvPicPr>
        <p:blipFill>
          <a:blip r:embed="rId2"/>
          <a:stretch>
            <a:fillRect/>
          </a:stretch>
        </p:blipFill>
        <p:spPr>
          <a:xfrm>
            <a:off x="0" y="0"/>
            <a:ext cx="12192000" cy="6858000"/>
          </a:xfrm>
          <a:prstGeom prst="rect">
            <a:avLst/>
          </a:prstGeom>
        </p:spPr>
      </p:pic>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6323797" y="859756"/>
            <a:ext cx="5460427" cy="1862872"/>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latin typeface="ABBvoice-Regular"/>
              </a:rPr>
              <a:t>At a typical mineral processing plant, energy and operations represent approximately 50% of all costs, followed by maintenance and lost production due to downtime. At ABB, we understand miners seek to extend periods of operation and still be able to plan for maintenance downtime.</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7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EE23F9-992F-404C-8098-CE5FE685BB11}"/>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AD74312-7253-4156-BF8F-7B5EF7779275}"/>
              </a:ext>
            </a:extLst>
          </p:cNvPr>
          <p:cNvSpPr/>
          <p:nvPr/>
        </p:nvSpPr>
        <p:spPr bwMode="gray">
          <a:xfrm rot="10800000">
            <a:off x="0" y="0"/>
            <a:ext cx="7400254" cy="6858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653314" y="935082"/>
            <a:ext cx="4707958"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Metals and mining electrical systems are often directly exposed to liquid, dirt, dust and chemicals. ABB offers thousands of high-performing products to protect these systems from liquid and dust ingress.</a:t>
            </a:r>
          </a:p>
        </p:txBody>
      </p:sp>
    </p:spTree>
    <p:extLst>
      <p:ext uri="{BB962C8B-B14F-4D97-AF65-F5344CB8AC3E}">
        <p14:creationId xmlns:p14="http://schemas.microsoft.com/office/powerpoint/2010/main" val="418935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Liquid ingress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12</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1304577" cy="1040603"/>
          </a:xfrm>
        </p:spPr>
        <p:txBody>
          <a:bodyPr/>
          <a:lstStyle/>
          <a:p>
            <a:r>
              <a:rPr lang="en-US" sz="1800" dirty="0"/>
              <a:t>Liquid ingress protection is a critical element to keeping electrical systems operational. Exposure to water in indoor or outdoor applications, dust in suspension, condensation and accidental spills of machine oils and lubricants can all shorten the life of your electrical system.</a:t>
            </a:r>
          </a:p>
        </p:txBody>
      </p:sp>
      <p:sp>
        <p:nvSpPr>
          <p:cNvPr id="10" name="TextBox 9">
            <a:extLst>
              <a:ext uri="{FF2B5EF4-FFF2-40B4-BE49-F238E27FC236}">
                <a16:creationId xmlns:a16="http://schemas.microsoft.com/office/drawing/2014/main" id="{1F2A45EF-F301-4480-9385-99E131211EE1}"/>
              </a:ext>
            </a:extLst>
          </p:cNvPr>
          <p:cNvSpPr txBox="1"/>
          <p:nvPr/>
        </p:nvSpPr>
        <p:spPr bwMode="gray">
          <a:xfrm>
            <a:off x="4880008" y="2356845"/>
            <a:ext cx="6776186" cy="3615850"/>
          </a:xfrm>
          <a:prstGeom prst="rect">
            <a:avLst/>
          </a:prstGeom>
          <a:noFill/>
        </p:spPr>
        <p:txBody>
          <a:bodyPr wrap="square" lIns="72000" tIns="72000" rIns="72000" bIns="72000" numCol="3" spcCol="365760" rtlCol="0">
            <a:noAutofit/>
          </a:bodyPr>
          <a:lstStyle/>
          <a:p>
            <a:r>
              <a:rPr lang="en-US" sz="1050" b="1" dirty="0" err="1">
                <a:latin typeface="ABBvoice" panose="020D0603020503020204" pitchFamily="34" charset="0"/>
                <a:ea typeface="ABBvoice" panose="020D0603020503020204" pitchFamily="34" charset="0"/>
                <a:cs typeface="ABBvoice" panose="020D0603020503020204" pitchFamily="34" charset="0"/>
              </a:rPr>
              <a:t>Russellstoll</a:t>
            </a:r>
            <a:r>
              <a:rPr lang="en-US" sz="1050" b="1" dirty="0">
                <a:latin typeface="ABBvoice" panose="020D0603020503020204" pitchFamily="34" charset="0"/>
                <a:ea typeface="ABBvoice" panose="020D0603020503020204" pitchFamily="34" charset="0"/>
                <a:cs typeface="ABBvoice" panose="020D0603020503020204" pitchFamily="34" charset="0"/>
              </a:rPr>
              <a:t>® – </a:t>
            </a:r>
            <a:r>
              <a:rPr lang="en-US" sz="1050" b="1" dirty="0" err="1">
                <a:latin typeface="ABBvoice" panose="020D0603020503020204" pitchFamily="34" charset="0"/>
                <a:ea typeface="ABBvoice" panose="020D0603020503020204" pitchFamily="34" charset="0"/>
                <a:cs typeface="ABBvoice" panose="020D0603020503020204" pitchFamily="34" charset="0"/>
              </a:rPr>
              <a:t>DuraGard</a:t>
            </a:r>
            <a:r>
              <a:rPr lang="en-US" sz="1050" b="1" dirty="0">
                <a:latin typeface="ABBvoice" panose="020D0603020503020204" pitchFamily="34" charset="0"/>
                <a:ea typeface="ABBvoice" panose="020D0603020503020204" pitchFamily="34" charset="0"/>
                <a:cs typeface="ABBvoice" panose="020D0603020503020204" pitchFamily="34" charset="0"/>
              </a:rPr>
              <a:t>® </a:t>
            </a:r>
            <a:br>
              <a:rPr lang="en-US" sz="1050" b="1" dirty="0">
                <a:latin typeface="ABBvoice" panose="020D0603020503020204" pitchFamily="34" charset="0"/>
                <a:ea typeface="ABBvoice" panose="020D0603020503020204" pitchFamily="34" charset="0"/>
                <a:cs typeface="ABBvoice" panose="020D0603020503020204" pitchFamily="34" charset="0"/>
              </a:rPr>
            </a:br>
            <a:r>
              <a:rPr lang="en-US" sz="1050" b="1" dirty="0">
                <a:latin typeface="ABBvoice" panose="020D0603020503020204" pitchFamily="34" charset="0"/>
                <a:ea typeface="ABBvoice" panose="020D0603020503020204" pitchFamily="34" charset="0"/>
                <a:cs typeface="ABBvoice" panose="020D0603020503020204" pitchFamily="34" charset="0"/>
              </a:rPr>
              <a:t>pin-and sleeve connectors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Not just watertight, but waterproof, mated or unmated</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Tested to 1000 psi for washdown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Full line of 20–60A (600VAC/250VDC max.) connectors, plugs and receptacles in UL94V-0 flammability-rated, corrosion-resistant, non-metallic housings</a:t>
            </a: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Hazlux</a:t>
            </a:r>
            <a:r>
              <a:rPr lang="en-US" sz="1050" b="1" dirty="0">
                <a:latin typeface="ABBvoice" panose="020D0603020503020204" pitchFamily="34" charset="0"/>
                <a:ea typeface="ABBvoice" panose="020D0603020503020204" pitchFamily="34" charset="0"/>
                <a:cs typeface="ABBvoice" panose="020D0603020503020204" pitchFamily="34" charset="0"/>
              </a:rPr>
              <a: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Explosion-proof lighting fixtures for hazardous locations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Strobe lighting fixtures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Ocal</a:t>
            </a:r>
            <a:r>
              <a:rPr lang="en-US" sz="1050" b="1" dirty="0">
                <a:latin typeface="ABBvoice" panose="020D0603020503020204" pitchFamily="34" charset="0"/>
                <a:ea typeface="ABBvoice" panose="020D0603020503020204" pitchFamily="34" charset="0"/>
                <a:cs typeface="ABBvoice" panose="020D0603020503020204" pitchFamily="34" charset="0"/>
              </a:rPr>
              <a:t>® – OCAL-BLUE® PVC-Coated NEMA type 4X form 8 conduit bodies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Double coated inside and out for corrosion protection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Stainless steel encapsulated cover screws can behand- tightened – using only 15 in.-lbs. of torque –to achieve the UL® Listed Type 4X watertight rating</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 – Stainless steel </a:t>
            </a:r>
            <a:r>
              <a:rPr lang="en-US" sz="1050" b="1" dirty="0" err="1">
                <a:latin typeface="ABBvoice" panose="020D0603020503020204" pitchFamily="34" charset="0"/>
                <a:ea typeface="ABBvoice" panose="020D0603020503020204" pitchFamily="34" charset="0"/>
                <a:cs typeface="ABBvoice" panose="020D0603020503020204" pitchFamily="34" charset="0"/>
              </a:rPr>
              <a:t>liquidtight</a:t>
            </a:r>
            <a:r>
              <a:rPr lang="en-US" sz="1050" b="1" dirty="0">
                <a:latin typeface="ABBvoice" panose="020D0603020503020204" pitchFamily="34" charset="0"/>
                <a:ea typeface="ABBvoice" panose="020D0603020503020204" pitchFamily="34" charset="0"/>
                <a:cs typeface="ABBvoice" panose="020D0603020503020204" pitchFamily="34" charset="0"/>
              </a:rPr>
              <a:t> conduit and cord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Stainless steel construction resists corrosion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Rounded gland nut deflects water from connector</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Continuous sealing ring ensures a </a:t>
            </a:r>
            <a:r>
              <a:rPr lang="en-US" sz="1050" dirty="0" err="1">
                <a:latin typeface="ABBvoice" panose="020D0603020503020204" pitchFamily="34" charset="0"/>
                <a:ea typeface="ABBvoice" panose="020D0603020503020204" pitchFamily="34" charset="0"/>
                <a:cs typeface="ABBvoice" panose="020D0603020503020204" pitchFamily="34" charset="0"/>
              </a:rPr>
              <a:t>liquidtight</a:t>
            </a:r>
            <a:r>
              <a:rPr lang="en-US" sz="1050" dirty="0">
                <a:latin typeface="ABBvoice" panose="020D0603020503020204" pitchFamily="34" charset="0"/>
                <a:ea typeface="ABBvoice" panose="020D0603020503020204" pitchFamily="34" charset="0"/>
                <a:cs typeface="ABBvoice" panose="020D0603020503020204" pitchFamily="34" charset="0"/>
              </a:rPr>
              <a:t> seal </a:t>
            </a:r>
          </a:p>
          <a:p>
            <a:r>
              <a:rPr lang="en-US" sz="1050" b="1" dirty="0" err="1">
                <a:latin typeface="ABBvoice" panose="020D0603020503020204" pitchFamily="34" charset="0"/>
                <a:ea typeface="ABBvoice" panose="020D0603020503020204" pitchFamily="34" charset="0"/>
                <a:cs typeface="ABBvoice" panose="020D0603020503020204" pitchFamily="34" charset="0"/>
              </a:rPr>
              <a:t>Red•Dot</a:t>
            </a:r>
            <a:r>
              <a:rPr lang="en-US" sz="1050" b="1" dirty="0">
                <a:latin typeface="ABBvoice" panose="020D0603020503020204" pitchFamily="34" charset="0"/>
                <a:ea typeface="ABBvoice" panose="020D0603020503020204" pitchFamily="34" charset="0"/>
                <a:cs typeface="ABBvoice" panose="020D0603020503020204" pitchFamily="34" charset="0"/>
              </a:rPr>
              <a:t> – Code Keeper® weatherproof covers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Rugged aluminum construction resists corrosion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Cover wet location receptacles to ensure personnel safety</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Adaptaflex®</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Cable protection systems – Conduit and connectors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Carlon®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PVC fittings and Snap-Loc® spacers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P&amp;C® flex conduit</a:t>
            </a: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p:txBody>
      </p:sp>
      <p:sp>
        <p:nvSpPr>
          <p:cNvPr id="11" name="Content Placeholder 8">
            <a:extLst>
              <a:ext uri="{FF2B5EF4-FFF2-40B4-BE49-F238E27FC236}">
                <a16:creationId xmlns:a16="http://schemas.microsoft.com/office/drawing/2014/main" id="{D807AF32-FCF9-4138-8346-947A8B608467}"/>
              </a:ext>
            </a:extLst>
          </p:cNvPr>
          <p:cNvSpPr txBox="1">
            <a:spLocks/>
          </p:cNvSpPr>
          <p:nvPr/>
        </p:nvSpPr>
        <p:spPr bwMode="gray">
          <a:xfrm>
            <a:off x="332366" y="2356845"/>
            <a:ext cx="4278135" cy="3615850"/>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One drop can be enough to ruin your production, so when specifying electrical components for mining and mineral processing applications, consider the following issues related to liquid ingress: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Liquid exposure can cause deterioration of electrical connections or short circuits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Electrical system components designed with round surfaces help to shed contaminants, rather than creating a shelf where they can collect</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Abrasive and corrosive mine waters combined with moisture present extra challenges for </a:t>
            </a:r>
            <a:r>
              <a:rPr lang="en-US" sz="1100" dirty="0" err="1">
                <a:solidFill>
                  <a:schemeClr val="bg1"/>
                </a:solidFill>
                <a:latin typeface="ABBvoice" panose="020D0603020503020204" pitchFamily="34" charset="0"/>
                <a:ea typeface="ABBvoice" panose="020D0603020503020204" pitchFamily="34" charset="0"/>
                <a:cs typeface="ABBvoice" panose="020D0603020503020204" pitchFamily="34" charset="0"/>
              </a:rPr>
              <a:t>liquidtight</a:t>
            </a: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 electrical components in mining and metal applications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Appropriate product design, materials and labor skills are required to ensure reliability, maintainability and safety of electrical connections subject to liquid and dust ingress</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ABB electrical solutions offer protection against liquid, moisture and dust ingress.</a:t>
            </a:r>
          </a:p>
        </p:txBody>
      </p:sp>
    </p:spTree>
    <p:extLst>
      <p:ext uri="{BB962C8B-B14F-4D97-AF65-F5344CB8AC3E}">
        <p14:creationId xmlns:p14="http://schemas.microsoft.com/office/powerpoint/2010/main" val="72224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Safety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r>
              <a:rPr lang="en-US" dirty="0"/>
              <a:t>* Source: U.S. Occupational Safety and Health, http://www.cdc.gov/niosh/mining/topicspage1.htm</a:t>
            </a:r>
            <a:endParaRPr lang="en-US" sz="800"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13</a:t>
            </a:fld>
            <a:endParaRPr lang="en-US" dirty="0"/>
          </a:p>
        </p:txBody>
      </p:sp>
      <p:sp>
        <p:nvSpPr>
          <p:cNvPr id="11" name="Content Placeholder 8">
            <a:extLst>
              <a:ext uri="{FF2B5EF4-FFF2-40B4-BE49-F238E27FC236}">
                <a16:creationId xmlns:a16="http://schemas.microsoft.com/office/drawing/2014/main" id="{D3DCCEB8-EA92-4625-B16E-DF9093734003}"/>
              </a:ext>
            </a:extLst>
          </p:cNvPr>
          <p:cNvSpPr>
            <a:spLocks noGrp="1"/>
          </p:cNvSpPr>
          <p:nvPr>
            <p:ph sz="quarter" idx="21"/>
          </p:nvPr>
        </p:nvSpPr>
        <p:spPr>
          <a:xfrm>
            <a:off x="332366" y="1371600"/>
            <a:ext cx="11439331" cy="1040603"/>
          </a:xfrm>
        </p:spPr>
        <p:txBody>
          <a:bodyPr/>
          <a:lstStyle/>
          <a:p>
            <a:r>
              <a:rPr lang="en-US" sz="1700" dirty="0"/>
              <a:t>During the years 2000–2009, electrical accidents were the leading cause of fatalities in the U.S. mining industry, accounting for 6% of all deaths. Electrical injuries in mining are also disproportionately deadly, with 1 out of every 22 such injuries a fatality compared with an average of 1 out of every 203 for all other types of injuries.*</a:t>
            </a:r>
          </a:p>
        </p:txBody>
      </p:sp>
      <p:sp>
        <p:nvSpPr>
          <p:cNvPr id="12" name="TextBox 11">
            <a:extLst>
              <a:ext uri="{FF2B5EF4-FFF2-40B4-BE49-F238E27FC236}">
                <a16:creationId xmlns:a16="http://schemas.microsoft.com/office/drawing/2014/main" id="{93445C15-3480-4BD4-B07A-A709E48416B8}"/>
              </a:ext>
            </a:extLst>
          </p:cNvPr>
          <p:cNvSpPr txBox="1"/>
          <p:nvPr/>
        </p:nvSpPr>
        <p:spPr bwMode="gray">
          <a:xfrm>
            <a:off x="4629752" y="2569943"/>
            <a:ext cx="7026442" cy="3402751"/>
          </a:xfrm>
          <a:prstGeom prst="rect">
            <a:avLst/>
          </a:prstGeom>
          <a:noFill/>
        </p:spPr>
        <p:txBody>
          <a:bodyPr wrap="square" lIns="72000" tIns="72000" rIns="72000" bIns="72000" numCol="3"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Ty-Rap® – Flame-retardant cable ties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Perfect for low-smoke applications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UL94V-0 flammability rating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For use in temperatures ranging from -46°C to 140°C</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EZCODE® – Safety labels, tags, signs and barricade tapes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Help to ensure personnel and workplace safety, as well as regulatory compliance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Highly visible and long-lasting materials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Custom labels, tags and signs available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Barricade and burial marking tapes in a variety of materials and colors</a:t>
            </a:r>
          </a:p>
          <a:p>
            <a:r>
              <a:rPr lang="en-US" sz="1050" b="1" dirty="0">
                <a:latin typeface="ABBvoice" panose="020D0603020503020204" pitchFamily="34" charset="0"/>
                <a:ea typeface="ABBvoice" panose="020D0603020503020204" pitchFamily="34" charset="0"/>
                <a:cs typeface="ABBvoice" panose="020D0603020503020204" pitchFamily="34" charset="0"/>
              </a:rPr>
              <a:t>DTS®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Hazardous location lighting, junction boxes and controls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err="1">
                <a:latin typeface="ABBvoice" panose="020D0603020503020204" pitchFamily="34" charset="0"/>
                <a:ea typeface="ABBvoice" panose="020D0603020503020204" pitchFamily="34" charset="0"/>
                <a:cs typeface="ABBvoice" panose="020D0603020503020204" pitchFamily="34" charset="0"/>
              </a:rPr>
              <a:t>Russellstoll</a:t>
            </a:r>
            <a:r>
              <a:rPr lang="en-US" sz="1050" b="1" dirty="0">
                <a:latin typeface="ABBvoice" panose="020D0603020503020204" pitchFamily="34" charset="0"/>
                <a:ea typeface="ABBvoice" panose="020D0603020503020204" pitchFamily="34" charset="0"/>
                <a:cs typeface="ABBvoice" panose="020D0603020503020204" pitchFamily="34" charset="0"/>
              </a:rPr>
              <a:t>®</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GSUL safe ground indicator system</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Prevents operation of pumps without a safe ground</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Lights indicate the establishment of a safe ground</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Safety interlocks</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30A and 50A ranges and polarizations to 480VAC</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22kA interrupt capacity breaker</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UL94V-0, NEMA Type 4X</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Blackburn®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E-Z-Ground® compression, mechanical and exothermic grounding systems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Compression lugs and splices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Ergonomic compression tools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Color-Keyed® system training </a:t>
            </a:r>
          </a:p>
          <a:p>
            <a:pPr marL="171450" indent="-171450">
              <a:buFont typeface="Arial" panose="020B0604020202020204" pitchFamily="34" charset="0"/>
              <a:buChar char="•"/>
            </a:pPr>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XTRA FLEX® non-metallic </a:t>
            </a:r>
            <a:r>
              <a:rPr lang="en-US" sz="1050" dirty="0" err="1">
                <a:latin typeface="ABBvoice" panose="020D0603020503020204" pitchFamily="34" charset="0"/>
                <a:ea typeface="ABBvoice" panose="020D0603020503020204" pitchFamily="34" charset="0"/>
                <a:cs typeface="ABBvoice" panose="020D0603020503020204" pitchFamily="34" charset="0"/>
              </a:rPr>
              <a:t>liquidtight</a:t>
            </a:r>
            <a:r>
              <a:rPr lang="en-US" sz="1050" dirty="0">
                <a:latin typeface="ABBvoice" panose="020D0603020503020204" pitchFamily="34" charset="0"/>
                <a:ea typeface="ABBvoice" panose="020D0603020503020204" pitchFamily="34" charset="0"/>
                <a:cs typeface="ABBvoice" panose="020D0603020503020204" pitchFamily="34" charset="0"/>
              </a:rPr>
              <a:t> conduit, tubing and BULLET® fittings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Steel, stainless steel, aluminum and non-metallic </a:t>
            </a:r>
            <a:r>
              <a:rPr lang="en-US" sz="1050" dirty="0" err="1">
                <a:latin typeface="ABBvoice" panose="020D0603020503020204" pitchFamily="34" charset="0"/>
                <a:ea typeface="ABBvoice" panose="020D0603020503020204" pitchFamily="34" charset="0"/>
                <a:cs typeface="ABBvoice" panose="020D0603020503020204" pitchFamily="34" charset="0"/>
              </a:rPr>
              <a:t>liquidtight</a:t>
            </a:r>
            <a:r>
              <a:rPr lang="en-US" sz="1050" dirty="0">
                <a:latin typeface="ABBvoice" panose="020D0603020503020204" pitchFamily="34" charset="0"/>
                <a:ea typeface="ABBvoice" panose="020D0603020503020204" pitchFamily="34" charset="0"/>
                <a:cs typeface="ABBvoice" panose="020D0603020503020204" pitchFamily="34" charset="0"/>
              </a:rPr>
              <a:t> flexible conduit fittings and cord connectors</a:t>
            </a:r>
          </a:p>
        </p:txBody>
      </p:sp>
      <p:sp>
        <p:nvSpPr>
          <p:cNvPr id="13" name="Content Placeholder 8">
            <a:extLst>
              <a:ext uri="{FF2B5EF4-FFF2-40B4-BE49-F238E27FC236}">
                <a16:creationId xmlns:a16="http://schemas.microsoft.com/office/drawing/2014/main" id="{49AA45FC-5BA1-4B43-8529-6C608253F806}"/>
              </a:ext>
            </a:extLst>
          </p:cNvPr>
          <p:cNvSpPr txBox="1">
            <a:spLocks/>
          </p:cNvSpPr>
          <p:nvPr/>
        </p:nvSpPr>
        <p:spPr bwMode="gray">
          <a:xfrm>
            <a:off x="332366" y="2569945"/>
            <a:ext cx="4027877" cy="3402750"/>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Safety in metal and mining industries encompasses personnel, vehicles, machinery, the material and also the mine, with issues such as roofing and ground sustainability. Common hazards requiring preventive safety measures in these industries include: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Fire or explosion</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Electrical shock from exposed wiring, lightning or improper grounding</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Release of toxic materials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Temperature extremes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Heavy vehicles and projection of debris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Large equipment and bulk conveyor systems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Drilling, climbing, hoisting and excavation machinery</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ABB products address safety concerns in mining and metal processing workplaces.</a:t>
            </a:r>
          </a:p>
        </p:txBody>
      </p:sp>
    </p:spTree>
    <p:extLst>
      <p:ext uri="{BB962C8B-B14F-4D97-AF65-F5344CB8AC3E}">
        <p14:creationId xmlns:p14="http://schemas.microsoft.com/office/powerpoint/2010/main" val="291436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C2E4273B-74A4-45BA-9AE6-E57E3EAB7B4C}"/>
              </a:ext>
            </a:extLst>
          </p:cNvPr>
          <p:cNvPicPr>
            <a:picLocks noChangeAspect="1"/>
          </p:cNvPicPr>
          <p:nvPr/>
        </p:nvPicPr>
        <p:blipFill>
          <a:blip r:embed="rId2"/>
          <a:stretch>
            <a:fillRect/>
          </a:stretch>
        </p:blipFill>
        <p:spPr>
          <a:xfrm>
            <a:off x="0" y="0"/>
            <a:ext cx="12192000" cy="6858000"/>
          </a:xfrm>
          <a:prstGeom prst="rect">
            <a:avLst/>
          </a:prstGeom>
        </p:spPr>
      </p:pic>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653314" y="3995915"/>
            <a:ext cx="516997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The number of total injuries in metal, nonmetal and coal mining operations in the U.S. has greatly decreased from 30,986 cases in 1990 to 8,525 cases in 2010. Fatalities also decreased, from 122 deaths in 1990 to 71 lives lost in 2010.*</a:t>
            </a:r>
          </a:p>
        </p:txBody>
      </p:sp>
      <p:sp>
        <p:nvSpPr>
          <p:cNvPr id="8" name="Rectangle 7">
            <a:extLst>
              <a:ext uri="{FF2B5EF4-FFF2-40B4-BE49-F238E27FC236}">
                <a16:creationId xmlns:a16="http://schemas.microsoft.com/office/drawing/2014/main" id="{374FC77A-2799-4044-8958-E4401DB50380}"/>
              </a:ext>
            </a:extLst>
          </p:cNvPr>
          <p:cNvSpPr/>
          <p:nvPr/>
        </p:nvSpPr>
        <p:spPr>
          <a:xfrm>
            <a:off x="5823284" y="6503553"/>
            <a:ext cx="7055318" cy="246221"/>
          </a:xfrm>
          <a:prstGeom prst="rect">
            <a:avLst/>
          </a:prstGeom>
        </p:spPr>
        <p:txBody>
          <a:bodyPr wrap="square">
            <a:spAutoFit/>
          </a:bodyPr>
          <a:lstStyle/>
          <a:p>
            <a:r>
              <a:rPr lang="en-US" sz="1000" dirty="0">
                <a:solidFill>
                  <a:schemeClr val="bg1"/>
                </a:solidFill>
              </a:rPr>
              <a:t>* Source: U.S. Occupational Safety and Health, http://www.cdc.gov/niosh/mining/topicspage1.htm</a:t>
            </a:r>
          </a:p>
        </p:txBody>
      </p:sp>
    </p:spTree>
    <p:extLst>
      <p:ext uri="{BB962C8B-B14F-4D97-AF65-F5344CB8AC3E}">
        <p14:creationId xmlns:p14="http://schemas.microsoft.com/office/powerpoint/2010/main" val="162421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actory&#10;&#10;Description automatically generated">
            <a:extLst>
              <a:ext uri="{FF2B5EF4-FFF2-40B4-BE49-F238E27FC236}">
                <a16:creationId xmlns:a16="http://schemas.microsoft.com/office/drawing/2014/main" id="{867B5A65-BE05-4733-961F-C91056449B0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CBA66D6-2248-40E2-979D-4D41F3A2ECCE}"/>
              </a:ext>
            </a:extLst>
          </p:cNvPr>
          <p:cNvSpPr/>
          <p:nvPr/>
        </p:nvSpPr>
        <p:spPr bwMode="gray">
          <a:xfrm rot="5400000">
            <a:off x="4640179" y="-693821"/>
            <a:ext cx="2911642"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653314" y="4737061"/>
            <a:ext cx="7643663"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ABB products provide equipment installed in remote areas and in extreme temperatures a high degree of production safety over a long service life. Our product technology helps avoid downtime to the greatest possible extent.</a:t>
            </a:r>
          </a:p>
        </p:txBody>
      </p:sp>
    </p:spTree>
    <p:extLst>
      <p:ext uri="{BB962C8B-B14F-4D97-AF65-F5344CB8AC3E}">
        <p14:creationId xmlns:p14="http://schemas.microsoft.com/office/powerpoint/2010/main" val="283320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Extreme temperature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16</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7" y="1371600"/>
            <a:ext cx="7945360" cy="678581"/>
          </a:xfrm>
        </p:spPr>
        <p:txBody>
          <a:bodyPr/>
          <a:lstStyle/>
          <a:p>
            <a:r>
              <a:rPr lang="en-US" sz="1800" dirty="0"/>
              <a:t>Outdoor and indoor machinery and process equipment at metal processing, coal and cement plants must stand up to extreme temperatures, UV radiation, humidity and corrosive substances.</a:t>
            </a:r>
          </a:p>
        </p:txBody>
      </p:sp>
      <p:sp>
        <p:nvSpPr>
          <p:cNvPr id="7" name="TextBox 6">
            <a:extLst>
              <a:ext uri="{FF2B5EF4-FFF2-40B4-BE49-F238E27FC236}">
                <a16:creationId xmlns:a16="http://schemas.microsoft.com/office/drawing/2014/main" id="{19F38C61-5170-486B-AC18-DF33C1C860BE}"/>
              </a:ext>
            </a:extLst>
          </p:cNvPr>
          <p:cNvSpPr txBox="1"/>
          <p:nvPr/>
        </p:nvSpPr>
        <p:spPr bwMode="gray">
          <a:xfrm>
            <a:off x="5120639" y="2473691"/>
            <a:ext cx="6593305" cy="3741821"/>
          </a:xfrm>
          <a:prstGeom prst="rect">
            <a:avLst/>
          </a:prstGeom>
          <a:noFill/>
        </p:spPr>
        <p:txBody>
          <a:bodyPr wrap="square" lIns="72000" tIns="72000" rIns="72000" bIns="72000" numCol="2" spcCol="365760" rtlCol="0">
            <a:noAutofit/>
          </a:bodyPr>
          <a:lstStyle/>
          <a:p>
            <a:r>
              <a:rPr lang="en-US" sz="1050" b="1" dirty="0"/>
              <a:t>Ty-Rap®</a:t>
            </a:r>
          </a:p>
          <a:p>
            <a:pPr marL="171450" indent="-171450">
              <a:buFont typeface="Arial" panose="020B0604020202020204" pitchFamily="34" charset="0"/>
              <a:buChar char="•"/>
            </a:pPr>
            <a:r>
              <a:rPr lang="en-US" sz="1050" b="1" dirty="0"/>
              <a:t>Extra-high temperature nylon cable ties</a:t>
            </a:r>
          </a:p>
          <a:p>
            <a:pPr marL="404813" lvl="1" indent="-173038">
              <a:buFont typeface="Arial" panose="020B0604020202020204" pitchFamily="34" charset="0"/>
              <a:buChar char="•"/>
            </a:pPr>
            <a:r>
              <a:rPr lang="en-US" sz="1050" dirty="0"/>
              <a:t>For use in temperatures from </a:t>
            </a:r>
            <a:br>
              <a:rPr lang="en-US" sz="1050" dirty="0"/>
            </a:br>
            <a:r>
              <a:rPr lang="en-US" sz="1050" dirty="0"/>
              <a:t>-40°C to 150°C</a:t>
            </a:r>
          </a:p>
          <a:p>
            <a:pPr marL="404813" lvl="1" indent="-173038">
              <a:buFont typeface="Arial" panose="020B0604020202020204" pitchFamily="34" charset="0"/>
              <a:buChar char="•"/>
            </a:pPr>
            <a:r>
              <a:rPr lang="en-US" sz="1050" dirty="0"/>
              <a:t>Feature “The Grip of Steel®” stainless steel locking device and offer infinite adjustability</a:t>
            </a:r>
          </a:p>
          <a:p>
            <a:pPr marL="171450" indent="-171450">
              <a:buFont typeface="Arial" panose="020B0604020202020204" pitchFamily="34" charset="0"/>
              <a:buChar char="•"/>
            </a:pPr>
            <a:r>
              <a:rPr lang="en-US" sz="1050" b="1" dirty="0"/>
              <a:t>Heavy-duty stainless steel cable ties</a:t>
            </a:r>
          </a:p>
          <a:p>
            <a:pPr marL="404813" lvl="1" indent="-173038">
              <a:buFont typeface="Arial" panose="020B0604020202020204" pitchFamily="34" charset="0"/>
              <a:buChar char="•"/>
            </a:pPr>
            <a:r>
              <a:rPr lang="en-US" sz="1050" dirty="0"/>
              <a:t>For use in temperatures from </a:t>
            </a:r>
            <a:br>
              <a:rPr lang="en-US" sz="1050" dirty="0"/>
            </a:br>
            <a:r>
              <a:rPr lang="en-US" sz="1050" dirty="0"/>
              <a:t>-80° to 538°C</a:t>
            </a:r>
          </a:p>
          <a:p>
            <a:pPr marL="404813" lvl="1" indent="-173038">
              <a:buFont typeface="Arial" panose="020B0604020202020204" pitchFamily="34" charset="0"/>
              <a:buChar char="•"/>
            </a:pPr>
            <a:r>
              <a:rPr lang="en-US" sz="1050" dirty="0"/>
              <a:t>Available in both Type 304 and Type 316 stainless steel</a:t>
            </a:r>
          </a:p>
          <a:p>
            <a:pPr marL="404813" lvl="1" indent="-173038">
              <a:buFont typeface="Arial" panose="020B0604020202020204" pitchFamily="34" charset="0"/>
              <a:buChar char="•"/>
            </a:pPr>
            <a:r>
              <a:rPr lang="en-US" sz="1050" dirty="0"/>
              <a:t>Quick, easy installation and secure locking</a:t>
            </a:r>
          </a:p>
          <a:p>
            <a:endParaRPr lang="en-US" sz="1050" dirty="0"/>
          </a:p>
          <a:p>
            <a:r>
              <a:rPr lang="en-US" sz="1050" b="1" dirty="0"/>
              <a:t>Sta-Kon® – High-temperature wire joints</a:t>
            </a:r>
          </a:p>
          <a:p>
            <a:r>
              <a:rPr lang="en-US" sz="1050" b="1" dirty="0"/>
              <a:t>and terminals</a:t>
            </a:r>
          </a:p>
          <a:p>
            <a:pPr marL="171450" indent="-171450">
              <a:buFont typeface="Arial" panose="020B0604020202020204" pitchFamily="34" charset="0"/>
              <a:buChar char="•"/>
            </a:pPr>
            <a:r>
              <a:rPr lang="en-US" sz="1050" dirty="0"/>
              <a:t>Rated for temperatures up to 150°C, 600V maximum</a:t>
            </a:r>
          </a:p>
          <a:p>
            <a:pPr marL="171450" indent="-171450">
              <a:buFont typeface="Arial" panose="020B0604020202020204" pitchFamily="34" charset="0"/>
              <a:buChar char="•"/>
            </a:pPr>
            <a:r>
              <a:rPr lang="en-US" sz="1050" dirty="0"/>
              <a:t>Molded, one-piece nylon construction for electrical insulation, rated UL94V-2</a:t>
            </a:r>
          </a:p>
          <a:p>
            <a:endParaRPr lang="en-US" sz="1050" dirty="0"/>
          </a:p>
          <a:p>
            <a:endParaRPr lang="en-US" sz="1050" b="1" dirty="0"/>
          </a:p>
          <a:p>
            <a:endParaRPr lang="en-US" sz="1050" b="1" dirty="0"/>
          </a:p>
          <a:p>
            <a:endParaRPr lang="en-US" sz="1050" b="1" dirty="0"/>
          </a:p>
          <a:p>
            <a:endParaRPr lang="en-US" sz="1050" b="1" dirty="0"/>
          </a:p>
          <a:p>
            <a:endParaRPr lang="en-US" sz="1050" b="1" dirty="0"/>
          </a:p>
          <a:p>
            <a:endParaRPr lang="en-US" sz="1050" b="1" dirty="0"/>
          </a:p>
          <a:p>
            <a:endParaRPr lang="en-US" sz="1050" b="1" dirty="0"/>
          </a:p>
          <a:p>
            <a:endParaRPr lang="en-US" sz="1050" b="1" dirty="0"/>
          </a:p>
          <a:p>
            <a:endParaRPr lang="en-US" sz="1050" b="1" dirty="0"/>
          </a:p>
          <a:p>
            <a:r>
              <a:rPr lang="en-US" sz="1050" b="1" dirty="0"/>
              <a:t>PMA® – High-temperature nylon conduit</a:t>
            </a:r>
          </a:p>
          <a:p>
            <a:r>
              <a:rPr lang="en-US" sz="1050" b="1" dirty="0"/>
              <a:t>and fittings</a:t>
            </a:r>
          </a:p>
          <a:p>
            <a:pPr marL="171450" indent="-171450">
              <a:buFont typeface="Arial" panose="020B0604020202020204" pitchFamily="34" charset="0"/>
              <a:buChar char="•"/>
            </a:pPr>
            <a:r>
              <a:rPr lang="en-US" sz="1050" dirty="0"/>
              <a:t>Offer good fire protection (flammability and smoke generation)</a:t>
            </a:r>
          </a:p>
          <a:p>
            <a:pPr marL="171450" indent="-171450">
              <a:buFont typeface="Arial" panose="020B0604020202020204" pitchFamily="34" charset="0"/>
              <a:buChar char="•"/>
            </a:pPr>
            <a:r>
              <a:rPr lang="en-US" sz="1050" dirty="0"/>
              <a:t>Provide high impact strength even at low temperatures</a:t>
            </a:r>
          </a:p>
          <a:p>
            <a:r>
              <a:rPr lang="en-US" sz="1050" dirty="0"/>
              <a:t>• Also resistant to weather</a:t>
            </a:r>
          </a:p>
        </p:txBody>
      </p:sp>
      <p:sp>
        <p:nvSpPr>
          <p:cNvPr id="10" name="Content Placeholder 8">
            <a:extLst>
              <a:ext uri="{FF2B5EF4-FFF2-40B4-BE49-F238E27FC236}">
                <a16:creationId xmlns:a16="http://schemas.microsoft.com/office/drawing/2014/main" id="{C4290971-126B-4338-9EED-C55B93712DD5}"/>
              </a:ext>
            </a:extLst>
          </p:cNvPr>
          <p:cNvSpPr txBox="1">
            <a:spLocks/>
          </p:cNvSpPr>
          <p:nvPr/>
        </p:nvSpPr>
        <p:spPr bwMode="gray">
          <a:xfrm>
            <a:off x="332366" y="2473693"/>
            <a:ext cx="4605394" cy="3499002"/>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Electrical systems must perform in these harsh conditions and be protected against condensation, water and sludge. Whether you’re operating a conveyor belt in snowy longitudes or in tropical zones, a high-temperature slurry pump or a furnace application, ABB electrical solutions address issues that can result from extreme temperatures, including:</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Repeated thermal expansion and contraction damaging conduit systems and electrical connections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Components softening and failing due to high temperatures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Components melting and destroying other nearby equipment</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Components near flames catching fire and burning</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Components becoming brittle and failing at low temperatures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Condensation occurring due to rapid temperature changes, stressing electrical systems</a:t>
            </a:r>
          </a:p>
        </p:txBody>
      </p:sp>
      <p:pic>
        <p:nvPicPr>
          <p:cNvPr id="5" name="Picture 4" descr="A picture containing sky, outdoor, snow, building&#10;&#10;Description automatically generated">
            <a:extLst>
              <a:ext uri="{FF2B5EF4-FFF2-40B4-BE49-F238E27FC236}">
                <a16:creationId xmlns:a16="http://schemas.microsoft.com/office/drawing/2014/main" id="{A5F9FE0E-26BC-435A-A1F0-3EA0568C08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4354" y="0"/>
            <a:ext cx="3827646" cy="3741821"/>
          </a:xfrm>
          <a:prstGeom prst="rect">
            <a:avLst/>
          </a:prstGeom>
        </p:spPr>
      </p:pic>
    </p:spTree>
    <p:extLst>
      <p:ext uri="{BB962C8B-B14F-4D97-AF65-F5344CB8AC3E}">
        <p14:creationId xmlns:p14="http://schemas.microsoft.com/office/powerpoint/2010/main" val="54958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Hazardous location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631400D7-7AA9-4A6D-9BDF-D47C7F2D5EB9}" type="datetime4">
              <a:rPr lang="en-US" smtClean="0"/>
              <a:t>January 24, 2021</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17</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7" y="1371600"/>
            <a:ext cx="11262225" cy="678581"/>
          </a:xfrm>
        </p:spPr>
        <p:txBody>
          <a:bodyPr/>
          <a:lstStyle/>
          <a:p>
            <a:r>
              <a:rPr lang="en-US" sz="1800" dirty="0"/>
              <a:t>During the years 1990–2001, more than 975 reported fires occurred in the U.S. mining industry, causing over 470 injuries, 6 fatalities and the temporary closing of several mines.* Many metals and mining processing personnel are in danger of being killed or permanently disabled because of exposure to many different hazardous sources inherent in these industries.</a:t>
            </a:r>
          </a:p>
        </p:txBody>
      </p:sp>
      <p:sp>
        <p:nvSpPr>
          <p:cNvPr id="7" name="TextBox 6">
            <a:extLst>
              <a:ext uri="{FF2B5EF4-FFF2-40B4-BE49-F238E27FC236}">
                <a16:creationId xmlns:a16="http://schemas.microsoft.com/office/drawing/2014/main" id="{19F38C61-5170-486B-AC18-DF33C1C860BE}"/>
              </a:ext>
            </a:extLst>
          </p:cNvPr>
          <p:cNvSpPr txBox="1"/>
          <p:nvPr/>
        </p:nvSpPr>
        <p:spPr bwMode="gray">
          <a:xfrm>
            <a:off x="3694176" y="2798064"/>
            <a:ext cx="8158191" cy="3174629"/>
          </a:xfrm>
          <a:prstGeom prst="rect">
            <a:avLst/>
          </a:prstGeom>
          <a:noFill/>
        </p:spPr>
        <p:txBody>
          <a:bodyPr wrap="square" lIns="72000" tIns="72000" rIns="72000" bIns="72000" numCol="3" spcCol="365760" rtlCol="0">
            <a:noAutofit/>
          </a:bodyPr>
          <a:lstStyle/>
          <a:p>
            <a:r>
              <a:rPr lang="en-US" sz="1050" b="1" dirty="0" err="1"/>
              <a:t>Hazlux</a:t>
            </a:r>
            <a:r>
              <a:rPr lang="en-US" sz="1050" b="1" dirty="0"/>
              <a:t>® – Hazardous location lighting</a:t>
            </a:r>
          </a:p>
          <a:p>
            <a:pPr marL="171450" indent="-171450">
              <a:buFont typeface="Arial" panose="020B0604020202020204" pitchFamily="34" charset="0"/>
              <a:buChar char="•"/>
            </a:pPr>
            <a:r>
              <a:rPr lang="en-US" sz="1050" dirty="0"/>
              <a:t>Explosion-proof fixtures for Class I, II and III hazardous locations</a:t>
            </a:r>
          </a:p>
          <a:p>
            <a:pPr marL="171450" indent="-171450">
              <a:buFont typeface="Arial" panose="020B0604020202020204" pitchFamily="34" charset="0"/>
              <a:buChar char="•"/>
            </a:pPr>
            <a:r>
              <a:rPr lang="en-US" sz="1050" dirty="0"/>
              <a:t>Enclosed, gasketed and rated NEMA 4X, IP66 and UL1598 for wet and marine locations</a:t>
            </a:r>
          </a:p>
          <a:p>
            <a:endParaRPr lang="en-US" sz="1050" dirty="0"/>
          </a:p>
          <a:p>
            <a:r>
              <a:rPr lang="en-US" sz="1050" b="1" dirty="0" err="1"/>
              <a:t>Russellstoll</a:t>
            </a:r>
            <a:r>
              <a:rPr lang="en-US" sz="1050" b="1" dirty="0"/>
              <a:t>® – </a:t>
            </a:r>
            <a:r>
              <a:rPr lang="en-US" sz="1050" b="1" dirty="0" err="1"/>
              <a:t>MaxGard</a:t>
            </a:r>
            <a:r>
              <a:rPr lang="en-US" sz="1050" b="1" dirty="0"/>
              <a:t>® explosion-proof interlocked receptacles</a:t>
            </a:r>
          </a:p>
          <a:p>
            <a:pPr marL="171450" indent="-171450">
              <a:buFont typeface="Arial" panose="020B0604020202020204" pitchFamily="34" charset="0"/>
              <a:buChar char="•"/>
            </a:pPr>
            <a:r>
              <a:rPr lang="en-US" sz="1050" dirty="0"/>
              <a:t>Copper-free, cast-aluminum, epoxy-coated housing</a:t>
            </a:r>
          </a:p>
          <a:p>
            <a:pPr marL="171450" indent="-171450">
              <a:buFont typeface="Arial" panose="020B0604020202020204" pitchFamily="34" charset="0"/>
              <a:buChar char="•"/>
            </a:pPr>
            <a:r>
              <a:rPr lang="en-US" sz="1050" dirty="0"/>
              <a:t>O-ring-sealed interior components </a:t>
            </a:r>
            <a:r>
              <a:rPr lang="en-US" sz="1050" spc="-30" dirty="0"/>
              <a:t>ensure watertight protection whether </a:t>
            </a:r>
            <a:r>
              <a:rPr lang="en-US" sz="1050" dirty="0"/>
              <a:t>connections are mated or not</a:t>
            </a:r>
          </a:p>
          <a:p>
            <a:pPr marL="171450" indent="-171450">
              <a:buFont typeface="Arial" panose="020B0604020202020204" pitchFamily="34" charset="0"/>
              <a:buChar char="•"/>
            </a:pPr>
            <a:r>
              <a:rPr lang="en-US" sz="1050" dirty="0"/>
              <a:t>Explosion-proof systems for 30A, 60A and 100A</a:t>
            </a:r>
          </a:p>
          <a:p>
            <a:endParaRPr lang="en-US" sz="1050" dirty="0"/>
          </a:p>
          <a:p>
            <a:endParaRPr lang="en-US" sz="1050" b="1" dirty="0"/>
          </a:p>
          <a:p>
            <a:r>
              <a:rPr lang="en-US" sz="1050" b="1" dirty="0"/>
              <a:t>T&amp;B® Fittings</a:t>
            </a:r>
          </a:p>
          <a:p>
            <a:pPr marL="171450" indent="-171450">
              <a:buFont typeface="Arial" panose="020B0604020202020204" pitchFamily="34" charset="0"/>
              <a:buChar char="•"/>
            </a:pPr>
            <a:r>
              <a:rPr lang="en-US" sz="1050" b="1" dirty="0"/>
              <a:t>GUP explosion-proof enclosure</a:t>
            </a:r>
          </a:p>
          <a:p>
            <a:pPr marL="401638" lvl="1" indent="-173038">
              <a:buFont typeface="Arial" panose="020B0604020202020204" pitchFamily="34" charset="0"/>
              <a:buChar char="•"/>
            </a:pPr>
            <a:r>
              <a:rPr lang="en-US" sz="1050" dirty="0"/>
              <a:t>Compact design is ideal for fuel pumps</a:t>
            </a:r>
          </a:p>
          <a:p>
            <a:pPr marL="401638" lvl="1" indent="-173038">
              <a:buFont typeface="Arial" panose="020B0604020202020204" pitchFamily="34" charset="0"/>
              <a:buChar char="•"/>
            </a:pPr>
            <a:r>
              <a:rPr lang="en-US" sz="1050" dirty="0"/>
              <a:t>Constructed of ductile iron for superior strength</a:t>
            </a:r>
          </a:p>
          <a:p>
            <a:pPr marL="401638" lvl="1" indent="-173038">
              <a:buFont typeface="Arial" panose="020B0604020202020204" pitchFamily="34" charset="0"/>
              <a:buChar char="•"/>
            </a:pPr>
            <a:r>
              <a:rPr lang="en-US" sz="1050" dirty="0"/>
              <a:t>Dust-ignition-proof, raintight and listed for wet locations</a:t>
            </a:r>
          </a:p>
          <a:p>
            <a:pPr marL="171450" indent="-171450">
              <a:buFont typeface="Arial" panose="020B0604020202020204" pitchFamily="34" charset="0"/>
              <a:buChar char="•"/>
            </a:pPr>
            <a:r>
              <a:rPr lang="en-US" sz="1050" b="1" dirty="0"/>
              <a:t>XP explosion-proof flexible couplings</a:t>
            </a:r>
          </a:p>
          <a:p>
            <a:pPr marL="401638" lvl="1" indent="-173038">
              <a:buFont typeface="Arial" panose="020B0604020202020204" pitchFamily="34" charset="0"/>
              <a:buChar char="•"/>
            </a:pPr>
            <a:r>
              <a:rPr lang="en-US" sz="1050" dirty="0"/>
              <a:t>Explosion proof and corrosion resistant for use in hazardous and wet locations</a:t>
            </a:r>
          </a:p>
          <a:p>
            <a:pPr marL="401638" lvl="1" indent="-173038">
              <a:buFont typeface="Arial" panose="020B0604020202020204" pitchFamily="34" charset="0"/>
              <a:buChar char="•"/>
            </a:pPr>
            <a:r>
              <a:rPr lang="en-US" sz="1050" dirty="0"/>
              <a:t>Ideal for making tight bends in conduit systems or for applications subject to movement or vibration</a:t>
            </a:r>
          </a:p>
          <a:p>
            <a:endParaRPr lang="en-US" sz="1050" dirty="0"/>
          </a:p>
          <a:p>
            <a:r>
              <a:rPr lang="en-US" sz="1050" b="1" dirty="0"/>
              <a:t>DTS®</a:t>
            </a:r>
          </a:p>
          <a:p>
            <a:pPr marL="171450" indent="-171450">
              <a:buFont typeface="Arial" panose="020B0604020202020204" pitchFamily="34" charset="0"/>
              <a:buChar char="•"/>
            </a:pPr>
            <a:r>
              <a:rPr lang="en-US" sz="1050" dirty="0"/>
              <a:t>Hazardous location lighting, junction boxes and controls</a:t>
            </a:r>
          </a:p>
          <a:p>
            <a:endParaRPr lang="en-US" sz="1050" dirty="0"/>
          </a:p>
          <a:p>
            <a:r>
              <a:rPr lang="en-US" sz="1050" b="1" dirty="0"/>
              <a:t>EZCODE®</a:t>
            </a:r>
          </a:p>
          <a:p>
            <a:pPr marL="171450" indent="-171450">
              <a:buFont typeface="Arial" panose="020B0604020202020204" pitchFamily="34" charset="0"/>
              <a:buChar char="•"/>
            </a:pPr>
            <a:r>
              <a:rPr lang="en-US" sz="1050" dirty="0"/>
              <a:t>Danger/warning labels and signs, industrial/wire markers, barricade/burial tape</a:t>
            </a:r>
          </a:p>
          <a:p>
            <a:endParaRPr lang="en-US" sz="1050" dirty="0"/>
          </a:p>
          <a:p>
            <a:r>
              <a:rPr lang="en-US" sz="1050" b="1" dirty="0"/>
              <a:t>Kopex-Ex™</a:t>
            </a:r>
          </a:p>
          <a:p>
            <a:pPr marL="171450" indent="-171450">
              <a:buFont typeface="Arial" panose="020B0604020202020204" pitchFamily="34" charset="0"/>
              <a:buChar char="•"/>
            </a:pPr>
            <a:r>
              <a:rPr lang="en-US" sz="1050" dirty="0"/>
              <a:t>Explosion-proof conduit and coupling systems</a:t>
            </a:r>
          </a:p>
        </p:txBody>
      </p:sp>
      <p:sp>
        <p:nvSpPr>
          <p:cNvPr id="10" name="Content Placeholder 8">
            <a:extLst>
              <a:ext uri="{FF2B5EF4-FFF2-40B4-BE49-F238E27FC236}">
                <a16:creationId xmlns:a16="http://schemas.microsoft.com/office/drawing/2014/main" id="{C4290971-126B-4338-9EED-C55B93712DD5}"/>
              </a:ext>
            </a:extLst>
          </p:cNvPr>
          <p:cNvSpPr txBox="1">
            <a:spLocks/>
          </p:cNvSpPr>
          <p:nvPr/>
        </p:nvSpPr>
        <p:spPr bwMode="gray">
          <a:xfrm>
            <a:off x="332366" y="2798065"/>
            <a:ext cx="3206362" cy="3174630"/>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The National Electrical Code® (NEC®) defines hazardous locations as areas where the possibility of explosion and fire is created by the presence of flammable gases, vapors, dust, fibers or </a:t>
            </a:r>
            <a:r>
              <a:rPr lang="en-US" sz="1100" dirty="0" err="1">
                <a:solidFill>
                  <a:schemeClr val="bg1"/>
                </a:solidFill>
                <a:latin typeface="ABBvoice" panose="020D0603020503020204" pitchFamily="34" charset="0"/>
                <a:ea typeface="ABBvoice" panose="020D0603020503020204" pitchFamily="34" charset="0"/>
                <a:cs typeface="ABBvoice" panose="020D0603020503020204" pitchFamily="34" charset="0"/>
              </a:rPr>
              <a:t>flyings</a:t>
            </a: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 In metals and mining facilities, hazardous locations include areas where substances in suspension, mine gases or fuels and chemicals may be present.</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To protect both your facility and your employees, ABB offers a wide variety of high performance, explosion-proof solutions designed to prevent or contain an explosion in classified hazardous locations.</a:t>
            </a:r>
          </a:p>
        </p:txBody>
      </p:sp>
      <p:sp>
        <p:nvSpPr>
          <p:cNvPr id="2" name="Footer Placeholder 1">
            <a:extLst>
              <a:ext uri="{FF2B5EF4-FFF2-40B4-BE49-F238E27FC236}">
                <a16:creationId xmlns:a16="http://schemas.microsoft.com/office/drawing/2014/main" id="{90BDCACF-7389-47E9-8005-606325A07665}"/>
              </a:ext>
            </a:extLst>
          </p:cNvPr>
          <p:cNvSpPr>
            <a:spLocks noGrp="1"/>
          </p:cNvSpPr>
          <p:nvPr>
            <p:ph type="ftr" sz="quarter" idx="19"/>
          </p:nvPr>
        </p:nvSpPr>
        <p:spPr/>
        <p:txBody>
          <a:bodyPr anchor="ctr"/>
          <a:lstStyle/>
          <a:p>
            <a:pPr lvl="8"/>
            <a:r>
              <a:rPr lang="en-US" dirty="0"/>
              <a:t>* Source: U.S. Occupational Safety and Health, http://www.cdc.gov/niosh/mining/topicspage19.htm</a:t>
            </a:r>
          </a:p>
        </p:txBody>
      </p:sp>
    </p:spTree>
    <p:extLst>
      <p:ext uri="{BB962C8B-B14F-4D97-AF65-F5344CB8AC3E}">
        <p14:creationId xmlns:p14="http://schemas.microsoft.com/office/powerpoint/2010/main" val="307045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10;&#10;Description automatically generated">
            <a:extLst>
              <a:ext uri="{FF2B5EF4-FFF2-40B4-BE49-F238E27FC236}">
                <a16:creationId xmlns:a16="http://schemas.microsoft.com/office/drawing/2014/main" id="{D8D67D86-21DF-40F1-8F95-756052027BA3}"/>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4C33B6A-0E56-43B0-B63B-2C6886039800}"/>
              </a:ext>
            </a:extLst>
          </p:cNvPr>
          <p:cNvSpPr/>
          <p:nvPr/>
        </p:nvSpPr>
        <p:spPr bwMode="gray">
          <a:xfrm rot="5400000">
            <a:off x="4640179" y="-693821"/>
            <a:ext cx="2911642"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26AB85D7-77B8-4866-861E-9D711F04A18A}"/>
              </a:ext>
            </a:extLst>
          </p:cNvPr>
          <p:cNvSpPr txBox="1">
            <a:spLocks/>
          </p:cNvSpPr>
          <p:nvPr/>
        </p:nvSpPr>
        <p:spPr bwMode="gray">
          <a:xfrm>
            <a:off x="5549901" y="4728400"/>
            <a:ext cx="626110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Miners often work in the presence of gases, heat sources and machinery. That is why we engineer our products for faster service, additional longevity and reliability in hazardous locations.</a:t>
            </a:r>
          </a:p>
        </p:txBody>
      </p:sp>
    </p:spTree>
    <p:extLst>
      <p:ext uri="{BB962C8B-B14F-4D97-AF65-F5344CB8AC3E}">
        <p14:creationId xmlns:p14="http://schemas.microsoft.com/office/powerpoint/2010/main" val="694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ight&#10;&#10;Description automatically generated">
            <a:extLst>
              <a:ext uri="{FF2B5EF4-FFF2-40B4-BE49-F238E27FC236}">
                <a16:creationId xmlns:a16="http://schemas.microsoft.com/office/drawing/2014/main" id="{6FA54903-6386-4982-B074-890E6384B4C0}"/>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1">
            <a:extLst>
              <a:ext uri="{FF2B5EF4-FFF2-40B4-BE49-F238E27FC236}">
                <a16:creationId xmlns:a16="http://schemas.microsoft.com/office/drawing/2014/main" id="{26AB85D7-77B8-4866-861E-9D711F04A18A}"/>
              </a:ext>
            </a:extLst>
          </p:cNvPr>
          <p:cNvSpPr txBox="1">
            <a:spLocks/>
          </p:cNvSpPr>
          <p:nvPr/>
        </p:nvSpPr>
        <p:spPr bwMode="gray">
          <a:xfrm>
            <a:off x="5956301" y="893000"/>
            <a:ext cx="548640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Power is prone to sags, spikes and surges. But ABB power solutions provide clean, dependable electric power to facilities – and they keep your equipment and data safe.</a:t>
            </a:r>
          </a:p>
        </p:txBody>
      </p:sp>
    </p:spTree>
    <p:extLst>
      <p:ext uri="{BB962C8B-B14F-4D97-AF65-F5344CB8AC3E}">
        <p14:creationId xmlns:p14="http://schemas.microsoft.com/office/powerpoint/2010/main" val="243122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9D55FF8-9E79-48F2-99E4-574C1174C285}"/>
              </a:ext>
            </a:extLst>
          </p:cNvPr>
          <p:cNvSpPr>
            <a:spLocks noGrp="1"/>
          </p:cNvSpPr>
          <p:nvPr>
            <p:ph type="ctrTitle"/>
          </p:nvPr>
        </p:nvSpPr>
        <p:spPr>
          <a:xfrm>
            <a:off x="713232" y="718060"/>
            <a:ext cx="10863072" cy="504000"/>
          </a:xfrm>
        </p:spPr>
        <p:txBody>
          <a:bodyPr anchor="t"/>
          <a:lstStyle/>
          <a:p>
            <a:r>
              <a:rPr lang="de-DE" dirty="0"/>
              <a:t>— </a:t>
            </a:r>
            <a:br>
              <a:rPr lang="de-DE" dirty="0"/>
            </a:br>
            <a:r>
              <a:rPr lang="en-US" dirty="0"/>
              <a:t>Thomas &amp; Betts is now part of ABB’s Installation Products Division, but our long legacy of quality products and innovation remains the same.</a:t>
            </a:r>
            <a:br>
              <a:rPr lang="en-US" dirty="0"/>
            </a:br>
            <a:br>
              <a:rPr lang="en-US" dirty="0"/>
            </a:br>
            <a:r>
              <a:rPr lang="en-US" dirty="0"/>
              <a:t>From connectors that support wire buildings on Earth to cable ties that help put machines in space, we continue to work every day to make, market, design and sell products that provide a smarter, safer and more reliable flow of electricity, from source to socket.</a:t>
            </a:r>
          </a:p>
        </p:txBody>
      </p:sp>
    </p:spTree>
    <p:extLst>
      <p:ext uri="{BB962C8B-B14F-4D97-AF65-F5344CB8AC3E}">
        <p14:creationId xmlns:p14="http://schemas.microsoft.com/office/powerpoint/2010/main" val="118715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Power quality, efficiency &amp; reliability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20</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5" y="1371600"/>
            <a:ext cx="6645951" cy="1040603"/>
          </a:xfrm>
        </p:spPr>
        <p:txBody>
          <a:bodyPr/>
          <a:lstStyle/>
          <a:p>
            <a:r>
              <a:rPr lang="en-US" sz="1800" dirty="0"/>
              <a:t>When the reliable connection and intelligent control of electrical power are necessities, the ABB Power Connection and Control range offers a wide selection of products.</a:t>
            </a:r>
          </a:p>
        </p:txBody>
      </p:sp>
      <p:sp>
        <p:nvSpPr>
          <p:cNvPr id="7" name="TextBox 6">
            <a:extLst>
              <a:ext uri="{FF2B5EF4-FFF2-40B4-BE49-F238E27FC236}">
                <a16:creationId xmlns:a16="http://schemas.microsoft.com/office/drawing/2014/main" id="{AFB07FA9-5591-4A67-BF05-152E74622263}"/>
              </a:ext>
            </a:extLst>
          </p:cNvPr>
          <p:cNvSpPr txBox="1"/>
          <p:nvPr/>
        </p:nvSpPr>
        <p:spPr bwMode="gray">
          <a:xfrm>
            <a:off x="2997200" y="2530395"/>
            <a:ext cx="3326598" cy="3303477"/>
          </a:xfrm>
          <a:prstGeom prst="rect">
            <a:avLst/>
          </a:prstGeom>
          <a:noFill/>
        </p:spPr>
        <p:txBody>
          <a:bodyPr wrap="square" lIns="72000" tIns="72000" rIns="72000" bIns="72000" numCol="1" spcCol="365760" rtlCol="0">
            <a:noAutofit/>
          </a:bodyPr>
          <a:lstStyle/>
          <a:p>
            <a:r>
              <a:rPr lang="en-US" sz="1050" b="1" dirty="0"/>
              <a:t>Elastimold® – Cable accessories</a:t>
            </a:r>
          </a:p>
          <a:p>
            <a:pPr marL="171450" indent="-171450">
              <a:buFont typeface="Arial" panose="020B0604020202020204" pitchFamily="34" charset="0"/>
              <a:buChar char="•"/>
            </a:pPr>
            <a:r>
              <a:rPr lang="en-US" sz="1050" dirty="0"/>
              <a:t>A full line of loadbreak and deadbreak separable connectors, cable joints and cable terminations</a:t>
            </a:r>
          </a:p>
          <a:p>
            <a:pPr marL="171450" indent="-171450">
              <a:buFont typeface="Arial" panose="020B0604020202020204" pitchFamily="34" charset="0"/>
              <a:buChar char="•"/>
            </a:pPr>
            <a:r>
              <a:rPr lang="en-US" sz="1050" dirty="0"/>
              <a:t>Developed for 5 to 35kV distribution systems</a:t>
            </a:r>
          </a:p>
          <a:p>
            <a:endParaRPr lang="en-US" sz="1050" dirty="0"/>
          </a:p>
          <a:p>
            <a:r>
              <a:rPr lang="en-US" sz="1050" b="1" dirty="0"/>
              <a:t>Fisher Pierce®</a:t>
            </a:r>
          </a:p>
          <a:p>
            <a:pPr marL="171450" indent="-171450">
              <a:buFont typeface="Arial" panose="020B0604020202020204" pitchFamily="34" charset="0"/>
              <a:buChar char="•"/>
            </a:pPr>
            <a:r>
              <a:rPr lang="en-US" sz="1050" dirty="0"/>
              <a:t>Faulted circuit indicators</a:t>
            </a:r>
          </a:p>
          <a:p>
            <a:endParaRPr lang="en-US" sz="1050" dirty="0"/>
          </a:p>
          <a:p>
            <a:r>
              <a:rPr lang="en-US" sz="1050" b="1" dirty="0"/>
              <a:t>Homac®</a:t>
            </a:r>
          </a:p>
          <a:p>
            <a:pPr marL="171450" indent="-171450">
              <a:buFont typeface="Arial" panose="020B0604020202020204" pitchFamily="34" charset="0"/>
              <a:buChar char="•"/>
            </a:pPr>
            <a:r>
              <a:rPr lang="en-US" sz="1050" dirty="0"/>
              <a:t>Copper Flood-Seal® compression splice kits</a:t>
            </a:r>
          </a:p>
          <a:p>
            <a:pPr marL="171450" indent="-171450">
              <a:buFont typeface="Arial" panose="020B0604020202020204" pitchFamily="34" charset="0"/>
              <a:buChar char="•"/>
            </a:pPr>
            <a:r>
              <a:rPr lang="en-US" sz="1050" dirty="0"/>
              <a:t>Substation connectors</a:t>
            </a:r>
          </a:p>
          <a:p>
            <a:endParaRPr lang="en-US" sz="1050" dirty="0"/>
          </a:p>
          <a:p>
            <a:r>
              <a:rPr lang="en-US" sz="1050" b="1" dirty="0"/>
              <a:t>Joslyn Hi-Voltage®</a:t>
            </a:r>
          </a:p>
          <a:p>
            <a:pPr marL="171450" indent="-171450">
              <a:buFont typeface="Arial" panose="020B0604020202020204" pitchFamily="34" charset="0"/>
              <a:buChar char="•"/>
            </a:pPr>
            <a:r>
              <a:rPr lang="en-US" sz="1050" dirty="0"/>
              <a:t>Capacitor switches &amp; controllers and air break switches</a:t>
            </a:r>
          </a:p>
          <a:p>
            <a:endParaRPr lang="en-US" sz="1050" dirty="0"/>
          </a:p>
          <a:p>
            <a:r>
              <a:rPr lang="en-US" sz="1050" b="1" dirty="0"/>
              <a:t>Kopex-Ex™</a:t>
            </a:r>
          </a:p>
          <a:p>
            <a:pPr marL="171450" indent="-171450">
              <a:buFont typeface="Arial" panose="020B0604020202020204" pitchFamily="34" charset="0"/>
              <a:buChar char="•"/>
            </a:pPr>
            <a:r>
              <a:rPr lang="en-US" sz="1050" dirty="0"/>
              <a:t>Explosion-proof conduit and coupling systems</a:t>
            </a:r>
          </a:p>
        </p:txBody>
      </p:sp>
      <p:sp>
        <p:nvSpPr>
          <p:cNvPr id="10" name="Content Placeholder 8">
            <a:extLst>
              <a:ext uri="{FF2B5EF4-FFF2-40B4-BE49-F238E27FC236}">
                <a16:creationId xmlns:a16="http://schemas.microsoft.com/office/drawing/2014/main" id="{D81CF259-CA9B-41F3-A818-562BE28AEE40}"/>
              </a:ext>
            </a:extLst>
          </p:cNvPr>
          <p:cNvSpPr txBox="1">
            <a:spLocks/>
          </p:cNvSpPr>
          <p:nvPr/>
        </p:nvSpPr>
        <p:spPr bwMode="gray">
          <a:xfrm>
            <a:off x="332367" y="2530395"/>
            <a:ext cx="2271133" cy="3229653"/>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500" dirty="0">
                <a:solidFill>
                  <a:schemeClr val="bg1"/>
                </a:solidFill>
                <a:latin typeface="ABBvoice-Regular"/>
              </a:rPr>
              <a:t>From 120V to 230kV, our products are specified worldwide in the industrial, construction and utility markets.</a:t>
            </a:r>
          </a:p>
        </p:txBody>
      </p:sp>
      <p:pic>
        <p:nvPicPr>
          <p:cNvPr id="11" name="Picture 10">
            <a:extLst>
              <a:ext uri="{FF2B5EF4-FFF2-40B4-BE49-F238E27FC236}">
                <a16:creationId xmlns:a16="http://schemas.microsoft.com/office/drawing/2014/main" id="{4CB3B369-D08C-4DB2-A0D8-9E184EA8B2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20354" y="220105"/>
            <a:ext cx="2255422" cy="2255422"/>
          </a:xfrm>
          <a:prstGeom prst="rect">
            <a:avLst/>
          </a:prstGeom>
        </p:spPr>
      </p:pic>
      <p:pic>
        <p:nvPicPr>
          <p:cNvPr id="13" name="Picture 12">
            <a:extLst>
              <a:ext uri="{FF2B5EF4-FFF2-40B4-BE49-F238E27FC236}">
                <a16:creationId xmlns:a16="http://schemas.microsoft.com/office/drawing/2014/main" id="{988EBAF6-DFAC-43D6-B440-B6AB83C33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6204" y="3183624"/>
            <a:ext cx="2482468" cy="2184752"/>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EC4C541B-B4CB-49B9-B315-C2313AE291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4266" y="2412203"/>
            <a:ext cx="2368106" cy="396000"/>
          </a:xfrm>
          <a:prstGeom prst="rect">
            <a:avLst/>
          </a:prstGeom>
        </p:spPr>
      </p:pic>
      <p:pic>
        <p:nvPicPr>
          <p:cNvPr id="17" name="Picture 16">
            <a:extLst>
              <a:ext uri="{FF2B5EF4-FFF2-40B4-BE49-F238E27FC236}">
                <a16:creationId xmlns:a16="http://schemas.microsoft.com/office/drawing/2014/main" id="{BB2BE59C-19FC-423D-82A1-4E25D1F986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8046" y="5338272"/>
            <a:ext cx="2000546" cy="421776"/>
          </a:xfrm>
          <a:prstGeom prst="rect">
            <a:avLst/>
          </a:prstGeom>
        </p:spPr>
      </p:pic>
      <p:sp>
        <p:nvSpPr>
          <p:cNvPr id="18" name="TextBox 17">
            <a:extLst>
              <a:ext uri="{FF2B5EF4-FFF2-40B4-BE49-F238E27FC236}">
                <a16:creationId xmlns:a16="http://schemas.microsoft.com/office/drawing/2014/main" id="{2AFB3A2D-CC3A-48AF-BBFE-E10E5B755FE1}"/>
              </a:ext>
            </a:extLst>
          </p:cNvPr>
          <p:cNvSpPr txBox="1"/>
          <p:nvPr/>
        </p:nvSpPr>
        <p:spPr bwMode="gray">
          <a:xfrm>
            <a:off x="10351778" y="1136942"/>
            <a:ext cx="1655491" cy="469316"/>
          </a:xfrm>
          <a:prstGeom prst="rect">
            <a:avLst/>
          </a:prstGeom>
          <a:noFill/>
        </p:spPr>
        <p:txBody>
          <a:bodyPr wrap="square" lIns="72000" tIns="72000" rIns="72000" bIns="72000" numCol="1" spcCol="365760" rtlCol="0">
            <a:noAutofit/>
          </a:bodyPr>
          <a:lstStyle/>
          <a:p>
            <a:r>
              <a:rPr lang="en-US" sz="1000" dirty="0"/>
              <a:t>Separable connectors and solid-dielectric switchgear</a:t>
            </a:r>
          </a:p>
        </p:txBody>
      </p:sp>
      <p:sp>
        <p:nvSpPr>
          <p:cNvPr id="19" name="TextBox 18">
            <a:extLst>
              <a:ext uri="{FF2B5EF4-FFF2-40B4-BE49-F238E27FC236}">
                <a16:creationId xmlns:a16="http://schemas.microsoft.com/office/drawing/2014/main" id="{850009C7-855C-4589-8AC9-FC33AA593BF1}"/>
              </a:ext>
            </a:extLst>
          </p:cNvPr>
          <p:cNvSpPr txBox="1"/>
          <p:nvPr/>
        </p:nvSpPr>
        <p:spPr bwMode="gray">
          <a:xfrm>
            <a:off x="10351778" y="3910563"/>
            <a:ext cx="1549667" cy="469316"/>
          </a:xfrm>
          <a:prstGeom prst="rect">
            <a:avLst/>
          </a:prstGeom>
          <a:noFill/>
        </p:spPr>
        <p:txBody>
          <a:bodyPr wrap="square" lIns="72000" tIns="72000" rIns="72000" bIns="72000" numCol="1" spcCol="365760" rtlCol="0">
            <a:noAutofit/>
          </a:bodyPr>
          <a:lstStyle/>
          <a:p>
            <a:r>
              <a:rPr lang="en-US" sz="1000" dirty="0"/>
              <a:t>Capacitor switches &amp; controllers and air break switches</a:t>
            </a:r>
          </a:p>
        </p:txBody>
      </p:sp>
      <p:sp>
        <p:nvSpPr>
          <p:cNvPr id="21" name="Isosceles Triangle 20">
            <a:extLst>
              <a:ext uri="{FF2B5EF4-FFF2-40B4-BE49-F238E27FC236}">
                <a16:creationId xmlns:a16="http://schemas.microsoft.com/office/drawing/2014/main" id="{E3CD0B38-1A76-4AB1-8946-4BB2DB0B6C9D}"/>
              </a:ext>
            </a:extLst>
          </p:cNvPr>
          <p:cNvSpPr/>
          <p:nvPr/>
        </p:nvSpPr>
        <p:spPr bwMode="gray">
          <a:xfrm rot="5400000">
            <a:off x="10147122" y="3989293"/>
            <a:ext cx="207125" cy="17855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Isosceles Triangle 21">
            <a:extLst>
              <a:ext uri="{FF2B5EF4-FFF2-40B4-BE49-F238E27FC236}">
                <a16:creationId xmlns:a16="http://schemas.microsoft.com/office/drawing/2014/main" id="{875EE454-4FA2-434F-895F-21F745FA97D0}"/>
              </a:ext>
            </a:extLst>
          </p:cNvPr>
          <p:cNvSpPr/>
          <p:nvPr/>
        </p:nvSpPr>
        <p:spPr bwMode="gray">
          <a:xfrm rot="5400000">
            <a:off x="10147121" y="1199848"/>
            <a:ext cx="207125" cy="17855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pic>
        <p:nvPicPr>
          <p:cNvPr id="24" name="Picture 23">
            <a:extLst>
              <a:ext uri="{FF2B5EF4-FFF2-40B4-BE49-F238E27FC236}">
                <a16:creationId xmlns:a16="http://schemas.microsoft.com/office/drawing/2014/main" id="{3779EA44-FCC2-4EAB-8613-2B214B03EF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3373" y="3120300"/>
            <a:ext cx="818178" cy="2050182"/>
          </a:xfrm>
          <a:prstGeom prst="rect">
            <a:avLst/>
          </a:prstGeom>
        </p:spPr>
      </p:pic>
    </p:spTree>
    <p:extLst>
      <p:ext uri="{BB962C8B-B14F-4D97-AF65-F5344CB8AC3E}">
        <p14:creationId xmlns:p14="http://schemas.microsoft.com/office/powerpoint/2010/main" val="11742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Grounding &amp; bonding</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21</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0103405" cy="1040603"/>
          </a:xfrm>
        </p:spPr>
        <p:txBody>
          <a:bodyPr/>
          <a:lstStyle/>
          <a:p>
            <a:r>
              <a:rPr lang="en-US" sz="1800" dirty="0"/>
              <a:t>Grounding and bonding are achieved in many ways. ABB provides Grounding &amp; Bonding products that can meet exothermic, compression and mechanical requirements.</a:t>
            </a:r>
          </a:p>
        </p:txBody>
      </p:sp>
      <p:sp>
        <p:nvSpPr>
          <p:cNvPr id="11" name="TextBox 10">
            <a:extLst>
              <a:ext uri="{FF2B5EF4-FFF2-40B4-BE49-F238E27FC236}">
                <a16:creationId xmlns:a16="http://schemas.microsoft.com/office/drawing/2014/main" id="{7A6E3953-6951-431B-9256-060E1FB2DF97}"/>
              </a:ext>
            </a:extLst>
          </p:cNvPr>
          <p:cNvSpPr txBox="1"/>
          <p:nvPr/>
        </p:nvSpPr>
        <p:spPr bwMode="gray">
          <a:xfrm>
            <a:off x="2997199" y="2412203"/>
            <a:ext cx="8196981" cy="3421669"/>
          </a:xfrm>
          <a:prstGeom prst="rect">
            <a:avLst/>
          </a:prstGeom>
          <a:noFill/>
        </p:spPr>
        <p:txBody>
          <a:bodyPr wrap="square" lIns="72000" tIns="72000" rIns="72000" bIns="72000" numCol="3" spcCol="365760" rtlCol="0">
            <a:noAutofit/>
          </a:bodyPr>
          <a:lstStyle/>
          <a:p>
            <a:r>
              <a:rPr lang="en-US" sz="1050" b="1" dirty="0"/>
              <a:t>Blackburn® – High-quality flexible connectors</a:t>
            </a:r>
          </a:p>
          <a:p>
            <a:pPr marL="171450" indent="-171450">
              <a:buFont typeface="Arial" panose="020B0604020202020204" pitchFamily="34" charset="0"/>
              <a:buChar char="•"/>
            </a:pPr>
            <a:r>
              <a:rPr lang="en-US" sz="1050" dirty="0"/>
              <a:t>A wide variety of grounding straps and accessories for grounding applications</a:t>
            </a:r>
          </a:p>
          <a:p>
            <a:pPr marL="171450" indent="-171450">
              <a:buFont typeface="Arial" panose="020B0604020202020204" pitchFamily="34" charset="0"/>
              <a:buChar char="•"/>
            </a:pPr>
            <a:r>
              <a:rPr lang="en-US" sz="1050" dirty="0"/>
              <a:t>Extra-flexible links for heavy-duty applications up to 3600A</a:t>
            </a:r>
          </a:p>
          <a:p>
            <a:pPr marL="171450" indent="-171450">
              <a:buFont typeface="Arial" panose="020B0604020202020204" pitchFamily="34" charset="0"/>
              <a:buChar char="•"/>
            </a:pPr>
            <a:r>
              <a:rPr lang="en-US" sz="1050" dirty="0"/>
              <a:t>Standard flexible links for medium-voltage</a:t>
            </a:r>
          </a:p>
          <a:p>
            <a:endParaRPr lang="en-US" sz="1050" dirty="0"/>
          </a:p>
          <a:p>
            <a:r>
              <a:rPr lang="en-US" sz="1050" b="1" dirty="0"/>
              <a:t>Blackburn®</a:t>
            </a:r>
          </a:p>
          <a:p>
            <a:pPr marL="171450" indent="-171450">
              <a:buFont typeface="Arial" panose="020B0604020202020204" pitchFamily="34" charset="0"/>
              <a:buChar char="•"/>
            </a:pPr>
            <a:r>
              <a:rPr lang="en-US" sz="1050" dirty="0"/>
              <a:t>E-Z-Ground® compression, mechanical and exothermic grounding systems</a:t>
            </a:r>
          </a:p>
          <a:p>
            <a:pPr marL="171450" indent="-171450">
              <a:buFont typeface="Arial" panose="020B0604020202020204" pitchFamily="34" charset="0"/>
              <a:buChar char="•"/>
            </a:pPr>
            <a:r>
              <a:rPr lang="en-US" sz="1050" dirty="0"/>
              <a:t>KUBE® power connectors and motor lead disconnects</a:t>
            </a:r>
          </a:p>
          <a:p>
            <a:pPr marL="171450" indent="-171450">
              <a:buFont typeface="Arial" panose="020B0604020202020204" pitchFamily="34" charset="0"/>
              <a:buChar char="•"/>
            </a:pPr>
            <a:r>
              <a:rPr lang="en-US" sz="1050" dirty="0"/>
              <a:t>Compression lugs and splices</a:t>
            </a:r>
          </a:p>
          <a:p>
            <a:pPr marL="171450" indent="-171450">
              <a:buFont typeface="Arial" panose="020B0604020202020204" pitchFamily="34" charset="0"/>
              <a:buChar char="•"/>
            </a:pPr>
            <a:r>
              <a:rPr lang="en-US" sz="1050" dirty="0"/>
              <a:t>Ergonomic compression tools</a:t>
            </a:r>
          </a:p>
          <a:p>
            <a:pPr marL="171450" indent="-171450">
              <a:buFont typeface="Arial" panose="020B0604020202020204" pitchFamily="34" charset="0"/>
              <a:buChar char="•"/>
            </a:pPr>
            <a:r>
              <a:rPr lang="en-US" sz="1050" dirty="0"/>
              <a:t>Color-Keyed® system training</a:t>
            </a:r>
          </a:p>
          <a:p>
            <a:pPr marL="171450" indent="-171450">
              <a:buFont typeface="Arial" panose="020B0604020202020204" pitchFamily="34" charset="0"/>
              <a:buChar char="•"/>
            </a:pPr>
            <a:r>
              <a:rPr lang="en-US" sz="1050" dirty="0"/>
              <a:t>High-quality flexible connectors</a:t>
            </a:r>
          </a:p>
          <a:p>
            <a:r>
              <a:rPr lang="en-US" sz="1050" b="1" dirty="0"/>
              <a:t>EZCODE®</a:t>
            </a:r>
          </a:p>
          <a:p>
            <a:pPr marL="171450" indent="-171450">
              <a:buFont typeface="Arial" panose="020B0604020202020204" pitchFamily="34" charset="0"/>
              <a:buChar char="•"/>
            </a:pPr>
            <a:r>
              <a:rPr lang="en-US" sz="1050" dirty="0"/>
              <a:t>Danger/warning labels and signs, industrial/wire markers, barricade/burial tape</a:t>
            </a:r>
          </a:p>
          <a:p>
            <a:endParaRPr lang="en-US" sz="1050" dirty="0"/>
          </a:p>
          <a:p>
            <a:r>
              <a:rPr lang="en-US" sz="1050" b="1" dirty="0"/>
              <a:t>Furse®</a:t>
            </a:r>
          </a:p>
          <a:p>
            <a:pPr marL="171450" indent="-171450">
              <a:buFont typeface="Arial" panose="020B0604020202020204" pitchFamily="34" charset="0"/>
              <a:buChar char="•"/>
            </a:pPr>
            <a:r>
              <a:rPr lang="en-US" sz="1050" dirty="0"/>
              <a:t>Lightning protection</a:t>
            </a:r>
          </a:p>
          <a:p>
            <a:endParaRPr lang="en-US" sz="1050" dirty="0"/>
          </a:p>
          <a:p>
            <a:r>
              <a:rPr lang="en-US" sz="1050" b="1" dirty="0"/>
              <a:t>Fisher Pierce®</a:t>
            </a:r>
          </a:p>
          <a:p>
            <a:pPr marL="171450" indent="-171450">
              <a:buFont typeface="Arial" panose="020B0604020202020204" pitchFamily="34" charset="0"/>
              <a:buChar char="•"/>
            </a:pPr>
            <a:r>
              <a:rPr lang="en-US" sz="1050" dirty="0"/>
              <a:t>Faulted circuit indicators</a:t>
            </a:r>
          </a:p>
          <a:p>
            <a:endParaRPr lang="en-US" sz="1050" dirty="0"/>
          </a:p>
          <a:p>
            <a:r>
              <a:rPr lang="en-US" sz="1050" b="1" dirty="0"/>
              <a:t>Homac®</a:t>
            </a:r>
          </a:p>
          <a:p>
            <a:pPr marL="171450" indent="-171450">
              <a:buFont typeface="Arial" panose="020B0604020202020204" pitchFamily="34" charset="0"/>
              <a:buChar char="•"/>
            </a:pPr>
            <a:r>
              <a:rPr lang="en-US" sz="1050" dirty="0"/>
              <a:t>Copper Flood-Seal® compression splice kits</a:t>
            </a:r>
          </a:p>
          <a:p>
            <a:pPr marL="171450" indent="-171450">
              <a:buFont typeface="Arial" panose="020B0604020202020204" pitchFamily="34" charset="0"/>
              <a:buChar char="•"/>
            </a:pPr>
            <a:r>
              <a:rPr lang="en-US" sz="1050" dirty="0"/>
              <a:t>Substation connectors</a:t>
            </a:r>
          </a:p>
          <a:p>
            <a:pPr marL="171450" indent="-171450">
              <a:buFont typeface="Arial" panose="020B0604020202020204" pitchFamily="34" charset="0"/>
              <a:buChar char="•"/>
            </a:pPr>
            <a:endParaRPr lang="en-US" sz="1050" dirty="0"/>
          </a:p>
          <a:p>
            <a:r>
              <a:rPr lang="en-US" sz="1050" b="1" dirty="0"/>
              <a:t>Kopex-Ex™</a:t>
            </a:r>
          </a:p>
          <a:p>
            <a:pPr marL="171450" indent="-171450">
              <a:buFont typeface="Arial" panose="020B0604020202020204" pitchFamily="34" charset="0"/>
              <a:buChar char="•"/>
            </a:pPr>
            <a:r>
              <a:rPr lang="en-US" sz="1050" dirty="0"/>
              <a:t>Explosion-proof conduit and coupling systems</a:t>
            </a:r>
          </a:p>
          <a:p>
            <a:endParaRPr lang="en-US" sz="1050" dirty="0"/>
          </a:p>
          <a:p>
            <a:r>
              <a:rPr lang="en-US" sz="1050" b="1" dirty="0" err="1"/>
              <a:t>Russellstoll</a:t>
            </a:r>
            <a:r>
              <a:rPr lang="en-US" sz="1050" b="1" dirty="0"/>
              <a:t>®</a:t>
            </a:r>
          </a:p>
          <a:p>
            <a:pPr marL="171450" indent="-171450">
              <a:buFont typeface="Arial" panose="020B0604020202020204" pitchFamily="34" charset="0"/>
              <a:buChar char="•"/>
            </a:pPr>
            <a:r>
              <a:rPr lang="en-US" sz="1050" dirty="0"/>
              <a:t>GSUL ground indicator system</a:t>
            </a:r>
          </a:p>
          <a:p>
            <a:endParaRPr lang="en-US" sz="1050" dirty="0"/>
          </a:p>
          <a:p>
            <a:r>
              <a:rPr lang="en-US" sz="1050" b="1" dirty="0"/>
              <a:t>T&amp;B® Fittings – Grounding fittings</a:t>
            </a:r>
          </a:p>
          <a:p>
            <a:pPr marL="171450" indent="-171450">
              <a:buFont typeface="Arial" panose="020B0604020202020204" pitchFamily="34" charset="0"/>
              <a:buChar char="•"/>
            </a:pPr>
            <a:r>
              <a:rPr lang="en-US" sz="1050" dirty="0"/>
              <a:t>Malleable iron construction with tapered hub threads</a:t>
            </a:r>
          </a:p>
          <a:p>
            <a:pPr marL="171450" indent="-171450">
              <a:buFont typeface="Arial" panose="020B0604020202020204" pitchFamily="34" charset="0"/>
              <a:buChar char="•"/>
            </a:pPr>
            <a:r>
              <a:rPr lang="en-US" sz="1050" dirty="0"/>
              <a:t>Many include Revolver® ground ring</a:t>
            </a:r>
          </a:p>
          <a:p>
            <a:pPr marL="171450" indent="-171450">
              <a:buFont typeface="Arial" panose="020B0604020202020204" pitchFamily="34" charset="0"/>
              <a:buChar char="•"/>
            </a:pPr>
            <a:r>
              <a:rPr lang="en-US" sz="1050" dirty="0"/>
              <a:t>Straight, 45° angle and 90° angle versions available</a:t>
            </a:r>
          </a:p>
          <a:p>
            <a:endParaRPr lang="en-US" sz="1050" b="1" dirty="0"/>
          </a:p>
          <a:p>
            <a:r>
              <a:rPr lang="en-US" sz="1050" b="1" dirty="0"/>
              <a:t>T&amp;B® Fittings</a:t>
            </a:r>
          </a:p>
          <a:p>
            <a:pPr marL="171450" indent="-171450">
              <a:buFont typeface="Arial" panose="020B0604020202020204" pitchFamily="34" charset="0"/>
              <a:buChar char="•"/>
            </a:pPr>
            <a:r>
              <a:rPr lang="en-US" sz="1050" dirty="0"/>
              <a:t>XD expansion/deflection coupling for rigid conduit</a:t>
            </a:r>
          </a:p>
          <a:p>
            <a:pPr marL="171450" indent="-171450">
              <a:buFont typeface="Arial" panose="020B0604020202020204" pitchFamily="34" charset="0"/>
              <a:buChar char="•"/>
            </a:pPr>
            <a:r>
              <a:rPr lang="en-US" sz="1050" dirty="0"/>
              <a:t>STAR TECK® and STAR TECK XP® fittings for jacketed metal-clad and </a:t>
            </a:r>
            <a:r>
              <a:rPr lang="en-US" sz="1050" dirty="0" err="1"/>
              <a:t>teck</a:t>
            </a:r>
            <a:r>
              <a:rPr lang="en-US" sz="1050" dirty="0"/>
              <a:t> cables</a:t>
            </a:r>
          </a:p>
        </p:txBody>
      </p:sp>
      <p:sp>
        <p:nvSpPr>
          <p:cNvPr id="12" name="Content Placeholder 8">
            <a:extLst>
              <a:ext uri="{FF2B5EF4-FFF2-40B4-BE49-F238E27FC236}">
                <a16:creationId xmlns:a16="http://schemas.microsoft.com/office/drawing/2014/main" id="{3477848B-26AD-45E0-A5D2-294E49F22F56}"/>
              </a:ext>
            </a:extLst>
          </p:cNvPr>
          <p:cNvSpPr txBox="1">
            <a:spLocks/>
          </p:cNvSpPr>
          <p:nvPr/>
        </p:nvSpPr>
        <p:spPr bwMode="gray">
          <a:xfrm>
            <a:off x="332367" y="2412203"/>
            <a:ext cx="2271133" cy="3347845"/>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500" dirty="0">
                <a:solidFill>
                  <a:schemeClr val="bg1"/>
                </a:solidFill>
                <a:latin typeface="ABBvoice-Regular"/>
              </a:rPr>
              <a:t>A ground is a critical part of an electrical system. In some cases, redundant grounds are used to ensure operations are not interrupted.</a:t>
            </a:r>
          </a:p>
        </p:txBody>
      </p:sp>
    </p:spTree>
    <p:extLst>
      <p:ext uri="{BB962C8B-B14F-4D97-AF65-F5344CB8AC3E}">
        <p14:creationId xmlns:p14="http://schemas.microsoft.com/office/powerpoint/2010/main" val="133274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affolding&#10;&#10;Description automatically generated">
            <a:extLst>
              <a:ext uri="{FF2B5EF4-FFF2-40B4-BE49-F238E27FC236}">
                <a16:creationId xmlns:a16="http://schemas.microsoft.com/office/drawing/2014/main" id="{CBB77612-DC09-4A36-8593-9C875F6F4F13}"/>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E9D1B77-D10F-4EEF-8611-18C16A90E988}"/>
              </a:ext>
            </a:extLst>
          </p:cNvPr>
          <p:cNvSpPr/>
          <p:nvPr/>
        </p:nvSpPr>
        <p:spPr bwMode="gray">
          <a:xfrm rot="10800000">
            <a:off x="0" y="0"/>
            <a:ext cx="6096000" cy="6858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0477301C-4B51-41A3-926F-3385AB77C9CE}"/>
              </a:ext>
            </a:extLst>
          </p:cNvPr>
          <p:cNvSpPr txBox="1">
            <a:spLocks/>
          </p:cNvSpPr>
          <p:nvPr/>
        </p:nvSpPr>
        <p:spPr bwMode="gray">
          <a:xfrm>
            <a:off x="549863" y="3957697"/>
            <a:ext cx="4355966"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ABB experience in the utility, construction and industrial markets gives you peace of mind when you need quality, highly available electrical power operating safely at the most efficient cost levels.</a:t>
            </a:r>
          </a:p>
        </p:txBody>
      </p:sp>
    </p:spTree>
    <p:extLst>
      <p:ext uri="{BB962C8B-B14F-4D97-AF65-F5344CB8AC3E}">
        <p14:creationId xmlns:p14="http://schemas.microsoft.com/office/powerpoint/2010/main" val="281966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pring&#10;&#10;Description automatically generated">
            <a:extLst>
              <a:ext uri="{FF2B5EF4-FFF2-40B4-BE49-F238E27FC236}">
                <a16:creationId xmlns:a16="http://schemas.microsoft.com/office/drawing/2014/main" id="{217BAD02-A226-4C4B-9BB5-9E3BD9E6CEF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E9D1B77-D10F-4EEF-8611-18C16A90E988}"/>
              </a:ext>
            </a:extLst>
          </p:cNvPr>
          <p:cNvSpPr/>
          <p:nvPr/>
        </p:nvSpPr>
        <p:spPr bwMode="gray">
          <a:xfrm rot="10800000">
            <a:off x="-1" y="0"/>
            <a:ext cx="5050971" cy="6858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0477301C-4B51-41A3-926F-3385AB77C9CE}"/>
              </a:ext>
            </a:extLst>
          </p:cNvPr>
          <p:cNvSpPr txBox="1">
            <a:spLocks/>
          </p:cNvSpPr>
          <p:nvPr/>
        </p:nvSpPr>
        <p:spPr bwMode="gray">
          <a:xfrm>
            <a:off x="549863" y="808098"/>
            <a:ext cx="4210823"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ABB understands the challenges faced in the metal and mining industry and is committed to providing innovative electrical solutions that not only reduce overall project costs, but also increase safety, promote sustainability and even improve cash flow.</a:t>
            </a:r>
          </a:p>
        </p:txBody>
      </p:sp>
    </p:spTree>
    <p:extLst>
      <p:ext uri="{BB962C8B-B14F-4D97-AF65-F5344CB8AC3E}">
        <p14:creationId xmlns:p14="http://schemas.microsoft.com/office/powerpoint/2010/main" val="337822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67C5D5DD-1961-4529-8CBB-EDF0BE4AED01}"/>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24</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Metals and mining industry</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1038" y="1196225"/>
            <a:ext cx="433469" cy="487132"/>
          </a:xfrm>
          <a:prstGeom prst="rect">
            <a:avLst/>
          </a:prstGeom>
        </p:spPr>
      </p:pic>
      <p:pic>
        <p:nvPicPr>
          <p:cNvPr id="12" name="Picture 11">
            <a:extLst>
              <a:ext uri="{FF2B5EF4-FFF2-40B4-BE49-F238E27FC236}">
                <a16:creationId xmlns:a16="http://schemas.microsoft.com/office/drawing/2014/main" id="{4D03EE9E-E521-4F72-B66C-5597CB646E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91644" y="1182295"/>
            <a:ext cx="433469" cy="475056"/>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8966" y="1212574"/>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66520" y="1133151"/>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379466928"/>
              </p:ext>
            </p:extLst>
          </p:nvPr>
        </p:nvGraphicFramePr>
        <p:xfrm>
          <a:off x="332367" y="1657351"/>
          <a:ext cx="9764136" cy="3903553"/>
        </p:xfrm>
        <a:graphic>
          <a:graphicData uri="http://schemas.openxmlformats.org/drawingml/2006/table">
            <a:tbl>
              <a:tblPr firstRow="1" bandRow="1">
                <a:tableStyleId>{5C22544A-7EE6-4342-B048-85BDC9FD1C3A}</a:tableStyleId>
              </a:tblPr>
              <a:tblGrid>
                <a:gridCol w="3655433">
                  <a:extLst>
                    <a:ext uri="{9D8B030D-6E8A-4147-A177-3AD203B41FA5}">
                      <a16:colId xmlns:a16="http://schemas.microsoft.com/office/drawing/2014/main" val="1972988171"/>
                    </a:ext>
                  </a:extLst>
                </a:gridCol>
                <a:gridCol w="761767">
                  <a:extLst>
                    <a:ext uri="{9D8B030D-6E8A-4147-A177-3AD203B41FA5}">
                      <a16:colId xmlns:a16="http://schemas.microsoft.com/office/drawing/2014/main" val="3450071718"/>
                    </a:ext>
                  </a:extLst>
                </a:gridCol>
                <a:gridCol w="763848">
                  <a:extLst>
                    <a:ext uri="{9D8B030D-6E8A-4147-A177-3AD203B41FA5}">
                      <a16:colId xmlns:a16="http://schemas.microsoft.com/office/drawing/2014/main" val="2940307927"/>
                    </a:ext>
                  </a:extLst>
                </a:gridCol>
                <a:gridCol w="763848">
                  <a:extLst>
                    <a:ext uri="{9D8B030D-6E8A-4147-A177-3AD203B41FA5}">
                      <a16:colId xmlns:a16="http://schemas.microsoft.com/office/drawing/2014/main" val="1178517649"/>
                    </a:ext>
                  </a:extLst>
                </a:gridCol>
                <a:gridCol w="763848">
                  <a:extLst>
                    <a:ext uri="{9D8B030D-6E8A-4147-A177-3AD203B41FA5}">
                      <a16:colId xmlns:a16="http://schemas.microsoft.com/office/drawing/2014/main" val="4038841982"/>
                    </a:ext>
                  </a:extLst>
                </a:gridCol>
                <a:gridCol w="763848">
                  <a:extLst>
                    <a:ext uri="{9D8B030D-6E8A-4147-A177-3AD203B41FA5}">
                      <a16:colId xmlns:a16="http://schemas.microsoft.com/office/drawing/2014/main" val="3544850890"/>
                    </a:ext>
                  </a:extLst>
                </a:gridCol>
                <a:gridCol w="763848">
                  <a:extLst>
                    <a:ext uri="{9D8B030D-6E8A-4147-A177-3AD203B41FA5}">
                      <a16:colId xmlns:a16="http://schemas.microsoft.com/office/drawing/2014/main" val="2597083973"/>
                    </a:ext>
                  </a:extLst>
                </a:gridCol>
                <a:gridCol w="763848">
                  <a:extLst>
                    <a:ext uri="{9D8B030D-6E8A-4147-A177-3AD203B41FA5}">
                      <a16:colId xmlns:a16="http://schemas.microsoft.com/office/drawing/2014/main" val="2877227308"/>
                    </a:ext>
                  </a:extLst>
                </a:gridCol>
                <a:gridCol w="763848">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algn="ctr"/>
                      <a:r>
                        <a:rPr lang="en-US" sz="600" dirty="0"/>
                        <a:t>Continuous operation &amp; sustainability</a:t>
                      </a:r>
                    </a:p>
                  </a:txBody>
                  <a:tcPr marT="0" marB="0" anchor="ctr"/>
                </a:tc>
                <a:tc>
                  <a:txBody>
                    <a:bodyPr/>
                    <a:lstStyle/>
                    <a:p>
                      <a:pPr algn="ctr"/>
                      <a:r>
                        <a:rPr lang="en-US" sz="600" dirty="0"/>
                        <a:t>Corrosive &amp; harsh environment protection</a:t>
                      </a:r>
                    </a:p>
                  </a:txBody>
                  <a:tcPr marL="0" marR="0" marT="0" marB="0" anchor="ctr"/>
                </a:tc>
                <a:tc>
                  <a:txBody>
                    <a:bodyPr/>
                    <a:lstStyle/>
                    <a:p>
                      <a:pPr algn="ctr"/>
                      <a:r>
                        <a:rPr lang="en-US" sz="600" dirty="0"/>
                        <a:t>Liquid ingress protection</a:t>
                      </a:r>
                    </a:p>
                  </a:txBody>
                  <a:tcPr marT="0" marB="0" anchor="ctr"/>
                </a:tc>
                <a:tc>
                  <a:txBody>
                    <a:bodyPr/>
                    <a:lstStyle/>
                    <a:p>
                      <a:pPr algn="ctr"/>
                      <a:r>
                        <a:rPr lang="en-US" sz="600" dirty="0"/>
                        <a:t>Safety</a:t>
                      </a:r>
                    </a:p>
                  </a:txBody>
                  <a:tcPr marT="0" marB="0" anchor="ctr"/>
                </a:tc>
                <a:tc>
                  <a:txBody>
                    <a:bodyPr/>
                    <a:lstStyle/>
                    <a:p>
                      <a:pPr algn="ctr"/>
                      <a:r>
                        <a:rPr lang="en-US" sz="600" dirty="0"/>
                        <a:t>Extreme temperature protection</a:t>
                      </a:r>
                    </a:p>
                  </a:txBody>
                  <a:tcPr marT="0" marB="0" anchor="ctr"/>
                </a:tc>
                <a:tc>
                  <a:txBody>
                    <a:bodyPr/>
                    <a:lstStyle/>
                    <a:p>
                      <a:pPr algn="ctr"/>
                      <a:r>
                        <a:rPr lang="en-US" sz="600" dirty="0"/>
                        <a:t>Hazardous location protection</a:t>
                      </a:r>
                    </a:p>
                  </a:txBody>
                  <a:tcPr marT="0" marB="0" anchor="ctr"/>
                </a:tc>
                <a:tc>
                  <a:txBody>
                    <a:bodyPr/>
                    <a:lstStyle/>
                    <a:p>
                      <a:pPr algn="ctr"/>
                      <a:r>
                        <a:rPr lang="en-US" sz="600" dirty="0"/>
                        <a:t>Power quality, efficiency &amp; reliability</a:t>
                      </a:r>
                    </a:p>
                  </a:txBody>
                  <a:tcPr marT="0" marB="0" anchor="ctr"/>
                </a:tc>
                <a:tc>
                  <a:txBody>
                    <a:bodyPr/>
                    <a:lstStyle/>
                    <a:p>
                      <a:pPr algn="ctr"/>
                      <a:r>
                        <a:rPr lang="en-US" sz="600" dirty="0"/>
                        <a:t>Grounding &amp; bonding</a:t>
                      </a:r>
                    </a:p>
                  </a:txBody>
                  <a:tcPr marT="0" marB="0" anchor="ctr"/>
                </a:tc>
                <a:extLst>
                  <a:ext uri="{0D108BD9-81ED-4DB2-BD59-A6C34878D82A}">
                    <a16:rowId xmlns:a16="http://schemas.microsoft.com/office/drawing/2014/main" val="1798250663"/>
                  </a:ext>
                </a:extLst>
              </a:tr>
              <a:tr h="153994">
                <a:tc>
                  <a:txBody>
                    <a:bodyPr/>
                    <a:lstStyle/>
                    <a:p>
                      <a:r>
                        <a:rPr lang="en-US" sz="600" b="1" dirty="0"/>
                        <a:t>Adaptaflex®</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Cable protection systems – Conduit and connectors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r>
                        <a:rPr lang="en-US" sz="600" b="1" dirty="0"/>
                        <a:t>Blackburn®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3994">
                <a:tc>
                  <a:txBody>
                    <a:bodyPr/>
                    <a:lstStyle/>
                    <a:p>
                      <a:r>
                        <a:rPr lang="en-US" sz="600" dirty="0"/>
                        <a:t>E-Z-Ground® compression, mechanical and exothermic grounding systems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3994">
                <a:tc>
                  <a:txBody>
                    <a:bodyPr/>
                    <a:lstStyle/>
                    <a:p>
                      <a:r>
                        <a:rPr lang="en-US" sz="600" dirty="0"/>
                        <a:t>KUBE® power connectors and motor lead disconnects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866392581"/>
                  </a:ext>
                </a:extLst>
              </a:tr>
              <a:tr h="153994">
                <a:tc>
                  <a:txBody>
                    <a:bodyPr/>
                    <a:lstStyle/>
                    <a:p>
                      <a:r>
                        <a:rPr lang="en-US" sz="600" dirty="0"/>
                        <a:t>Compression lugs and splices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23186064"/>
                  </a:ext>
                </a:extLst>
              </a:tr>
              <a:tr h="153994">
                <a:tc>
                  <a:txBody>
                    <a:bodyPr/>
                    <a:lstStyle/>
                    <a:p>
                      <a:r>
                        <a:rPr lang="en-US" sz="600" dirty="0"/>
                        <a:t>Ergonomic compression tools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612472849"/>
                  </a:ext>
                </a:extLst>
              </a:tr>
              <a:tr h="153994">
                <a:tc>
                  <a:txBody>
                    <a:bodyPr/>
                    <a:lstStyle/>
                    <a:p>
                      <a:r>
                        <a:rPr lang="en-US" sz="600" dirty="0"/>
                        <a:t>Color-Keyed® system training</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7230688"/>
                  </a:ext>
                </a:extLst>
              </a:tr>
              <a:tr h="153994">
                <a:tc>
                  <a:txBody>
                    <a:bodyPr/>
                    <a:lstStyle/>
                    <a:p>
                      <a:r>
                        <a:rPr lang="en-US" sz="600" b="1" dirty="0"/>
                        <a:t>DTS®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9174793"/>
                  </a:ext>
                </a:extLst>
              </a:tr>
              <a:tr h="153994">
                <a:tc>
                  <a:txBody>
                    <a:bodyPr/>
                    <a:lstStyle/>
                    <a:p>
                      <a:r>
                        <a:rPr lang="en-US" sz="600" dirty="0"/>
                        <a:t>Hazardous location lighting, junction boxes and controls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6734044"/>
                  </a:ext>
                </a:extLst>
              </a:tr>
              <a:tr h="153994">
                <a:tc>
                  <a:txBody>
                    <a:bodyPr/>
                    <a:lstStyle/>
                    <a:p>
                      <a:r>
                        <a:rPr lang="en-US" sz="600" b="1" dirty="0"/>
                        <a:t>Elastimold®</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3994">
                <a:tc>
                  <a:txBody>
                    <a:bodyPr/>
                    <a:lstStyle/>
                    <a:p>
                      <a:r>
                        <a:rPr lang="en-US" sz="600" dirty="0"/>
                        <a:t>High-voltage separable connectors and solid-dielectric switchgear </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3994">
                <a:tc>
                  <a:txBody>
                    <a:bodyPr/>
                    <a:lstStyle/>
                    <a:p>
                      <a:r>
                        <a:rPr lang="en-US" sz="600" b="1" dirty="0"/>
                        <a:t>EZCODE®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9366379"/>
                  </a:ext>
                </a:extLst>
              </a:tr>
              <a:tr h="153994">
                <a:tc>
                  <a:txBody>
                    <a:bodyPr/>
                    <a:lstStyle/>
                    <a:p>
                      <a:r>
                        <a:rPr lang="en-US" sz="600" dirty="0"/>
                        <a:t>Danger/warning labels and signs, industrial/wire markers, barricade/burial tape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17799"/>
                  </a:ext>
                </a:extLst>
              </a:tr>
              <a:tr h="153994">
                <a:tc>
                  <a:txBody>
                    <a:bodyPr/>
                    <a:lstStyle/>
                    <a:p>
                      <a:r>
                        <a:rPr lang="en-US" sz="600" b="1" dirty="0"/>
                        <a:t>Fisher Pierce®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4064432"/>
                  </a:ext>
                </a:extLst>
              </a:tr>
              <a:tr h="153994">
                <a:tc>
                  <a:txBody>
                    <a:bodyPr/>
                    <a:lstStyle/>
                    <a:p>
                      <a:r>
                        <a:rPr lang="en-US" sz="600" dirty="0"/>
                        <a:t>Faulted circuit indicators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r h="153994">
                <a:tc>
                  <a:txBody>
                    <a:bodyPr/>
                    <a:lstStyle/>
                    <a:p>
                      <a:r>
                        <a:rPr lang="en-US" sz="600" b="1" dirty="0"/>
                        <a:t>Homac®</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710494"/>
                  </a:ext>
                </a:extLst>
              </a:tr>
              <a:tr h="153994">
                <a:tc>
                  <a:txBody>
                    <a:bodyPr/>
                    <a:lstStyle/>
                    <a:p>
                      <a:r>
                        <a:rPr lang="en-US" sz="600" dirty="0"/>
                        <a:t>Copper Flood-Seal® compression splice kits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983690886"/>
                  </a:ext>
                </a:extLst>
              </a:tr>
              <a:tr h="153994">
                <a:tc>
                  <a:txBody>
                    <a:bodyPr/>
                    <a:lstStyle/>
                    <a:p>
                      <a:r>
                        <a:rPr lang="en-US" sz="600" dirty="0"/>
                        <a:t>Substation connectors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1761952"/>
                  </a:ext>
                </a:extLst>
              </a:tr>
              <a:tr h="153994">
                <a:tc>
                  <a:txBody>
                    <a:bodyPr/>
                    <a:lstStyle/>
                    <a:p>
                      <a:r>
                        <a:rPr lang="en-US" sz="600" b="1" dirty="0"/>
                        <a:t>Joslyn Hi-Voltage®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9996"/>
                  </a:ext>
                </a:extLst>
              </a:tr>
              <a:tr h="153994">
                <a:tc>
                  <a:txBody>
                    <a:bodyPr/>
                    <a:lstStyle/>
                    <a:p>
                      <a:r>
                        <a:rPr lang="en-US" sz="600" dirty="0"/>
                        <a:t>Capacitor switches and air disconnect switches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701024"/>
                  </a:ext>
                </a:extLst>
              </a:tr>
              <a:tr h="153994">
                <a:tc>
                  <a:txBody>
                    <a:bodyPr/>
                    <a:lstStyle/>
                    <a:p>
                      <a:r>
                        <a:rPr lang="en-US" sz="600" b="1" dirty="0" err="1"/>
                        <a:t>Kindorf</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7884478"/>
                  </a:ext>
                </a:extLst>
              </a:tr>
              <a:tr h="153994">
                <a:tc>
                  <a:txBody>
                    <a:bodyPr/>
                    <a:lstStyle/>
                    <a:p>
                      <a:r>
                        <a:rPr lang="en-US" sz="600" dirty="0"/>
                        <a:t>Electro-galvanized, aluminum, and 316 stainless steel channel, hangers and clamps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71346716"/>
                  </a:ext>
                </a:extLst>
              </a:tr>
            </a:tbl>
          </a:graphicData>
        </a:graphic>
      </p:graphicFrame>
      <p:pic>
        <p:nvPicPr>
          <p:cNvPr id="18" name="Picture 17">
            <a:extLst>
              <a:ext uri="{FF2B5EF4-FFF2-40B4-BE49-F238E27FC236}">
                <a16:creationId xmlns:a16="http://schemas.microsoft.com/office/drawing/2014/main" id="{DD360895-27F2-4500-99E2-85D2EB630C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8766" y="1241775"/>
            <a:ext cx="433469" cy="396033"/>
          </a:xfrm>
          <a:prstGeom prst="rect">
            <a:avLst/>
          </a:prstGeom>
        </p:spPr>
      </p:pic>
      <p:pic>
        <p:nvPicPr>
          <p:cNvPr id="2" name="Picture 1">
            <a:extLst>
              <a:ext uri="{FF2B5EF4-FFF2-40B4-BE49-F238E27FC236}">
                <a16:creationId xmlns:a16="http://schemas.microsoft.com/office/drawing/2014/main" id="{22177936-650B-4D10-A2F2-A58140848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7850" y="1241774"/>
            <a:ext cx="424188" cy="396034"/>
          </a:xfrm>
          <a:prstGeom prst="rect">
            <a:avLst/>
          </a:prstGeom>
        </p:spPr>
      </p:pic>
      <p:pic>
        <p:nvPicPr>
          <p:cNvPr id="7" name="Picture 6">
            <a:extLst>
              <a:ext uri="{FF2B5EF4-FFF2-40B4-BE49-F238E27FC236}">
                <a16:creationId xmlns:a16="http://schemas.microsoft.com/office/drawing/2014/main" id="{2CF0D25B-2731-48F0-AE4D-3A3A8CD97D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53391" y="1246204"/>
            <a:ext cx="446962" cy="391604"/>
          </a:xfrm>
          <a:prstGeom prst="rect">
            <a:avLst/>
          </a:prstGeom>
        </p:spPr>
      </p:pic>
      <p:pic>
        <p:nvPicPr>
          <p:cNvPr id="9" name="Picture 8">
            <a:extLst>
              <a:ext uri="{FF2B5EF4-FFF2-40B4-BE49-F238E27FC236}">
                <a16:creationId xmlns:a16="http://schemas.microsoft.com/office/drawing/2014/main" id="{508314A9-A7C3-4B45-BB42-4873EBD6FA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59355" y="1212574"/>
            <a:ext cx="402746" cy="425234"/>
          </a:xfrm>
          <a:prstGeom prst="rect">
            <a:avLst/>
          </a:prstGeom>
        </p:spPr>
      </p:pic>
      <p:pic>
        <p:nvPicPr>
          <p:cNvPr id="19" name="Picture 18">
            <a:extLst>
              <a:ext uri="{FF2B5EF4-FFF2-40B4-BE49-F238E27FC236}">
                <a16:creationId xmlns:a16="http://schemas.microsoft.com/office/drawing/2014/main" id="{BB2E5FA4-6C18-48C4-9545-4ED4A742FD44}"/>
              </a:ext>
            </a:extLst>
          </p:cNvPr>
          <p:cNvPicPr>
            <a:picLocks noChangeAspect="1"/>
          </p:cNvPicPr>
          <p:nvPr/>
        </p:nvPicPr>
        <p:blipFill>
          <a:blip r:embed="rId10"/>
          <a:stretch>
            <a:fillRect/>
          </a:stretch>
        </p:blipFill>
        <p:spPr>
          <a:xfrm>
            <a:off x="10316817" y="210312"/>
            <a:ext cx="1360557" cy="5875811"/>
          </a:xfrm>
          <a:prstGeom prst="rect">
            <a:avLst/>
          </a:prstGeom>
        </p:spPr>
      </p:pic>
    </p:spTree>
    <p:extLst>
      <p:ext uri="{BB962C8B-B14F-4D97-AF65-F5344CB8AC3E}">
        <p14:creationId xmlns:p14="http://schemas.microsoft.com/office/powerpoint/2010/main" val="337623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67C5D5DD-1961-4529-8CBB-EDF0BE4AED01}"/>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25</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Metals and mining industry</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51038" y="1196225"/>
            <a:ext cx="433469" cy="487132"/>
          </a:xfrm>
          <a:prstGeom prst="rect">
            <a:avLst/>
          </a:prstGeom>
        </p:spPr>
      </p:pic>
      <p:pic>
        <p:nvPicPr>
          <p:cNvPr id="12" name="Picture 11">
            <a:extLst>
              <a:ext uri="{FF2B5EF4-FFF2-40B4-BE49-F238E27FC236}">
                <a16:creationId xmlns:a16="http://schemas.microsoft.com/office/drawing/2014/main" id="{4D03EE9E-E521-4F72-B66C-5597CB646E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91644" y="1182295"/>
            <a:ext cx="433469" cy="475056"/>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8966" y="1212574"/>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66520" y="1133151"/>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1581736719"/>
              </p:ext>
            </p:extLst>
          </p:nvPr>
        </p:nvGraphicFramePr>
        <p:xfrm>
          <a:off x="332367" y="1657351"/>
          <a:ext cx="9764136" cy="4057547"/>
        </p:xfrm>
        <a:graphic>
          <a:graphicData uri="http://schemas.openxmlformats.org/drawingml/2006/table">
            <a:tbl>
              <a:tblPr firstRow="1" bandRow="1">
                <a:tableStyleId>{5C22544A-7EE6-4342-B048-85BDC9FD1C3A}</a:tableStyleId>
              </a:tblPr>
              <a:tblGrid>
                <a:gridCol w="3655433">
                  <a:extLst>
                    <a:ext uri="{9D8B030D-6E8A-4147-A177-3AD203B41FA5}">
                      <a16:colId xmlns:a16="http://schemas.microsoft.com/office/drawing/2014/main" val="1972988171"/>
                    </a:ext>
                  </a:extLst>
                </a:gridCol>
                <a:gridCol w="761767">
                  <a:extLst>
                    <a:ext uri="{9D8B030D-6E8A-4147-A177-3AD203B41FA5}">
                      <a16:colId xmlns:a16="http://schemas.microsoft.com/office/drawing/2014/main" val="3450071718"/>
                    </a:ext>
                  </a:extLst>
                </a:gridCol>
                <a:gridCol w="763848">
                  <a:extLst>
                    <a:ext uri="{9D8B030D-6E8A-4147-A177-3AD203B41FA5}">
                      <a16:colId xmlns:a16="http://schemas.microsoft.com/office/drawing/2014/main" val="2940307927"/>
                    </a:ext>
                  </a:extLst>
                </a:gridCol>
                <a:gridCol w="763848">
                  <a:extLst>
                    <a:ext uri="{9D8B030D-6E8A-4147-A177-3AD203B41FA5}">
                      <a16:colId xmlns:a16="http://schemas.microsoft.com/office/drawing/2014/main" val="1178517649"/>
                    </a:ext>
                  </a:extLst>
                </a:gridCol>
                <a:gridCol w="763848">
                  <a:extLst>
                    <a:ext uri="{9D8B030D-6E8A-4147-A177-3AD203B41FA5}">
                      <a16:colId xmlns:a16="http://schemas.microsoft.com/office/drawing/2014/main" val="4038841982"/>
                    </a:ext>
                  </a:extLst>
                </a:gridCol>
                <a:gridCol w="763848">
                  <a:extLst>
                    <a:ext uri="{9D8B030D-6E8A-4147-A177-3AD203B41FA5}">
                      <a16:colId xmlns:a16="http://schemas.microsoft.com/office/drawing/2014/main" val="3544850890"/>
                    </a:ext>
                  </a:extLst>
                </a:gridCol>
                <a:gridCol w="763848">
                  <a:extLst>
                    <a:ext uri="{9D8B030D-6E8A-4147-A177-3AD203B41FA5}">
                      <a16:colId xmlns:a16="http://schemas.microsoft.com/office/drawing/2014/main" val="2597083973"/>
                    </a:ext>
                  </a:extLst>
                </a:gridCol>
                <a:gridCol w="763848">
                  <a:extLst>
                    <a:ext uri="{9D8B030D-6E8A-4147-A177-3AD203B41FA5}">
                      <a16:colId xmlns:a16="http://schemas.microsoft.com/office/drawing/2014/main" val="2877227308"/>
                    </a:ext>
                  </a:extLst>
                </a:gridCol>
                <a:gridCol w="763848">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algn="ctr"/>
                      <a:r>
                        <a:rPr lang="en-US" sz="600" dirty="0"/>
                        <a:t>Continuous operation &amp; sustainability</a:t>
                      </a:r>
                    </a:p>
                  </a:txBody>
                  <a:tcPr marT="0" marB="0" anchor="ctr"/>
                </a:tc>
                <a:tc>
                  <a:txBody>
                    <a:bodyPr/>
                    <a:lstStyle/>
                    <a:p>
                      <a:pPr algn="ctr"/>
                      <a:r>
                        <a:rPr lang="en-US" sz="600" dirty="0"/>
                        <a:t>Corrosive &amp; harsh environment protection</a:t>
                      </a:r>
                    </a:p>
                  </a:txBody>
                  <a:tcPr marL="0" marR="0" marT="0" marB="0" anchor="ctr"/>
                </a:tc>
                <a:tc>
                  <a:txBody>
                    <a:bodyPr/>
                    <a:lstStyle/>
                    <a:p>
                      <a:pPr algn="ctr"/>
                      <a:r>
                        <a:rPr lang="en-US" sz="600" dirty="0"/>
                        <a:t>Liquid ingress protection</a:t>
                      </a:r>
                    </a:p>
                  </a:txBody>
                  <a:tcPr marT="0" marB="0" anchor="ctr"/>
                </a:tc>
                <a:tc>
                  <a:txBody>
                    <a:bodyPr/>
                    <a:lstStyle/>
                    <a:p>
                      <a:pPr algn="ctr"/>
                      <a:r>
                        <a:rPr lang="en-US" sz="600" dirty="0"/>
                        <a:t>Safety</a:t>
                      </a:r>
                    </a:p>
                  </a:txBody>
                  <a:tcPr marT="0" marB="0" anchor="ctr"/>
                </a:tc>
                <a:tc>
                  <a:txBody>
                    <a:bodyPr/>
                    <a:lstStyle/>
                    <a:p>
                      <a:pPr algn="ctr"/>
                      <a:r>
                        <a:rPr lang="en-US" sz="600" dirty="0"/>
                        <a:t>Extreme temperature protection</a:t>
                      </a:r>
                    </a:p>
                  </a:txBody>
                  <a:tcPr marT="0" marB="0" anchor="ctr"/>
                </a:tc>
                <a:tc>
                  <a:txBody>
                    <a:bodyPr/>
                    <a:lstStyle/>
                    <a:p>
                      <a:pPr algn="ctr"/>
                      <a:r>
                        <a:rPr lang="en-US" sz="600" dirty="0"/>
                        <a:t>Hazardous location protection</a:t>
                      </a:r>
                    </a:p>
                  </a:txBody>
                  <a:tcPr marT="0" marB="0" anchor="ctr"/>
                </a:tc>
                <a:tc>
                  <a:txBody>
                    <a:bodyPr/>
                    <a:lstStyle/>
                    <a:p>
                      <a:pPr algn="ctr"/>
                      <a:r>
                        <a:rPr lang="en-US" sz="600" dirty="0"/>
                        <a:t>Power quality, efficiency &amp; reliability</a:t>
                      </a:r>
                    </a:p>
                  </a:txBody>
                  <a:tcPr marT="0" marB="0" anchor="ctr"/>
                </a:tc>
                <a:tc>
                  <a:txBody>
                    <a:bodyPr/>
                    <a:lstStyle/>
                    <a:p>
                      <a:pPr algn="ctr"/>
                      <a:r>
                        <a:rPr lang="en-US" sz="600" dirty="0"/>
                        <a:t>Grounding &amp; bonding</a:t>
                      </a:r>
                    </a:p>
                  </a:txBody>
                  <a:tcPr marT="0" marB="0" anchor="ctr"/>
                </a:tc>
                <a:extLst>
                  <a:ext uri="{0D108BD9-81ED-4DB2-BD59-A6C34878D82A}">
                    <a16:rowId xmlns:a16="http://schemas.microsoft.com/office/drawing/2014/main" val="1798250663"/>
                  </a:ext>
                </a:extLst>
              </a:tr>
              <a:tr h="153994">
                <a:tc>
                  <a:txBody>
                    <a:bodyPr/>
                    <a:lstStyle/>
                    <a:p>
                      <a:r>
                        <a:rPr lang="en-US" sz="600" b="1" dirty="0"/>
                        <a:t>Kopex-Ex™</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b="1"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8099735"/>
                  </a:ext>
                </a:extLst>
              </a:tr>
              <a:tr h="153994">
                <a:tc>
                  <a:txBody>
                    <a:bodyPr/>
                    <a:lstStyle/>
                    <a:p>
                      <a:r>
                        <a:rPr lang="en-US" sz="600" dirty="0"/>
                        <a:t>Explosion-proof conduit and coupling systems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3634063"/>
                  </a:ext>
                </a:extLst>
              </a:tr>
              <a:tr h="153994">
                <a:tc>
                  <a:txBody>
                    <a:bodyPr/>
                    <a:lstStyle/>
                    <a:p>
                      <a:r>
                        <a:rPr lang="en-US" sz="600" b="1" dirty="0" err="1"/>
                        <a:t>Ocal</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PVC-Coated Conduit and Fittings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r>
                        <a:rPr lang="en-US" sz="600" b="0" dirty="0"/>
                        <a:t>OCAL-BLUE® NEMA Type 4X Form 8 conduit bodies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3994">
                <a:tc>
                  <a:txBody>
                    <a:bodyPr/>
                    <a:lstStyle/>
                    <a:p>
                      <a:r>
                        <a:rPr lang="en-US" sz="600" dirty="0" err="1"/>
                        <a:t>Ocal</a:t>
                      </a:r>
                      <a:r>
                        <a:rPr lang="en-US" sz="600" dirty="0"/>
                        <a:t> installation certification training</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3994">
                <a:tc>
                  <a:txBody>
                    <a:bodyPr/>
                    <a:lstStyle/>
                    <a:p>
                      <a:r>
                        <a:rPr lang="en-US" sz="600" b="1" dirty="0"/>
                        <a:t>PMA®</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5650856"/>
                  </a:ext>
                </a:extLst>
              </a:tr>
              <a:tr h="153994">
                <a:tc>
                  <a:txBody>
                    <a:bodyPr/>
                    <a:lstStyle/>
                    <a:p>
                      <a:r>
                        <a:rPr lang="en-US" sz="600" b="0" dirty="0"/>
                        <a:t>Nylon cable protection systems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895170"/>
                  </a:ext>
                </a:extLst>
              </a:tr>
              <a:tr h="153994">
                <a:tc>
                  <a:txBody>
                    <a:bodyPr/>
                    <a:lstStyle/>
                    <a:p>
                      <a:r>
                        <a:rPr lang="en-US" sz="600" b="1" dirty="0" err="1"/>
                        <a:t>Red•Dot</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5788463"/>
                  </a:ext>
                </a:extLst>
              </a:tr>
              <a:tr h="153994">
                <a:tc>
                  <a:txBody>
                    <a:bodyPr/>
                    <a:lstStyle/>
                    <a:p>
                      <a:r>
                        <a:rPr lang="en-US" sz="600" dirty="0"/>
                        <a:t>Code Keeper® weatherproof while-in-use covers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7230688"/>
                  </a:ext>
                </a:extLst>
              </a:tr>
              <a:tr h="153994">
                <a:tc>
                  <a:txBody>
                    <a:bodyPr/>
                    <a:lstStyle/>
                    <a:p>
                      <a:r>
                        <a:rPr lang="en-US" sz="600" b="1" dirty="0" err="1"/>
                        <a:t>Russellstoll</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3994">
                <a:tc>
                  <a:txBody>
                    <a:bodyPr/>
                    <a:lstStyle/>
                    <a:p>
                      <a:r>
                        <a:rPr lang="en-US" sz="600" dirty="0"/>
                        <a:t>Pin-and-sleeve connectors and explosion-proof interlocked receptacles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3994">
                <a:tc>
                  <a:txBody>
                    <a:bodyPr/>
                    <a:lstStyle/>
                    <a:p>
                      <a:r>
                        <a:rPr lang="en-US" sz="600" b="0" dirty="0"/>
                        <a:t>GSUL ground indicator system</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9366379"/>
                  </a:ext>
                </a:extLst>
              </a:tr>
              <a:tr h="153994">
                <a:tc>
                  <a:txBody>
                    <a:bodyPr/>
                    <a:lstStyle/>
                    <a:p>
                      <a:r>
                        <a:rPr lang="en-US" sz="600" b="1" dirty="0"/>
                        <a:t>Sta-Kon®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17799"/>
                  </a:ext>
                </a:extLst>
              </a:tr>
              <a:tr h="153994">
                <a:tc>
                  <a:txBody>
                    <a:bodyPr/>
                    <a:lstStyle/>
                    <a:p>
                      <a:r>
                        <a:rPr lang="en-US" sz="600" b="0" dirty="0"/>
                        <a:t>Nylon-, vinyl- and non-insulated wire terminals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4064432"/>
                  </a:ext>
                </a:extLst>
              </a:tr>
              <a:tr h="153994">
                <a:tc>
                  <a:txBody>
                    <a:bodyPr/>
                    <a:lstStyle/>
                    <a:p>
                      <a:r>
                        <a:rPr lang="en-US" sz="600" b="0" dirty="0"/>
                        <a:t>High-temperature wire joints and terminals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r h="153994">
                <a:tc>
                  <a:txBody>
                    <a:bodyPr/>
                    <a:lstStyle/>
                    <a:p>
                      <a:r>
                        <a:rPr lang="en-US" sz="600" b="0" dirty="0"/>
                        <a:t>Luminaire disconnects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9996"/>
                  </a:ext>
                </a:extLst>
              </a:tr>
              <a:tr h="153994">
                <a:tc>
                  <a:txBody>
                    <a:bodyPr/>
                    <a:lstStyle/>
                    <a:p>
                      <a:r>
                        <a:rPr lang="en-US" sz="600" b="0" dirty="0"/>
                        <a:t>Corrosion-resistant, nickel-plated wire terminals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701024"/>
                  </a:ext>
                </a:extLst>
              </a:tr>
              <a:tr h="153994">
                <a:tc>
                  <a:txBody>
                    <a:bodyPr/>
                    <a:lstStyle/>
                    <a:p>
                      <a:r>
                        <a:rPr lang="en-US" sz="600" b="0" dirty="0"/>
                        <a:t>Heat-shrink terminals, comfort crimp® tools and disconnect installation tool</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7884478"/>
                  </a:ext>
                </a:extLst>
              </a:tr>
              <a:tr h="153994">
                <a:tc>
                  <a:txBody>
                    <a:bodyPr/>
                    <a:lstStyle/>
                    <a:p>
                      <a:r>
                        <a:rPr lang="en-US" sz="600" b="0" dirty="0"/>
                        <a:t>Shrink-Kon® wire and connector insulation products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346716"/>
                  </a:ext>
                </a:extLst>
              </a:tr>
              <a:tr h="153994">
                <a:tc>
                  <a:txBody>
                    <a:bodyPr/>
                    <a:lstStyle/>
                    <a:p>
                      <a:r>
                        <a:rPr lang="en-US" sz="600" b="1" dirty="0"/>
                        <a:t>Superstrut®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7993470"/>
                  </a:ext>
                </a:extLst>
              </a:tr>
              <a:tr h="153994">
                <a:tc>
                  <a:txBody>
                    <a:bodyPr/>
                    <a:lstStyle/>
                    <a:p>
                      <a:r>
                        <a:rPr lang="en-US" sz="600" b="0" dirty="0"/>
                        <a:t>Electro-galvanized, aluminum, and 316 stainless steel channel, hangers and clamps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2726012"/>
                  </a:ext>
                </a:extLst>
              </a:tr>
              <a:tr h="153994">
                <a:tc>
                  <a:txBody>
                    <a:bodyPr/>
                    <a:lstStyle/>
                    <a:p>
                      <a:r>
                        <a:rPr lang="en-US" sz="600" b="1" dirty="0"/>
                        <a:t>T&amp;B® Cable Tray</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1609785"/>
                  </a:ext>
                </a:extLst>
              </a:tr>
              <a:tr h="153994">
                <a:tc>
                  <a:txBody>
                    <a:bodyPr/>
                    <a:lstStyle/>
                    <a:p>
                      <a:r>
                        <a:rPr lang="en-US" sz="600" b="0" dirty="0"/>
                        <a:t>Aluminum, steel, stainless steel and fiberglass support/wire management systems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519683898"/>
                  </a:ext>
                </a:extLst>
              </a:tr>
            </a:tbl>
          </a:graphicData>
        </a:graphic>
      </p:graphicFrame>
      <p:pic>
        <p:nvPicPr>
          <p:cNvPr id="18" name="Picture 17">
            <a:extLst>
              <a:ext uri="{FF2B5EF4-FFF2-40B4-BE49-F238E27FC236}">
                <a16:creationId xmlns:a16="http://schemas.microsoft.com/office/drawing/2014/main" id="{DD360895-27F2-4500-99E2-85D2EB630C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88766" y="1241775"/>
            <a:ext cx="433469" cy="396033"/>
          </a:xfrm>
          <a:prstGeom prst="rect">
            <a:avLst/>
          </a:prstGeom>
        </p:spPr>
      </p:pic>
      <p:pic>
        <p:nvPicPr>
          <p:cNvPr id="2" name="Picture 1">
            <a:extLst>
              <a:ext uri="{FF2B5EF4-FFF2-40B4-BE49-F238E27FC236}">
                <a16:creationId xmlns:a16="http://schemas.microsoft.com/office/drawing/2014/main" id="{22177936-650B-4D10-A2F2-A58140848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7850" y="1241774"/>
            <a:ext cx="424188" cy="396034"/>
          </a:xfrm>
          <a:prstGeom prst="rect">
            <a:avLst/>
          </a:prstGeom>
        </p:spPr>
      </p:pic>
      <p:pic>
        <p:nvPicPr>
          <p:cNvPr id="7" name="Picture 6">
            <a:extLst>
              <a:ext uri="{FF2B5EF4-FFF2-40B4-BE49-F238E27FC236}">
                <a16:creationId xmlns:a16="http://schemas.microsoft.com/office/drawing/2014/main" id="{2CF0D25B-2731-48F0-AE4D-3A3A8CD97D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53391" y="1246204"/>
            <a:ext cx="446962" cy="391604"/>
          </a:xfrm>
          <a:prstGeom prst="rect">
            <a:avLst/>
          </a:prstGeom>
        </p:spPr>
      </p:pic>
      <p:pic>
        <p:nvPicPr>
          <p:cNvPr id="9" name="Picture 8">
            <a:extLst>
              <a:ext uri="{FF2B5EF4-FFF2-40B4-BE49-F238E27FC236}">
                <a16:creationId xmlns:a16="http://schemas.microsoft.com/office/drawing/2014/main" id="{508314A9-A7C3-4B45-BB42-4873EBD6FA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59355" y="1212574"/>
            <a:ext cx="402746" cy="425234"/>
          </a:xfrm>
          <a:prstGeom prst="rect">
            <a:avLst/>
          </a:prstGeom>
        </p:spPr>
      </p:pic>
      <p:pic>
        <p:nvPicPr>
          <p:cNvPr id="25" name="Picture 24">
            <a:extLst>
              <a:ext uri="{FF2B5EF4-FFF2-40B4-BE49-F238E27FC236}">
                <a16:creationId xmlns:a16="http://schemas.microsoft.com/office/drawing/2014/main" id="{A5B97782-DDF1-43F9-9763-99C1D70FB09D}"/>
              </a:ext>
            </a:extLst>
          </p:cNvPr>
          <p:cNvPicPr>
            <a:picLocks noChangeAspect="1"/>
          </p:cNvPicPr>
          <p:nvPr/>
        </p:nvPicPr>
        <p:blipFill>
          <a:blip r:embed="rId10"/>
          <a:stretch>
            <a:fillRect/>
          </a:stretch>
        </p:blipFill>
        <p:spPr>
          <a:xfrm>
            <a:off x="10316817" y="210312"/>
            <a:ext cx="1360557" cy="5875811"/>
          </a:xfrm>
          <a:prstGeom prst="rect">
            <a:avLst/>
          </a:prstGeom>
        </p:spPr>
      </p:pic>
    </p:spTree>
    <p:extLst>
      <p:ext uri="{BB962C8B-B14F-4D97-AF65-F5344CB8AC3E}">
        <p14:creationId xmlns:p14="http://schemas.microsoft.com/office/powerpoint/2010/main" val="268546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605921-6255-407A-A83F-B788A6977470}"/>
              </a:ext>
            </a:extLst>
          </p:cNvPr>
          <p:cNvPicPr>
            <a:picLocks noChangeAspect="1"/>
          </p:cNvPicPr>
          <p:nvPr/>
        </p:nvPicPr>
        <p:blipFill>
          <a:blip r:embed="rId2"/>
          <a:stretch>
            <a:fillRect/>
          </a:stretch>
        </p:blipFill>
        <p:spPr>
          <a:xfrm>
            <a:off x="10316817" y="210312"/>
            <a:ext cx="1360557" cy="5875811"/>
          </a:xfrm>
          <a:prstGeom prst="rect">
            <a:avLst/>
          </a:prstGeom>
        </p:spPr>
      </p:pic>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67C5D5DD-1961-4529-8CBB-EDF0BE4AED01}"/>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26</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Metals and mining industry</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51038" y="1196225"/>
            <a:ext cx="433469" cy="487132"/>
          </a:xfrm>
          <a:prstGeom prst="rect">
            <a:avLst/>
          </a:prstGeom>
        </p:spPr>
      </p:pic>
      <p:pic>
        <p:nvPicPr>
          <p:cNvPr id="12" name="Picture 11">
            <a:extLst>
              <a:ext uri="{FF2B5EF4-FFF2-40B4-BE49-F238E27FC236}">
                <a16:creationId xmlns:a16="http://schemas.microsoft.com/office/drawing/2014/main" id="{4D03EE9E-E521-4F72-B66C-5597CB646E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91644" y="1182295"/>
            <a:ext cx="433469" cy="475056"/>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88966" y="1212574"/>
            <a:ext cx="433470" cy="434535"/>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466520" y="1133151"/>
            <a:ext cx="458239" cy="524200"/>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3736388963"/>
              </p:ext>
            </p:extLst>
          </p:nvPr>
        </p:nvGraphicFramePr>
        <p:xfrm>
          <a:off x="332367" y="1657351"/>
          <a:ext cx="9764136" cy="3441571"/>
        </p:xfrm>
        <a:graphic>
          <a:graphicData uri="http://schemas.openxmlformats.org/drawingml/2006/table">
            <a:tbl>
              <a:tblPr firstRow="1" bandRow="1">
                <a:tableStyleId>{5C22544A-7EE6-4342-B048-85BDC9FD1C3A}</a:tableStyleId>
              </a:tblPr>
              <a:tblGrid>
                <a:gridCol w="3655433">
                  <a:extLst>
                    <a:ext uri="{9D8B030D-6E8A-4147-A177-3AD203B41FA5}">
                      <a16:colId xmlns:a16="http://schemas.microsoft.com/office/drawing/2014/main" val="1972988171"/>
                    </a:ext>
                  </a:extLst>
                </a:gridCol>
                <a:gridCol w="761767">
                  <a:extLst>
                    <a:ext uri="{9D8B030D-6E8A-4147-A177-3AD203B41FA5}">
                      <a16:colId xmlns:a16="http://schemas.microsoft.com/office/drawing/2014/main" val="3450071718"/>
                    </a:ext>
                  </a:extLst>
                </a:gridCol>
                <a:gridCol w="763848">
                  <a:extLst>
                    <a:ext uri="{9D8B030D-6E8A-4147-A177-3AD203B41FA5}">
                      <a16:colId xmlns:a16="http://schemas.microsoft.com/office/drawing/2014/main" val="2940307927"/>
                    </a:ext>
                  </a:extLst>
                </a:gridCol>
                <a:gridCol w="763848">
                  <a:extLst>
                    <a:ext uri="{9D8B030D-6E8A-4147-A177-3AD203B41FA5}">
                      <a16:colId xmlns:a16="http://schemas.microsoft.com/office/drawing/2014/main" val="1178517649"/>
                    </a:ext>
                  </a:extLst>
                </a:gridCol>
                <a:gridCol w="763848">
                  <a:extLst>
                    <a:ext uri="{9D8B030D-6E8A-4147-A177-3AD203B41FA5}">
                      <a16:colId xmlns:a16="http://schemas.microsoft.com/office/drawing/2014/main" val="4038841982"/>
                    </a:ext>
                  </a:extLst>
                </a:gridCol>
                <a:gridCol w="763848">
                  <a:extLst>
                    <a:ext uri="{9D8B030D-6E8A-4147-A177-3AD203B41FA5}">
                      <a16:colId xmlns:a16="http://schemas.microsoft.com/office/drawing/2014/main" val="3544850890"/>
                    </a:ext>
                  </a:extLst>
                </a:gridCol>
                <a:gridCol w="763848">
                  <a:extLst>
                    <a:ext uri="{9D8B030D-6E8A-4147-A177-3AD203B41FA5}">
                      <a16:colId xmlns:a16="http://schemas.microsoft.com/office/drawing/2014/main" val="2597083973"/>
                    </a:ext>
                  </a:extLst>
                </a:gridCol>
                <a:gridCol w="763848">
                  <a:extLst>
                    <a:ext uri="{9D8B030D-6E8A-4147-A177-3AD203B41FA5}">
                      <a16:colId xmlns:a16="http://schemas.microsoft.com/office/drawing/2014/main" val="2877227308"/>
                    </a:ext>
                  </a:extLst>
                </a:gridCol>
                <a:gridCol w="763848">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algn="ctr"/>
                      <a:r>
                        <a:rPr lang="en-US" sz="600" dirty="0"/>
                        <a:t>Continuous operation &amp; sustainability</a:t>
                      </a:r>
                    </a:p>
                  </a:txBody>
                  <a:tcPr marT="0" marB="0" anchor="ctr"/>
                </a:tc>
                <a:tc>
                  <a:txBody>
                    <a:bodyPr/>
                    <a:lstStyle/>
                    <a:p>
                      <a:pPr algn="ctr"/>
                      <a:r>
                        <a:rPr lang="en-US" sz="600" dirty="0"/>
                        <a:t>Corrosive &amp; harsh environment protection</a:t>
                      </a:r>
                    </a:p>
                  </a:txBody>
                  <a:tcPr marL="0" marR="0" marT="0" marB="0" anchor="ctr"/>
                </a:tc>
                <a:tc>
                  <a:txBody>
                    <a:bodyPr/>
                    <a:lstStyle/>
                    <a:p>
                      <a:pPr algn="ctr"/>
                      <a:r>
                        <a:rPr lang="en-US" sz="600" dirty="0"/>
                        <a:t>Liquid ingress protection</a:t>
                      </a:r>
                    </a:p>
                  </a:txBody>
                  <a:tcPr marT="0" marB="0" anchor="ctr"/>
                </a:tc>
                <a:tc>
                  <a:txBody>
                    <a:bodyPr/>
                    <a:lstStyle/>
                    <a:p>
                      <a:pPr algn="ctr"/>
                      <a:r>
                        <a:rPr lang="en-US" sz="600" dirty="0"/>
                        <a:t>Safety</a:t>
                      </a:r>
                    </a:p>
                  </a:txBody>
                  <a:tcPr marT="0" marB="0" anchor="ctr"/>
                </a:tc>
                <a:tc>
                  <a:txBody>
                    <a:bodyPr/>
                    <a:lstStyle/>
                    <a:p>
                      <a:pPr algn="ctr"/>
                      <a:r>
                        <a:rPr lang="en-US" sz="600" dirty="0"/>
                        <a:t>Extreme temperature protection</a:t>
                      </a:r>
                    </a:p>
                  </a:txBody>
                  <a:tcPr marT="0" marB="0" anchor="ctr"/>
                </a:tc>
                <a:tc>
                  <a:txBody>
                    <a:bodyPr/>
                    <a:lstStyle/>
                    <a:p>
                      <a:pPr algn="ctr"/>
                      <a:r>
                        <a:rPr lang="en-US" sz="600" dirty="0"/>
                        <a:t>Hazardous location protection</a:t>
                      </a:r>
                    </a:p>
                  </a:txBody>
                  <a:tcPr marT="0" marB="0" anchor="ctr"/>
                </a:tc>
                <a:tc>
                  <a:txBody>
                    <a:bodyPr/>
                    <a:lstStyle/>
                    <a:p>
                      <a:pPr algn="ctr"/>
                      <a:r>
                        <a:rPr lang="en-US" sz="600" dirty="0"/>
                        <a:t>Power quality, efficiency &amp; reliability</a:t>
                      </a:r>
                    </a:p>
                  </a:txBody>
                  <a:tcPr marT="0" marB="0" anchor="ctr"/>
                </a:tc>
                <a:tc>
                  <a:txBody>
                    <a:bodyPr/>
                    <a:lstStyle/>
                    <a:p>
                      <a:pPr algn="ctr"/>
                      <a:r>
                        <a:rPr lang="en-US" sz="600" dirty="0"/>
                        <a:t>Grounding &amp; bonding</a:t>
                      </a:r>
                    </a:p>
                  </a:txBody>
                  <a:tcPr marT="0" marB="0" anchor="ctr"/>
                </a:tc>
                <a:extLst>
                  <a:ext uri="{0D108BD9-81ED-4DB2-BD59-A6C34878D82A}">
                    <a16:rowId xmlns:a16="http://schemas.microsoft.com/office/drawing/2014/main" val="1798250663"/>
                  </a:ext>
                </a:extLst>
              </a:tr>
              <a:tr h="153994">
                <a:tc>
                  <a:txBody>
                    <a:bodyPr/>
                    <a:lstStyle/>
                    <a:p>
                      <a:r>
                        <a:rPr lang="en-US" sz="600" b="1" dirty="0"/>
                        <a:t>T&amp;B Fittings®</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Type A </a:t>
                      </a:r>
                      <a:r>
                        <a:rPr lang="en-US" sz="600" dirty="0" err="1"/>
                        <a:t>liquidtight</a:t>
                      </a:r>
                      <a:r>
                        <a:rPr lang="en-US" sz="600" dirty="0"/>
                        <a:t> flexible conduit and fittings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r>
                        <a:rPr lang="en-US" sz="600" b="0" dirty="0"/>
                        <a:t>ATX high-/Low-temperature </a:t>
                      </a:r>
                      <a:r>
                        <a:rPr lang="en-US" sz="600" b="0" dirty="0" err="1"/>
                        <a:t>liquidtight</a:t>
                      </a:r>
                      <a:r>
                        <a:rPr lang="en-US" sz="600" b="0" dirty="0"/>
                        <a:t> conduit and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3994">
                <a:tc>
                  <a:txBody>
                    <a:bodyPr/>
                    <a:lstStyle/>
                    <a:p>
                      <a:r>
                        <a:rPr lang="en-US" sz="600" dirty="0"/>
                        <a:t>Form 8 conduit bodies - stainless steel and </a:t>
                      </a:r>
                      <a:r>
                        <a:rPr lang="en-US" sz="600" dirty="0" err="1"/>
                        <a:t>BlueKote</a:t>
                      </a:r>
                      <a:r>
                        <a:rPr lang="en-US" sz="600"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3994">
                <a:tc>
                  <a:txBody>
                    <a:bodyPr/>
                    <a:lstStyle/>
                    <a:p>
                      <a:r>
                        <a:rPr lang="en-US" sz="600" b="0" dirty="0"/>
                        <a:t>XTRA FLEX® non-metallic </a:t>
                      </a:r>
                      <a:r>
                        <a:rPr lang="en-US" sz="600" b="0" dirty="0" err="1"/>
                        <a:t>liquidtight</a:t>
                      </a:r>
                      <a:r>
                        <a:rPr lang="en-US" sz="600" b="0" dirty="0"/>
                        <a:t> conduit, tubing and BULLET®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35650856"/>
                  </a:ext>
                </a:extLst>
              </a:tr>
              <a:tr h="153994">
                <a:tc>
                  <a:txBody>
                    <a:bodyPr/>
                    <a:lstStyle/>
                    <a:p>
                      <a:r>
                        <a:rPr lang="en-US" sz="600" b="0" dirty="0"/>
                        <a:t>Hubs - stainless steel and aluminum</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r h="153994">
                <a:tc>
                  <a:txBody>
                    <a:bodyPr/>
                    <a:lstStyle/>
                    <a:p>
                      <a:r>
                        <a:rPr lang="en-US" sz="600" b="0" dirty="0"/>
                        <a:t>Steel, stainless steel, aluminum and non-metallic </a:t>
                      </a:r>
                      <a:r>
                        <a:rPr lang="en-US" sz="600" b="0" dirty="0" err="1"/>
                        <a:t>liquidtight</a:t>
                      </a:r>
                      <a:r>
                        <a:rPr lang="en-US" sz="600" b="0" dirty="0"/>
                        <a:t> flexible conduit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07981089"/>
                  </a:ext>
                </a:extLst>
              </a:tr>
              <a:tr h="153994">
                <a:tc>
                  <a:txBody>
                    <a:bodyPr/>
                    <a:lstStyle/>
                    <a:p>
                      <a:r>
                        <a:rPr lang="en-US" sz="600" b="0" dirty="0"/>
                        <a:t>Steel, stainless steel, aluminum and non-metallic cord connectors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22984531"/>
                  </a:ext>
                </a:extLst>
              </a:tr>
              <a:tr h="153994">
                <a:tc>
                  <a:txBody>
                    <a:bodyPr/>
                    <a:lstStyle/>
                    <a:p>
                      <a:r>
                        <a:rPr lang="en-US" sz="600" b="0" dirty="0"/>
                        <a:t>Explosion-proof boxes, elbows, fittings and </a:t>
                      </a:r>
                      <a:r>
                        <a:rPr lang="en-US" sz="600" b="0" dirty="0" err="1"/>
                        <a:t>xp</a:t>
                      </a:r>
                      <a:r>
                        <a:rPr lang="en-US" sz="600" b="0" dirty="0"/>
                        <a:t> explosion-proof flexible couplings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431041145"/>
                  </a:ext>
                </a:extLst>
              </a:tr>
              <a:tr h="153994">
                <a:tc>
                  <a:txBody>
                    <a:bodyPr/>
                    <a:lstStyle/>
                    <a:p>
                      <a:r>
                        <a:rPr lang="en-US" sz="600" b="0" dirty="0"/>
                        <a:t>Silver Grip® tray cord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04388621"/>
                  </a:ext>
                </a:extLst>
              </a:tr>
              <a:tr h="153994">
                <a:tc>
                  <a:txBody>
                    <a:bodyPr/>
                    <a:lstStyle/>
                    <a:p>
                      <a:r>
                        <a:rPr lang="en-US" sz="600" b="0" dirty="0"/>
                        <a:t>Wire-mesh strain-relief cord and conduit grips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88330744"/>
                  </a:ext>
                </a:extLst>
              </a:tr>
              <a:tr h="153994">
                <a:tc>
                  <a:txBody>
                    <a:bodyPr/>
                    <a:lstStyle/>
                    <a:p>
                      <a:r>
                        <a:rPr lang="en-US" sz="600" b="0" dirty="0" err="1"/>
                        <a:t>CorroStall</a:t>
                      </a:r>
                      <a:r>
                        <a:rPr lang="en-US" sz="600" b="0" dirty="0"/>
                        <a:t>® aluminum conduit boxes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35927920"/>
                  </a:ext>
                </a:extLst>
              </a:tr>
              <a:tr h="153994">
                <a:tc>
                  <a:txBody>
                    <a:bodyPr/>
                    <a:lstStyle/>
                    <a:p>
                      <a:r>
                        <a:rPr lang="en-US" sz="600" b="0" dirty="0"/>
                        <a:t>XD Expansion/Deflection coupling for rigid conduit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1272188"/>
                  </a:ext>
                </a:extLst>
              </a:tr>
              <a:tr h="153994">
                <a:tc>
                  <a:txBody>
                    <a:bodyPr/>
                    <a:lstStyle/>
                    <a:p>
                      <a:r>
                        <a:rPr lang="en-US" sz="600" b="0" dirty="0" err="1"/>
                        <a:t>BlueKote</a:t>
                      </a:r>
                      <a:r>
                        <a:rPr lang="en-US" sz="600" b="0" dirty="0"/>
                        <a:t>® and stainless steel LU® conduit bodies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463370982"/>
                  </a:ext>
                </a:extLst>
              </a:tr>
              <a:tr h="153994">
                <a:tc>
                  <a:txBody>
                    <a:bodyPr/>
                    <a:lstStyle/>
                    <a:p>
                      <a:r>
                        <a:rPr lang="en-US" sz="600" b="0" dirty="0"/>
                        <a:t>STAR TECK® and STAR TECK XP® fittings for jacketed metal-clad and </a:t>
                      </a:r>
                      <a:r>
                        <a:rPr lang="en-US" sz="600" b="0" dirty="0" err="1"/>
                        <a:t>teck</a:t>
                      </a:r>
                      <a:r>
                        <a:rPr lang="en-US" sz="600" b="0" dirty="0"/>
                        <a:t> cables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9996"/>
                  </a:ext>
                </a:extLst>
              </a:tr>
              <a:tr h="153994">
                <a:tc>
                  <a:txBody>
                    <a:bodyPr/>
                    <a:lstStyle/>
                    <a:p>
                      <a:r>
                        <a:rPr lang="en-US" sz="600" b="1" dirty="0"/>
                        <a:t>Ty-Rap®</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701024"/>
                  </a:ext>
                </a:extLst>
              </a:tr>
              <a:tr h="153994">
                <a:tc>
                  <a:txBody>
                    <a:bodyPr/>
                    <a:lstStyle/>
                    <a:p>
                      <a:r>
                        <a:rPr lang="en-US" sz="600" b="0" dirty="0"/>
                        <a:t>Coated and uncoated stainless steel cable ties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8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8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107884478"/>
                  </a:ext>
                </a:extLst>
              </a:tr>
              <a:tr h="153994">
                <a:tc>
                  <a:txBody>
                    <a:bodyPr/>
                    <a:lstStyle/>
                    <a:p>
                      <a:r>
                        <a:rPr lang="en-US" sz="600" b="0" dirty="0"/>
                        <a:t>Extra-high temperature and flame-retardant UL94V-0 nylon cable ties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71346716"/>
                  </a:ext>
                </a:extLst>
              </a:tr>
              <a:tr h="153994">
                <a:tc>
                  <a:txBody>
                    <a:bodyPr/>
                    <a:lstStyle/>
                    <a:p>
                      <a:r>
                        <a:rPr lang="en-US" sz="600" b="0" dirty="0"/>
                        <a:t>Ty-Rap Tote® cable tie dispensers and ergonomic installation tools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877993470"/>
                  </a:ext>
                </a:extLst>
              </a:tr>
              <a:tr h="153994">
                <a:tc>
                  <a:txBody>
                    <a:bodyPr/>
                    <a:lstStyle/>
                    <a:p>
                      <a:r>
                        <a:rPr lang="en-US" sz="600" b="0" dirty="0"/>
                        <a:t>Deltec® outdoor fastening system</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02726012"/>
                  </a:ext>
                </a:extLst>
              </a:tr>
            </a:tbl>
          </a:graphicData>
        </a:graphic>
      </p:graphicFrame>
      <p:pic>
        <p:nvPicPr>
          <p:cNvPr id="18" name="Picture 17">
            <a:extLst>
              <a:ext uri="{FF2B5EF4-FFF2-40B4-BE49-F238E27FC236}">
                <a16:creationId xmlns:a16="http://schemas.microsoft.com/office/drawing/2014/main" id="{DD360895-27F2-4500-99E2-85D2EB630C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8766" y="1241775"/>
            <a:ext cx="433469" cy="396033"/>
          </a:xfrm>
          <a:prstGeom prst="rect">
            <a:avLst/>
          </a:prstGeom>
        </p:spPr>
      </p:pic>
      <p:pic>
        <p:nvPicPr>
          <p:cNvPr id="2" name="Picture 1">
            <a:extLst>
              <a:ext uri="{FF2B5EF4-FFF2-40B4-BE49-F238E27FC236}">
                <a16:creationId xmlns:a16="http://schemas.microsoft.com/office/drawing/2014/main" id="{22177936-650B-4D10-A2F2-A581408488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07850" y="1241774"/>
            <a:ext cx="424188" cy="396034"/>
          </a:xfrm>
          <a:prstGeom prst="rect">
            <a:avLst/>
          </a:prstGeom>
        </p:spPr>
      </p:pic>
      <p:pic>
        <p:nvPicPr>
          <p:cNvPr id="7" name="Picture 6">
            <a:extLst>
              <a:ext uri="{FF2B5EF4-FFF2-40B4-BE49-F238E27FC236}">
                <a16:creationId xmlns:a16="http://schemas.microsoft.com/office/drawing/2014/main" id="{2CF0D25B-2731-48F0-AE4D-3A3A8CD97DA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53391" y="1246204"/>
            <a:ext cx="446962" cy="391604"/>
          </a:xfrm>
          <a:prstGeom prst="rect">
            <a:avLst/>
          </a:prstGeom>
        </p:spPr>
      </p:pic>
      <p:pic>
        <p:nvPicPr>
          <p:cNvPr id="9" name="Picture 8">
            <a:extLst>
              <a:ext uri="{FF2B5EF4-FFF2-40B4-BE49-F238E27FC236}">
                <a16:creationId xmlns:a16="http://schemas.microsoft.com/office/drawing/2014/main" id="{508314A9-A7C3-4B45-BB42-4873EBD6FA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59355" y="1212574"/>
            <a:ext cx="402746" cy="425234"/>
          </a:xfrm>
          <a:prstGeom prst="rect">
            <a:avLst/>
          </a:prstGeom>
        </p:spPr>
      </p:pic>
    </p:spTree>
    <p:extLst>
      <p:ext uri="{BB962C8B-B14F-4D97-AF65-F5344CB8AC3E}">
        <p14:creationId xmlns:p14="http://schemas.microsoft.com/office/powerpoint/2010/main" val="109211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3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CE92F3-C7E7-498A-BDD6-07D2B224DDC2}"/>
              </a:ext>
            </a:extLst>
          </p:cNvPr>
          <p:cNvSpPr>
            <a:spLocks noGrp="1"/>
          </p:cNvSpPr>
          <p:nvPr>
            <p:ph sz="quarter" idx="17"/>
          </p:nvPr>
        </p:nvSpPr>
        <p:spPr>
          <a:xfrm>
            <a:off x="1262743" y="1438780"/>
            <a:ext cx="10590521" cy="4468534"/>
          </a:xfrm>
        </p:spPr>
        <p:txBody>
          <a:bodyPr/>
          <a:lstStyle/>
          <a:p>
            <a:r>
              <a:rPr lang="en-US" sz="1600" dirty="0"/>
              <a:t>04 	Designed to perform</a:t>
            </a:r>
          </a:p>
          <a:p>
            <a:r>
              <a:rPr lang="en-US" sz="1600" dirty="0"/>
              <a:t>05 	Challenge and commitment</a:t>
            </a:r>
          </a:p>
          <a:p>
            <a:r>
              <a:rPr lang="en-US" sz="1600" dirty="0"/>
              <a:t>08 	Continuous operation &amp; sustainability</a:t>
            </a:r>
          </a:p>
          <a:p>
            <a:r>
              <a:rPr lang="en-US" sz="1600" dirty="0"/>
              <a:t>09 	Corrosive &amp; harsh environment protection</a:t>
            </a:r>
          </a:p>
          <a:p>
            <a:r>
              <a:rPr lang="en-US" sz="1600" dirty="0"/>
              <a:t>12 	Liquid ingress protection</a:t>
            </a:r>
          </a:p>
          <a:p>
            <a:r>
              <a:rPr lang="en-US" sz="1600" dirty="0"/>
              <a:t>13 	Safety</a:t>
            </a:r>
          </a:p>
          <a:p>
            <a:r>
              <a:rPr lang="en-US" sz="1600" dirty="0"/>
              <a:t>16 	Extreme temperature protection</a:t>
            </a:r>
          </a:p>
          <a:p>
            <a:r>
              <a:rPr lang="en-US" sz="1600" dirty="0"/>
              <a:t>17 	Hazardous location protection</a:t>
            </a:r>
          </a:p>
          <a:p>
            <a:r>
              <a:rPr lang="en-US" sz="1600" dirty="0"/>
              <a:t>20 	Power, quality, efficiency and reliability</a:t>
            </a:r>
          </a:p>
          <a:p>
            <a:r>
              <a:rPr lang="en-US" sz="1600" dirty="0"/>
              <a:t>21 	Grounding &amp; bonding</a:t>
            </a:r>
          </a:p>
          <a:p>
            <a:r>
              <a:rPr lang="en-US" sz="1600" dirty="0"/>
              <a:t>24	Product selection guide</a:t>
            </a:r>
          </a:p>
          <a:p>
            <a:endParaRPr lang="en-US" sz="1600" dirty="0"/>
          </a:p>
        </p:txBody>
      </p:sp>
      <p:sp>
        <p:nvSpPr>
          <p:cNvPr id="4" name="Title 3">
            <a:extLst>
              <a:ext uri="{FF2B5EF4-FFF2-40B4-BE49-F238E27FC236}">
                <a16:creationId xmlns:a16="http://schemas.microsoft.com/office/drawing/2014/main" id="{FDBDB423-79D3-4436-97A8-8BFF4D4DCB4A}"/>
              </a:ext>
            </a:extLst>
          </p:cNvPr>
          <p:cNvSpPr>
            <a:spLocks noGrp="1"/>
          </p:cNvSpPr>
          <p:nvPr>
            <p:ph type="title"/>
          </p:nvPr>
        </p:nvSpPr>
        <p:spPr/>
        <p:txBody>
          <a:bodyPr/>
          <a:lstStyle/>
          <a:p>
            <a:r>
              <a:rPr lang="en-US" dirty="0"/>
              <a:t>Contents</a:t>
            </a:r>
          </a:p>
        </p:txBody>
      </p:sp>
    </p:spTree>
    <p:extLst>
      <p:ext uri="{BB962C8B-B14F-4D97-AF65-F5344CB8AC3E}">
        <p14:creationId xmlns:p14="http://schemas.microsoft.com/office/powerpoint/2010/main" val="83962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98E01A4D-78B8-4F60-9950-2C26FA3622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0428" y="1740664"/>
            <a:ext cx="8201572" cy="3697643"/>
          </a:xfrm>
          <a:prstGeom prst="rect">
            <a:avLst/>
          </a:prstGeom>
        </p:spPr>
      </p:pic>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7" y="1723749"/>
            <a:ext cx="3380097" cy="3982245"/>
          </a:xfrm>
        </p:spPr>
        <p:txBody>
          <a:bodyPr/>
          <a:lstStyle/>
          <a:p>
            <a:r>
              <a:rPr lang="en-US" sz="1800" dirty="0"/>
              <a:t>ABB understands the challenges faced in the metal and mining industry and is committed to providing innovative electrical solutions that not only reduce overall project costs, but also increase safety, promote sustainability and even improve cash flow.</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Designed to perform</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802F1124-33BD-4EBB-98B3-2BE08BF7D732}" type="datetime4">
              <a:rPr lang="en-US" smtClean="0"/>
              <a:t>January 24, 2021</a:t>
            </a:fld>
            <a:endParaRPr lang="en-US" dirty="0"/>
          </a:p>
        </p:txBody>
      </p:sp>
      <p:sp>
        <p:nvSpPr>
          <p:cNvPr id="4" name="Footer Placeholder 3">
            <a:extLst>
              <a:ext uri="{FF2B5EF4-FFF2-40B4-BE49-F238E27FC236}">
                <a16:creationId xmlns:a16="http://schemas.microsoft.com/office/drawing/2014/main" id="{E41DFD2C-B486-4439-A4AC-7D0F0F44AF1A}"/>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4</a:t>
            </a:fld>
            <a:endParaRPr lang="en-US" dirty="0"/>
          </a:p>
        </p:txBody>
      </p:sp>
      <p:sp>
        <p:nvSpPr>
          <p:cNvPr id="2" name="Subtitle 1">
            <a:extLst>
              <a:ext uri="{FF2B5EF4-FFF2-40B4-BE49-F238E27FC236}">
                <a16:creationId xmlns:a16="http://schemas.microsoft.com/office/drawing/2014/main" id="{79AB1EEA-BD23-4EDD-B52B-D31640DD4AC7}"/>
              </a:ext>
            </a:extLst>
          </p:cNvPr>
          <p:cNvSpPr>
            <a:spLocks noGrp="1"/>
          </p:cNvSpPr>
          <p:nvPr>
            <p:ph type="subTitle" idx="13"/>
          </p:nvPr>
        </p:nvSpPr>
        <p:spPr/>
        <p:txBody>
          <a:bodyPr/>
          <a:lstStyle/>
          <a:p>
            <a:r>
              <a:rPr lang="en-US" dirty="0"/>
              <a:t>Metals and mining industry</a:t>
            </a:r>
          </a:p>
        </p:txBody>
      </p:sp>
    </p:spTree>
    <p:extLst>
      <p:ext uri="{BB962C8B-B14F-4D97-AF65-F5344CB8AC3E}">
        <p14:creationId xmlns:p14="http://schemas.microsoft.com/office/powerpoint/2010/main" val="33509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6" y="1371600"/>
            <a:ext cx="11243938" cy="1040603"/>
          </a:xfrm>
        </p:spPr>
        <p:txBody>
          <a:bodyPr/>
          <a:lstStyle/>
          <a:p>
            <a:r>
              <a:rPr lang="en-US" sz="1800" dirty="0"/>
              <a:t>As new mining, processing and metallurgical equipment with complex and sensitive electrical systems controls and automation replaces older equipment, MRO expenses are rising with increasing maintenance time, technical support and power costs.</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Challenge and commitment</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802F1124-33BD-4EBB-98B3-2BE08BF7D732}" type="datetime4">
              <a:rPr lang="en-US" smtClean="0"/>
              <a:t>January 24, 2021</a:t>
            </a:fld>
            <a:endParaRPr lang="en-US" dirty="0"/>
          </a:p>
        </p:txBody>
      </p:sp>
      <p:sp>
        <p:nvSpPr>
          <p:cNvPr id="4" name="Footer Placeholder 3">
            <a:extLst>
              <a:ext uri="{FF2B5EF4-FFF2-40B4-BE49-F238E27FC236}">
                <a16:creationId xmlns:a16="http://schemas.microsoft.com/office/drawing/2014/main" id="{E41DFD2C-B486-4439-A4AC-7D0F0F44AF1A}"/>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5</a:t>
            </a:fld>
            <a:endParaRPr lang="en-US" dirty="0"/>
          </a:p>
        </p:txBody>
      </p:sp>
      <p:grpSp>
        <p:nvGrpSpPr>
          <p:cNvPr id="12" name="Group 11">
            <a:extLst>
              <a:ext uri="{FF2B5EF4-FFF2-40B4-BE49-F238E27FC236}">
                <a16:creationId xmlns:a16="http://schemas.microsoft.com/office/drawing/2014/main" id="{D3E28816-BB8B-488F-908A-D7EC0EF9B1E4}"/>
              </a:ext>
            </a:extLst>
          </p:cNvPr>
          <p:cNvGrpSpPr/>
          <p:nvPr/>
        </p:nvGrpSpPr>
        <p:grpSpPr>
          <a:xfrm>
            <a:off x="1344168" y="2777535"/>
            <a:ext cx="9537192" cy="439233"/>
            <a:chOff x="1344168" y="2777535"/>
            <a:chExt cx="9537192" cy="439233"/>
          </a:xfrm>
        </p:grpSpPr>
        <p:cxnSp>
          <p:nvCxnSpPr>
            <p:cNvPr id="10" name="Straight Connector 9">
              <a:extLst>
                <a:ext uri="{FF2B5EF4-FFF2-40B4-BE49-F238E27FC236}">
                  <a16:creationId xmlns:a16="http://schemas.microsoft.com/office/drawing/2014/main" id="{3B7A1EDC-19C5-429A-B4F4-5565BD75756E}"/>
                </a:ext>
              </a:extLst>
            </p:cNvPr>
            <p:cNvCxnSpPr/>
            <p:nvPr/>
          </p:nvCxnSpPr>
          <p:spPr bwMode="gray">
            <a:xfrm>
              <a:off x="1344168" y="3034530"/>
              <a:ext cx="953719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65B6C4-0190-436C-AA89-09D03248C133}"/>
                </a:ext>
              </a:extLst>
            </p:cNvPr>
            <p:cNvSpPr txBox="1"/>
            <p:nvPr/>
          </p:nvSpPr>
          <p:spPr bwMode="gray">
            <a:xfrm>
              <a:off x="3739896" y="2777535"/>
              <a:ext cx="4745736" cy="439233"/>
            </a:xfrm>
            <a:prstGeom prst="rect">
              <a:avLst/>
            </a:prstGeom>
            <a:solidFill>
              <a:schemeClr val="bg1"/>
            </a:solidFill>
          </p:spPr>
          <p:txBody>
            <a:bodyPr wrap="none" lIns="72000" tIns="72000" rIns="72000" bIns="72000" rtlCol="0">
              <a:noAutofit/>
            </a:bodyPr>
            <a:lstStyle/>
            <a:p>
              <a:pPr algn="ctr"/>
              <a:r>
                <a:rPr lang="en-US" sz="2400" b="1" dirty="0"/>
                <a:t>Metals &amp; mining applications</a:t>
              </a:r>
              <a:endParaRPr lang="en-US" sz="2400" dirty="0"/>
            </a:p>
          </p:txBody>
        </p:sp>
      </p:grpSp>
      <p:pic>
        <p:nvPicPr>
          <p:cNvPr id="6" name="Picture 5">
            <a:extLst>
              <a:ext uri="{FF2B5EF4-FFF2-40B4-BE49-F238E27FC236}">
                <a16:creationId xmlns:a16="http://schemas.microsoft.com/office/drawing/2014/main" id="{6F4D41CF-CE9A-4298-A560-FA005DA07421}"/>
              </a:ext>
            </a:extLst>
          </p:cNvPr>
          <p:cNvPicPr>
            <a:picLocks noChangeAspect="1"/>
          </p:cNvPicPr>
          <p:nvPr/>
        </p:nvPicPr>
        <p:blipFill>
          <a:blip r:embed="rId2"/>
          <a:stretch>
            <a:fillRect/>
          </a:stretch>
        </p:blipFill>
        <p:spPr>
          <a:xfrm>
            <a:off x="438912" y="3886730"/>
            <a:ext cx="11347704" cy="1700472"/>
          </a:xfrm>
          <a:prstGeom prst="rect">
            <a:avLst/>
          </a:prstGeom>
        </p:spPr>
      </p:pic>
    </p:spTree>
    <p:extLst>
      <p:ext uri="{BB962C8B-B14F-4D97-AF65-F5344CB8AC3E}">
        <p14:creationId xmlns:p14="http://schemas.microsoft.com/office/powerpoint/2010/main" val="2020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D491CA-539F-4DDD-AEE1-99FABCB39AD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26D32F7-7C19-409E-8FDD-33C9205E900A}"/>
              </a:ext>
            </a:extLst>
          </p:cNvPr>
          <p:cNvSpPr/>
          <p:nvPr/>
        </p:nvSpPr>
        <p:spPr bwMode="gray">
          <a:xfrm rot="5400000">
            <a:off x="4524676" y="-809324"/>
            <a:ext cx="3142648" cy="12192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06168" y="4277728"/>
            <a:ext cx="7229946"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Key metals and mining business drivers include; minimizing operation and maintenance costs, maximizing plant availability and throughput, ensuring safety for personnel, machinery, materials and property, </a:t>
            </a:r>
          </a:p>
          <a:p>
            <a:r>
              <a:rPr lang="en-US" sz="2000" dirty="0">
                <a:solidFill>
                  <a:schemeClr val="bg1"/>
                </a:solidFill>
                <a:effectLst>
                  <a:outerShdw blurRad="38100" dist="38100" dir="2700000" algn="tl">
                    <a:srgbClr val="000000">
                      <a:alpha val="43137"/>
                    </a:srgbClr>
                  </a:outerShdw>
                </a:effectLst>
              </a:rPr>
              <a:t>conserving natural resources and reducing </a:t>
            </a:r>
          </a:p>
          <a:p>
            <a:r>
              <a:rPr lang="en-US" sz="2000" dirty="0">
                <a:solidFill>
                  <a:schemeClr val="bg1"/>
                </a:solidFill>
                <a:effectLst>
                  <a:outerShdw blurRad="38100" dist="38100" dir="2700000" algn="tl">
                    <a:srgbClr val="000000">
                      <a:alpha val="43137"/>
                    </a:srgbClr>
                  </a:outerShdw>
                </a:effectLst>
              </a:rPr>
              <a:t>emissions and energy saving.</a:t>
            </a:r>
          </a:p>
        </p:txBody>
      </p:sp>
    </p:spTree>
    <p:extLst>
      <p:ext uri="{BB962C8B-B14F-4D97-AF65-F5344CB8AC3E}">
        <p14:creationId xmlns:p14="http://schemas.microsoft.com/office/powerpoint/2010/main" val="77773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outdoor, old&#10;&#10;Description automatically generated">
            <a:extLst>
              <a:ext uri="{FF2B5EF4-FFF2-40B4-BE49-F238E27FC236}">
                <a16:creationId xmlns:a16="http://schemas.microsoft.com/office/drawing/2014/main" id="{BB37A1D4-5000-49A1-8677-72697914A0AA}"/>
              </a:ext>
            </a:extLst>
          </p:cNvPr>
          <p:cNvPicPr>
            <a:picLocks noChangeAspect="1"/>
          </p:cNvPicPr>
          <p:nvPr/>
        </p:nvPicPr>
        <p:blipFill>
          <a:blip r:embed="rId2"/>
          <a:stretch>
            <a:fillRect/>
          </a:stretch>
        </p:blipFill>
        <p:spPr>
          <a:xfrm>
            <a:off x="0" y="0"/>
            <a:ext cx="12192000" cy="6858000"/>
          </a:xfrm>
          <a:prstGeom prst="rect">
            <a:avLst/>
          </a:prstGeom>
        </p:spPr>
      </p:pic>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10032" y="384232"/>
            <a:ext cx="5426311"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ABB electrical packages deliver</a:t>
            </a:r>
          </a:p>
          <a:p>
            <a:r>
              <a:rPr lang="en-US" sz="2000" dirty="0">
                <a:solidFill>
                  <a:schemeClr val="bg1"/>
                </a:solidFill>
                <a:effectLst>
                  <a:outerShdw blurRad="38100" dist="38100" dir="2700000" algn="tl">
                    <a:srgbClr val="000000">
                      <a:alpha val="43137"/>
                    </a:srgbClr>
                  </a:outerShdw>
                </a:effectLst>
              </a:rPr>
              <a:t>significant capital and operating</a:t>
            </a:r>
          </a:p>
          <a:p>
            <a:r>
              <a:rPr lang="en-US" sz="2000" dirty="0">
                <a:solidFill>
                  <a:schemeClr val="bg1"/>
                </a:solidFill>
                <a:effectLst>
                  <a:outerShdw blurRad="38100" dist="38100" dir="2700000" algn="tl">
                    <a:srgbClr val="000000">
                      <a:alpha val="43137"/>
                    </a:srgbClr>
                  </a:outerShdw>
                </a:effectLst>
              </a:rPr>
              <a:t>cost efficiencies while shrinking the</a:t>
            </a:r>
          </a:p>
          <a:p>
            <a:r>
              <a:rPr lang="en-US" sz="2000" dirty="0">
                <a:solidFill>
                  <a:schemeClr val="bg1"/>
                </a:solidFill>
                <a:effectLst>
                  <a:outerShdw blurRad="38100" dist="38100" dir="2700000" algn="tl">
                    <a:srgbClr val="000000">
                      <a:alpha val="43137"/>
                    </a:srgbClr>
                  </a:outerShdw>
                </a:effectLst>
              </a:rPr>
              <a:t>project’s development footprint</a:t>
            </a:r>
          </a:p>
          <a:p>
            <a:r>
              <a:rPr lang="en-US" sz="2000" dirty="0">
                <a:solidFill>
                  <a:schemeClr val="bg1"/>
                </a:solidFill>
                <a:effectLst>
                  <a:outerShdw blurRad="38100" dist="38100" dir="2700000" algn="tl">
                    <a:srgbClr val="000000">
                      <a:alpha val="43137"/>
                    </a:srgbClr>
                  </a:outerShdw>
                </a:effectLst>
              </a:rPr>
              <a:t>and environmental impact.</a:t>
            </a:r>
          </a:p>
        </p:txBody>
      </p:sp>
    </p:spTree>
    <p:extLst>
      <p:ext uri="{BB962C8B-B14F-4D97-AF65-F5344CB8AC3E}">
        <p14:creationId xmlns:p14="http://schemas.microsoft.com/office/powerpoint/2010/main" val="14453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Continuous operation &amp; sustainability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8</a:t>
            </a:fld>
            <a:endParaRPr lang="en-US" dirty="0"/>
          </a:p>
        </p:txBody>
      </p:sp>
      <p:sp>
        <p:nvSpPr>
          <p:cNvPr id="8" name="Content Placeholder 8">
            <a:extLst>
              <a:ext uri="{FF2B5EF4-FFF2-40B4-BE49-F238E27FC236}">
                <a16:creationId xmlns:a16="http://schemas.microsoft.com/office/drawing/2014/main" id="{A87C079B-7467-41F2-A5EA-2E390194B444}"/>
              </a:ext>
            </a:extLst>
          </p:cNvPr>
          <p:cNvSpPr>
            <a:spLocks noGrp="1"/>
          </p:cNvSpPr>
          <p:nvPr>
            <p:ph sz="quarter" idx="21"/>
          </p:nvPr>
        </p:nvSpPr>
        <p:spPr>
          <a:xfrm>
            <a:off x="332366" y="1371600"/>
            <a:ext cx="11243938" cy="1040603"/>
          </a:xfrm>
        </p:spPr>
        <p:txBody>
          <a:bodyPr/>
          <a:lstStyle/>
          <a:p>
            <a:r>
              <a:rPr lang="en-US" sz="1800" dirty="0"/>
              <a:t>Mining and metallurgy plants need skilled operators and good maintenance management to produce at sustainable yields. But costs associated with unscheduled downtime – replacement of ruined equipment, idle manpower, late-penalty fees, rental equipment expenses and intangibles for dissatisfied customers – can add up quickly.</a:t>
            </a:r>
          </a:p>
        </p:txBody>
      </p:sp>
      <p:sp>
        <p:nvSpPr>
          <p:cNvPr id="2" name="TextBox 1">
            <a:extLst>
              <a:ext uri="{FF2B5EF4-FFF2-40B4-BE49-F238E27FC236}">
                <a16:creationId xmlns:a16="http://schemas.microsoft.com/office/drawing/2014/main" id="{6A5706E4-1E37-41C2-83C6-EE02B0C51DD4}"/>
              </a:ext>
            </a:extLst>
          </p:cNvPr>
          <p:cNvSpPr txBox="1"/>
          <p:nvPr/>
        </p:nvSpPr>
        <p:spPr bwMode="gray">
          <a:xfrm>
            <a:off x="649224" y="2718327"/>
            <a:ext cx="4307787" cy="3300984"/>
          </a:xfrm>
          <a:prstGeom prst="rect">
            <a:avLst/>
          </a:prstGeom>
          <a:noFill/>
        </p:spPr>
        <p:txBody>
          <a:bodyPr wrap="square" lIns="72000" tIns="72000" rIns="72000" bIns="72000" numCol="1" spcCol="365760" rtlCol="0">
            <a:noAutofit/>
          </a:bodyPr>
          <a:lstStyle/>
          <a:p>
            <a:r>
              <a:rPr lang="en-US" sz="1100" dirty="0"/>
              <a:t>To avoid cost-prohibitive unscheduled downtime and to enforce safe and environmentally friendly production, most metals and mining facilities choose higher performing electrical materials and products to boost plant availability. ABB offers the following solutions to sustain continuous operation safely and at high yields:</a:t>
            </a:r>
          </a:p>
          <a:p>
            <a:pPr marL="171450" indent="-171450">
              <a:spcBef>
                <a:spcPts val="600"/>
              </a:spcBef>
              <a:buFont typeface="Arial" panose="020B0604020202020204" pitchFamily="34" charset="0"/>
              <a:buChar char="•"/>
            </a:pPr>
            <a:r>
              <a:rPr lang="en-US" sz="1100" dirty="0"/>
              <a:t>Long-lasting electrical systems to optimize lifecycle costs and capital expenditures</a:t>
            </a:r>
          </a:p>
          <a:p>
            <a:pPr marL="171450" indent="-171450">
              <a:buFont typeface="Arial" panose="020B0604020202020204" pitchFamily="34" charset="0"/>
              <a:buChar char="•"/>
            </a:pPr>
            <a:r>
              <a:rPr lang="en-US" sz="1100" dirty="0"/>
              <a:t>High-performance electrical systems to withstand harsh environments and increase operational equipment effectiveness (OEE)</a:t>
            </a:r>
          </a:p>
          <a:p>
            <a:pPr marL="171450" indent="-171450">
              <a:buFont typeface="Arial" panose="020B0604020202020204" pitchFamily="34" charset="0"/>
              <a:buChar char="•"/>
            </a:pPr>
            <a:r>
              <a:rPr lang="en-US" sz="1100" dirty="0"/>
              <a:t>Installation training certification to help ensure plant sustainability</a:t>
            </a:r>
          </a:p>
          <a:p>
            <a:pPr marL="171450" indent="-171450">
              <a:buFont typeface="Arial" panose="020B0604020202020204" pitchFamily="34" charset="0"/>
              <a:buChar char="•"/>
            </a:pPr>
            <a:r>
              <a:rPr lang="en-US" sz="1100" dirty="0"/>
              <a:t>Qualified technicians to assist you in quickly getting your plant back online</a:t>
            </a:r>
          </a:p>
          <a:p>
            <a:pPr marL="171450" indent="-171450">
              <a:buFont typeface="Arial" panose="020B0604020202020204" pitchFamily="34" charset="0"/>
              <a:buChar char="•"/>
            </a:pPr>
            <a:r>
              <a:rPr lang="en-US" sz="1100" dirty="0"/>
              <a:t>Product solutions to standardize your electrical system and ensure that you have the required products available at your local supplier when you need them</a:t>
            </a:r>
            <a:endParaRPr lang="en-US" sz="1000" dirty="0"/>
          </a:p>
        </p:txBody>
      </p:sp>
      <p:sp>
        <p:nvSpPr>
          <p:cNvPr id="9" name="TextBox 8">
            <a:extLst>
              <a:ext uri="{FF2B5EF4-FFF2-40B4-BE49-F238E27FC236}">
                <a16:creationId xmlns:a16="http://schemas.microsoft.com/office/drawing/2014/main" id="{5974815B-82C5-459A-968A-50DFCF9D37F2}"/>
              </a:ext>
            </a:extLst>
          </p:cNvPr>
          <p:cNvSpPr txBox="1"/>
          <p:nvPr/>
        </p:nvSpPr>
        <p:spPr bwMode="gray">
          <a:xfrm>
            <a:off x="5601127" y="2718327"/>
            <a:ext cx="6132068" cy="3300984"/>
          </a:xfrm>
          <a:prstGeom prst="rect">
            <a:avLst/>
          </a:prstGeom>
          <a:noFill/>
        </p:spPr>
        <p:txBody>
          <a:bodyPr wrap="square" lIns="72000" tIns="72000" rIns="72000" bIns="72000" numCol="2" spcCol="365760" rtlCol="0">
            <a:noAutofit/>
          </a:bodyPr>
          <a:lstStyle/>
          <a:p>
            <a:r>
              <a:rPr lang="en-US" sz="1050" b="1" dirty="0"/>
              <a:t>Sta-Kon® – Crimped wire termination systems</a:t>
            </a:r>
          </a:p>
          <a:p>
            <a:pPr marL="171450" indent="-171450">
              <a:buFont typeface="Arial" panose="020B0604020202020204" pitchFamily="34" charset="0"/>
              <a:buChar char="•"/>
            </a:pPr>
            <a:r>
              <a:rPr lang="en-US" sz="1050" dirty="0"/>
              <a:t>Metal insulation grip sleeve included on all nylon terminals for strain relief</a:t>
            </a:r>
          </a:p>
          <a:p>
            <a:pPr marL="171450" indent="-171450">
              <a:buFont typeface="Arial" panose="020B0604020202020204" pitchFamily="34" charset="0"/>
              <a:buChar char="•"/>
            </a:pPr>
            <a:r>
              <a:rPr lang="en-US" sz="1050" dirty="0"/>
              <a:t>Long barrel selectively annealed</a:t>
            </a:r>
          </a:p>
          <a:p>
            <a:pPr marL="171450" indent="-171450">
              <a:buFont typeface="Arial" panose="020B0604020202020204" pitchFamily="34" charset="0"/>
              <a:buChar char="•"/>
            </a:pPr>
            <a:r>
              <a:rPr lang="en-US" sz="1050" dirty="0"/>
              <a:t>UL® Listed and CSA Certified</a:t>
            </a:r>
          </a:p>
          <a:p>
            <a:endParaRPr lang="en-US" sz="1050" dirty="0"/>
          </a:p>
          <a:p>
            <a:r>
              <a:rPr lang="en-US" sz="1050" b="1" dirty="0"/>
              <a:t>Carlon®</a:t>
            </a:r>
          </a:p>
          <a:p>
            <a:pPr marL="171450" indent="-171450">
              <a:buFont typeface="Arial" panose="020B0604020202020204" pitchFamily="34" charset="0"/>
              <a:buChar char="•"/>
            </a:pPr>
            <a:r>
              <a:rPr lang="en-US" sz="1050" dirty="0"/>
              <a:t>PVC fittings and Snap-Loc® Spacers</a:t>
            </a:r>
          </a:p>
          <a:p>
            <a:pPr marL="171450" indent="-171450">
              <a:buFont typeface="Arial" panose="020B0604020202020204" pitchFamily="34" charset="0"/>
              <a:buChar char="•"/>
            </a:pPr>
            <a:r>
              <a:rPr lang="en-US" sz="1050" dirty="0"/>
              <a:t>P&amp;C® Flex Conduit</a:t>
            </a:r>
          </a:p>
          <a:p>
            <a:pPr marL="171450" indent="-171450">
              <a:buFont typeface="Arial" panose="020B0604020202020204" pitchFamily="34" charset="0"/>
              <a:buChar char="•"/>
            </a:pPr>
            <a:endParaRPr lang="en-US" sz="1050" dirty="0"/>
          </a:p>
          <a:p>
            <a:r>
              <a:rPr lang="en-US" sz="1050" b="1" dirty="0"/>
              <a:t>Kopex-Ex™</a:t>
            </a:r>
          </a:p>
          <a:p>
            <a:pPr marL="171450" indent="-171450">
              <a:buFont typeface="Arial" panose="020B0604020202020204" pitchFamily="34" charset="0"/>
              <a:buChar char="•"/>
            </a:pPr>
            <a:r>
              <a:rPr lang="en-US" sz="1050" dirty="0"/>
              <a:t>Explosion-proof conduit and coupling systems</a:t>
            </a:r>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pPr marL="171450" indent="-171450">
              <a:buFont typeface="Arial" panose="020B0604020202020204" pitchFamily="34" charset="0"/>
              <a:buChar char="•"/>
            </a:pPr>
            <a:endParaRPr lang="en-US" sz="1050" dirty="0"/>
          </a:p>
          <a:p>
            <a:endParaRPr lang="en-US" sz="1050" dirty="0"/>
          </a:p>
          <a:p>
            <a:r>
              <a:rPr lang="en-US" sz="1050" b="1" dirty="0"/>
              <a:t>T&amp;B® Fittings – Type A </a:t>
            </a:r>
            <a:r>
              <a:rPr lang="en-US" sz="1050" b="1" dirty="0" err="1"/>
              <a:t>liquidtight</a:t>
            </a:r>
            <a:r>
              <a:rPr lang="en-US" sz="1050" b="1" dirty="0"/>
              <a:t> flexible non-metallic conduit with non-metallic or stainless steel fittings</a:t>
            </a:r>
          </a:p>
          <a:p>
            <a:pPr marL="171450" indent="-171450">
              <a:buFont typeface="Arial" panose="020B0604020202020204" pitchFamily="34" charset="0"/>
              <a:buChar char="•"/>
            </a:pPr>
            <a:r>
              <a:rPr lang="en-US" sz="1050" dirty="0"/>
              <a:t>Ideal for continuous flexing or vibration applications</a:t>
            </a:r>
          </a:p>
          <a:p>
            <a:pPr marL="171450" indent="-171450">
              <a:buFont typeface="Arial" panose="020B0604020202020204" pitchFamily="34" charset="0"/>
              <a:buChar char="•"/>
            </a:pPr>
            <a:r>
              <a:rPr lang="en-US" sz="1050" dirty="0"/>
              <a:t>Creates a liquid-, dust- and oil-tight seal</a:t>
            </a:r>
          </a:p>
          <a:p>
            <a:pPr marL="171450" indent="-171450">
              <a:buFont typeface="Arial" panose="020B0604020202020204" pitchFamily="34" charset="0"/>
              <a:buChar char="•"/>
            </a:pPr>
            <a:r>
              <a:rPr lang="en-US" sz="1050" dirty="0"/>
              <a:t>Suitable for operating temperatures from -4° to 140°F (-20° to 60°C)</a:t>
            </a:r>
          </a:p>
          <a:p>
            <a:pPr marL="171450" indent="-171450">
              <a:buFont typeface="Arial" panose="020B0604020202020204" pitchFamily="34" charset="0"/>
              <a:buChar char="•"/>
            </a:pPr>
            <a:r>
              <a:rPr lang="en-US" sz="1050" dirty="0"/>
              <a:t>Blackburn® – Motor lead disconnects</a:t>
            </a:r>
          </a:p>
          <a:p>
            <a:pPr marL="171450" indent="-171450">
              <a:buFont typeface="Arial" panose="020B0604020202020204" pitchFamily="34" charset="0"/>
              <a:buChar char="•"/>
            </a:pPr>
            <a:r>
              <a:rPr lang="en-US" sz="1050" dirty="0"/>
              <a:t>Quick and easy change-out of electric motors – with no bolting, taping or loose connections</a:t>
            </a:r>
          </a:p>
          <a:p>
            <a:pPr marL="171450" indent="-171450">
              <a:buFont typeface="Arial" panose="020B0604020202020204" pitchFamily="34" charset="0"/>
              <a:buChar char="•"/>
            </a:pPr>
            <a:r>
              <a:rPr lang="en-US" sz="1050" dirty="0"/>
              <a:t>UL® Listed to 600V, 125°C</a:t>
            </a:r>
          </a:p>
          <a:p>
            <a:pPr marL="171450" indent="-171450">
              <a:buFont typeface="Arial" panose="020B0604020202020204" pitchFamily="34" charset="0"/>
              <a:buChar char="•"/>
            </a:pPr>
            <a:r>
              <a:rPr lang="en-US" sz="1050" dirty="0"/>
              <a:t>Available for wire sizes up to 500 </a:t>
            </a:r>
            <a:r>
              <a:rPr lang="en-US" sz="1050" dirty="0" err="1"/>
              <a:t>kcmil</a:t>
            </a:r>
            <a:endParaRPr lang="en-US" sz="1050" dirty="0"/>
          </a:p>
          <a:p>
            <a:pPr marL="171450" indent="-171450">
              <a:buFont typeface="Arial" panose="020B0604020202020204" pitchFamily="34" charset="0"/>
              <a:buChar char="•"/>
            </a:pPr>
            <a:r>
              <a:rPr lang="en-US" sz="1050" dirty="0"/>
              <a:t>Featuring the Color-Keyed® compression system that ensures proper connections</a:t>
            </a:r>
          </a:p>
          <a:p>
            <a:endParaRPr lang="en-US" sz="1050" dirty="0"/>
          </a:p>
        </p:txBody>
      </p:sp>
      <p:sp>
        <p:nvSpPr>
          <p:cNvPr id="10" name="Content Placeholder 8">
            <a:extLst>
              <a:ext uri="{FF2B5EF4-FFF2-40B4-BE49-F238E27FC236}">
                <a16:creationId xmlns:a16="http://schemas.microsoft.com/office/drawing/2014/main" id="{32883A0A-74FC-4B14-8324-2554F3D5A8C8}"/>
              </a:ext>
            </a:extLst>
          </p:cNvPr>
          <p:cNvSpPr txBox="1">
            <a:spLocks/>
          </p:cNvSpPr>
          <p:nvPr/>
        </p:nvSpPr>
        <p:spPr bwMode="gray">
          <a:xfrm>
            <a:off x="332366" y="2705490"/>
            <a:ext cx="4961529" cy="3229653"/>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rPr>
              <a:t>To avoid cost-prohibitive unscheduled downtime and to enforce safe and environmentally friendly production, most metals and mining facilities choose higher performing electrical materials and products to boost plant availability. ABB offers the following solutions to sustain continuous operation safely and at high yields:</a:t>
            </a:r>
          </a:p>
          <a:p>
            <a:pPr marL="171450" indent="-171450">
              <a:buFont typeface="Arial" panose="020B0604020202020204" pitchFamily="34" charset="0"/>
              <a:buChar char="•"/>
            </a:pPr>
            <a:r>
              <a:rPr lang="en-US" sz="1100" dirty="0">
                <a:solidFill>
                  <a:schemeClr val="bg1"/>
                </a:solidFill>
              </a:rPr>
              <a:t>Long-lasting electrical systems to optimize lifecycle costs and capital expenditures</a:t>
            </a:r>
          </a:p>
          <a:p>
            <a:pPr marL="171450" indent="-171450">
              <a:buFont typeface="Arial" panose="020B0604020202020204" pitchFamily="34" charset="0"/>
              <a:buChar char="•"/>
            </a:pPr>
            <a:r>
              <a:rPr lang="en-US" sz="1100" dirty="0">
                <a:solidFill>
                  <a:schemeClr val="bg1"/>
                </a:solidFill>
              </a:rPr>
              <a:t>High-performance electrical systems to withstand harsh environments and increase operational equipment effectiveness (OEE)</a:t>
            </a:r>
          </a:p>
          <a:p>
            <a:pPr marL="171450" indent="-171450">
              <a:buFont typeface="Arial" panose="020B0604020202020204" pitchFamily="34" charset="0"/>
              <a:buChar char="•"/>
            </a:pPr>
            <a:r>
              <a:rPr lang="en-US" sz="1100" dirty="0">
                <a:solidFill>
                  <a:schemeClr val="bg1"/>
                </a:solidFill>
              </a:rPr>
              <a:t>Installation training certification to help ensure plant sustainability</a:t>
            </a:r>
          </a:p>
          <a:p>
            <a:pPr marL="171450" indent="-171450">
              <a:buFont typeface="Arial" panose="020B0604020202020204" pitchFamily="34" charset="0"/>
              <a:buChar char="•"/>
            </a:pPr>
            <a:r>
              <a:rPr lang="en-US" sz="1100" dirty="0">
                <a:solidFill>
                  <a:schemeClr val="bg1"/>
                </a:solidFill>
              </a:rPr>
              <a:t>Qualified technicians to assist you in quickly getting your plant back online</a:t>
            </a:r>
          </a:p>
          <a:p>
            <a:pPr marL="171450" indent="-171450">
              <a:buFont typeface="Arial" panose="020B0604020202020204" pitchFamily="34" charset="0"/>
              <a:buChar char="•"/>
            </a:pPr>
            <a:r>
              <a:rPr lang="en-US" sz="1100" dirty="0">
                <a:solidFill>
                  <a:schemeClr val="bg1"/>
                </a:solidFill>
              </a:rPr>
              <a:t>Product solutions to standardize your electrical system and ensure that you have the required products available at your local supplier when you need them</a:t>
            </a:r>
            <a:endParaRPr lang="en-US" sz="1000" dirty="0">
              <a:solidFill>
                <a:schemeClr val="bg1"/>
              </a:solidFill>
            </a:endParaRPr>
          </a:p>
        </p:txBody>
      </p:sp>
    </p:spTree>
    <p:extLst>
      <p:ext uri="{BB962C8B-B14F-4D97-AF65-F5344CB8AC3E}">
        <p14:creationId xmlns:p14="http://schemas.microsoft.com/office/powerpoint/2010/main" val="3412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Corrosive &amp; harsh environment protection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January 24, 2021</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9</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520000" cy="396001"/>
          </a:xfrm>
        </p:spPr>
        <p:txBody>
          <a:bodyPr/>
          <a:lstStyle/>
          <a:p>
            <a:r>
              <a:rPr lang="en-US" sz="1800" dirty="0"/>
              <a:t>Corrosion – the enemy of electrical systems – costs an estimated $2.1 billion annually in lost equipment, plus labor and downtime.</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4052236" y="2130552"/>
            <a:ext cx="7603958" cy="3952613"/>
          </a:xfrm>
          <a:prstGeom prst="rect">
            <a:avLst/>
          </a:prstGeom>
          <a:noFill/>
        </p:spPr>
        <p:txBody>
          <a:bodyPr wrap="square" lIns="72000" tIns="72000" rIns="72000" bIns="72000" numCol="3" spcCol="365760" rtlCol="0">
            <a:noAutofit/>
          </a:bodyPr>
          <a:lstStyle/>
          <a:p>
            <a:r>
              <a:rPr lang="en-US" sz="1050" b="1" dirty="0">
                <a:latin typeface="ABBvoice" panose="020D0603020503020204" pitchFamily="34" charset="0"/>
                <a:ea typeface="ABBvoice" panose="020D0603020503020204" pitchFamily="34" charset="0"/>
                <a:cs typeface="ABBvoice" panose="020D0603020503020204" pitchFamily="34" charset="0"/>
              </a:rPr>
              <a:t>T&amp;B® Fittings</a:t>
            </a:r>
          </a:p>
          <a:p>
            <a:pPr marL="171450" indent="-171450">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Stainless steel form 8 and </a:t>
            </a:r>
            <a:r>
              <a:rPr lang="en-US" sz="1050" b="1" dirty="0" err="1">
                <a:latin typeface="ABBvoice" panose="020D0603020503020204" pitchFamily="34" charset="0"/>
                <a:ea typeface="ABBvoice" panose="020D0603020503020204" pitchFamily="34" charset="0"/>
                <a:cs typeface="ABBvoice" panose="020D0603020503020204" pitchFamily="34" charset="0"/>
              </a:rPr>
              <a:t>BlueKote</a:t>
            </a:r>
            <a:r>
              <a:rPr lang="en-US" sz="1050" b="1" dirty="0">
                <a:latin typeface="ABBvoice" panose="020D0603020503020204" pitchFamily="34" charset="0"/>
                <a:ea typeface="ABBvoice" panose="020D0603020503020204" pitchFamily="34" charset="0"/>
                <a:cs typeface="ABBvoice" panose="020D0603020503020204" pitchFamily="34" charset="0"/>
              </a:rPr>
              <a:t>® conduit bodies</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Marine-grade Type 316 stainless steel construction</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in rugged Form 8 design in sizes to 2" and LB, T, TB and LU® shapes</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Ferrous Form 7 and Form 8 designs in all popular sizes and shapes with triple-layer, corrosion resistant </a:t>
            </a:r>
            <a:r>
              <a:rPr lang="en-US" sz="1050" dirty="0" err="1">
                <a:latin typeface="ABBvoice" panose="020D0603020503020204" pitchFamily="34" charset="0"/>
                <a:ea typeface="ABBvoice" panose="020D0603020503020204" pitchFamily="34" charset="0"/>
                <a:cs typeface="ABBvoice" panose="020D0603020503020204" pitchFamily="34" charset="0"/>
              </a:rPr>
              <a:t>BlueKote</a:t>
            </a:r>
            <a:r>
              <a:rPr lang="en-US" sz="1050" dirty="0">
                <a:latin typeface="ABBvoice" panose="020D0603020503020204" pitchFamily="34" charset="0"/>
                <a:ea typeface="ABBvoice" panose="020D0603020503020204" pitchFamily="34" charset="0"/>
                <a:cs typeface="ABBvoice" panose="020D0603020503020204" pitchFamily="34" charset="0"/>
              </a:rPr>
              <a:t>® finish</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Sand Cast Aluminum Form 7 and Form 9</a:t>
            </a:r>
          </a:p>
          <a:p>
            <a:pPr marL="171450" indent="-171450">
              <a:spcBef>
                <a:spcPts val="600"/>
              </a:spcBef>
              <a:buFont typeface="Arial" panose="020B0604020202020204" pitchFamily="34" charset="0"/>
              <a:buChar char="•"/>
            </a:pPr>
            <a:r>
              <a:rPr lang="en-US" sz="1050" b="1" dirty="0">
                <a:latin typeface="ABBvoice" panose="020D0603020503020204" pitchFamily="34" charset="0"/>
                <a:ea typeface="ABBvoice" panose="020D0603020503020204" pitchFamily="34" charset="0"/>
                <a:cs typeface="ABBvoice" panose="020D0603020503020204" pitchFamily="34" charset="0"/>
              </a:rPr>
              <a:t>Stainless steel </a:t>
            </a:r>
            <a:r>
              <a:rPr lang="en-US" sz="1050" b="1" dirty="0" err="1">
                <a:latin typeface="ABBvoice" panose="020D0603020503020204" pitchFamily="34" charset="0"/>
                <a:ea typeface="ABBvoice" panose="020D0603020503020204" pitchFamily="34" charset="0"/>
                <a:cs typeface="ABBvoice" panose="020D0603020503020204" pitchFamily="34" charset="0"/>
              </a:rPr>
              <a:t>liquidtight</a:t>
            </a:r>
            <a:r>
              <a:rPr lang="en-US" sz="1050" b="1" dirty="0">
                <a:latin typeface="ABBvoice" panose="020D0603020503020204" pitchFamily="34" charset="0"/>
                <a:ea typeface="ABBvoice" panose="020D0603020503020204" pitchFamily="34" charset="0"/>
                <a:cs typeface="ABBvoice" panose="020D0603020503020204" pitchFamily="34" charset="0"/>
              </a:rPr>
              <a:t> conduit connectors</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Type 304 stainless steel body and gland nut resist corrosion far better than other metallic fittings</a:t>
            </a:r>
          </a:p>
          <a:p>
            <a:pPr marL="404813" lvl="1" indent="-173038">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Rated for temperatures up to 105°C </a:t>
            </a:r>
          </a:p>
          <a:p>
            <a:r>
              <a:rPr lang="en-US" sz="1050" b="1" dirty="0" err="1">
                <a:latin typeface="ABBvoice" panose="020D0603020503020204" pitchFamily="34" charset="0"/>
                <a:ea typeface="ABBvoice" panose="020D0603020503020204" pitchFamily="34" charset="0"/>
                <a:cs typeface="ABBvoice" panose="020D0603020503020204" pitchFamily="34" charset="0"/>
              </a:rPr>
              <a:t>Ocal</a:t>
            </a:r>
            <a:r>
              <a:rPr lang="en-US" sz="1050" b="1" dirty="0">
                <a:latin typeface="ABBvoice" panose="020D0603020503020204" pitchFamily="34" charset="0"/>
                <a:ea typeface="ABBvoice" panose="020D0603020503020204" pitchFamily="34" charset="0"/>
                <a:cs typeface="ABBvoice" panose="020D0603020503020204" pitchFamily="34" charset="0"/>
              </a:rPr>
              <a:t>® – OCAL-BLUE® PVC-coated conduit</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PVC-coated, hot-dipped galvanized conduit and threads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Provides superior corrosion protection against many harmful elements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Interior blue polyurethane provides corrosion protection around cables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T&amp;B® Cable Tray – Stainless steel cable tray</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Does not channel moisture to electrical equipment, preventing corrosion and failure</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Does not channel corrosive, explosive or toxic gases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Adaptaflex®</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Cable protection systems – conduit and connectors</a:t>
            </a:r>
          </a:p>
          <a:p>
            <a:endParaRPr lang="en-US" sz="1050" b="1"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Ty-Rap® – Stainless steel cable ties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Strong, fireproof and easy to apply – for safe cable bundling</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Resist corrosion and UV light, with the ability to withstand temperature extremes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Provide a strong, safe installation with a unique dual-locking mechanism</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Carlon®</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PVC fittings and Snap-Loc® spacers</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P&amp;C® Flex Conduit</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Homac®</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Copper Flood-Seal® compression splice kits</a:t>
            </a:r>
          </a:p>
          <a:p>
            <a:endParaRPr lang="en-US" sz="1050" dirty="0">
              <a:latin typeface="ABBvoice" panose="020D0603020503020204" pitchFamily="34" charset="0"/>
              <a:ea typeface="ABBvoice" panose="020D0603020503020204" pitchFamily="34" charset="0"/>
              <a:cs typeface="ABBvoice" panose="020D0603020503020204" pitchFamily="34" charset="0"/>
            </a:endParaRPr>
          </a:p>
          <a:p>
            <a:r>
              <a:rPr lang="en-US" sz="1050" b="1" dirty="0">
                <a:latin typeface="ABBvoice" panose="020D0603020503020204" pitchFamily="34" charset="0"/>
                <a:ea typeface="ABBvoice" panose="020D0603020503020204" pitchFamily="34" charset="0"/>
                <a:cs typeface="ABBvoice" panose="020D0603020503020204" pitchFamily="34" charset="0"/>
              </a:rPr>
              <a:t>Kopex-Ex™</a:t>
            </a:r>
          </a:p>
          <a:p>
            <a:pPr marL="171450" indent="-171450">
              <a:buFont typeface="Arial" panose="020B0604020202020204" pitchFamily="34" charset="0"/>
              <a:buChar char="•"/>
            </a:pPr>
            <a:r>
              <a:rPr lang="en-US" sz="1050" dirty="0">
                <a:latin typeface="ABBvoice" panose="020D0603020503020204" pitchFamily="34" charset="0"/>
                <a:ea typeface="ABBvoice" panose="020D0603020503020204" pitchFamily="34" charset="0"/>
                <a:cs typeface="ABBvoice" panose="020D0603020503020204" pitchFamily="34" charset="0"/>
              </a:rPr>
              <a:t>Explosion-proof conduit and coupling systems</a:t>
            </a: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7" y="2183595"/>
            <a:ext cx="3613992" cy="3615850"/>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Problems caused by corrosion include: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Equipment failure and shortened life</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Poor electrical system reliability caused by high-resistance connections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Long maintenance repair time due to corroded parts</a:t>
            </a:r>
          </a:p>
          <a:p>
            <a:pPr marL="171450" indent="-171450">
              <a:buFont typeface="Arial" panose="020B0604020202020204" pitchFamily="34" charset="0"/>
              <a:buChar char="•"/>
            </a:pPr>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Safety hazards and product contamination</a:t>
            </a:r>
          </a:p>
          <a:p>
            <a:r>
              <a:rPr lang="en-US" sz="1100" dirty="0">
                <a:solidFill>
                  <a:schemeClr val="bg1"/>
                </a:solidFill>
                <a:latin typeface="ABBvoice" panose="020D0603020503020204" pitchFamily="34" charset="0"/>
                <a:ea typeface="ABBvoice" panose="020D0603020503020204" pitchFamily="34" charset="0"/>
                <a:cs typeface="ABBvoice" panose="020D0603020503020204" pitchFamily="34" charset="0"/>
              </a:rPr>
              <a:t>Harsh environmental factors inherent in mining and metallurgy applications – such as liquid and dirt ingress, heat, vibration and shock – can greatly accelerate corrosion and cause failures in the electrical and automation systems if not properly addressed. ABB solutions are made with corrosion-resistant materials to extend the life and reliability of your electrical system. Our aluminum, stainless steel, specialty alloy, and PVC or PVC coated products are the solutions to your corrosion issues.</a:t>
            </a:r>
          </a:p>
        </p:txBody>
      </p:sp>
    </p:spTree>
    <p:extLst>
      <p:ext uri="{BB962C8B-B14F-4D97-AF65-F5344CB8AC3E}">
        <p14:creationId xmlns:p14="http://schemas.microsoft.com/office/powerpoint/2010/main" val="12819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Widescreen">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ABB Widescreen" id="{62278C66-EA74-4E15-B987-6AD1F05E7FC8}" vid="{767BC7D0-3A94-46F7-9A97-7885CD999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EA4076ABC0FD4D9E33BCC71BA19EA9" ma:contentTypeVersion="13" ma:contentTypeDescription="Create a new document." ma:contentTypeScope="" ma:versionID="9ba8928647188cf43b840180dde480df">
  <xsd:schema xmlns:xsd="http://www.w3.org/2001/XMLSchema" xmlns:xs="http://www.w3.org/2001/XMLSchema" xmlns:p="http://schemas.microsoft.com/office/2006/metadata/properties" xmlns:ns3="79f55b18-18d2-4e7d-87d8-0ca2fcfce08f" xmlns:ns4="ad2ed3c2-fdaa-421f-a07b-b9028b5801d5" targetNamespace="http://schemas.microsoft.com/office/2006/metadata/properties" ma:root="true" ma:fieldsID="029e9a2979ca63c3686fbce78085b636" ns3:_="" ns4:_="">
    <xsd:import namespace="79f55b18-18d2-4e7d-87d8-0ca2fcfce08f"/>
    <xsd:import namespace="ad2ed3c2-fdaa-421f-a07b-b9028b5801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55b18-18d2-4e7d-87d8-0ca2fcfce0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2ed3c2-fdaa-421f-a07b-b9028b5801d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B8604D-FAE6-4EFC-B761-74F03195EDAD}">
  <ds:schemaRefs>
    <ds:schemaRef ds:uri="http://schemas.microsoft.com/sharepoint/v3/contenttype/forms"/>
  </ds:schemaRefs>
</ds:datastoreItem>
</file>

<file path=customXml/itemProps2.xml><?xml version="1.0" encoding="utf-8"?>
<ds:datastoreItem xmlns:ds="http://schemas.openxmlformats.org/officeDocument/2006/customXml" ds:itemID="{269CAFDB-37C7-4A3E-B7DB-8373210E8F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55b18-18d2-4e7d-87d8-0ca2fcfce08f"/>
    <ds:schemaRef ds:uri="ad2ed3c2-fdaa-421f-a07b-b9028b5801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AD937F-9B70-4B8F-9709-1C533C15038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Default Theme</Template>
  <TotalTime>11240</TotalTime>
  <Words>3860</Words>
  <Application>Microsoft Office PowerPoint</Application>
  <PresentationFormat>Widescreen</PresentationFormat>
  <Paragraphs>587</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ABBvoice</vt:lpstr>
      <vt:lpstr>ABBvoiceOffice</vt:lpstr>
      <vt:lpstr>ABBvoice-Regular</vt:lpstr>
      <vt:lpstr>Arial</vt:lpstr>
      <vt:lpstr>Calibri</vt:lpstr>
      <vt:lpstr>Symbol</vt:lpstr>
      <vt:lpstr>ABB Widescreen</vt:lpstr>
      <vt:lpstr>Metals and Mining Industry</vt:lpstr>
      <vt:lpstr>—  Thomas &amp; Betts is now part of ABB’s Installation Products Division, but our long legacy of quality products and innovation remains the same.  From connectors that support wire buildings on Earth to cable ties that help put machines in space, we continue to work every day to make, market, design and sell products that provide a smarter, safer and more reliable flow of electricity, from source to socket.</vt:lpstr>
      <vt:lpstr>Contents</vt:lpstr>
      <vt:lpstr>Designed to perform</vt:lpstr>
      <vt:lpstr>Challenge and commitment</vt:lpstr>
      <vt:lpstr>PowerPoint Presentation</vt:lpstr>
      <vt:lpstr>PowerPoint Presentation</vt:lpstr>
      <vt:lpstr>Continuous operation &amp; sustainability</vt:lpstr>
      <vt:lpstr>Corrosive &amp; harsh environment protection</vt:lpstr>
      <vt:lpstr>PowerPoint Presentation</vt:lpstr>
      <vt:lpstr>PowerPoint Presentation</vt:lpstr>
      <vt:lpstr>Liquid ingress protection</vt:lpstr>
      <vt:lpstr>Safety</vt:lpstr>
      <vt:lpstr>PowerPoint Presentation</vt:lpstr>
      <vt:lpstr>PowerPoint Presentation</vt:lpstr>
      <vt:lpstr>Extreme temperature protection</vt:lpstr>
      <vt:lpstr>Hazardous location protection</vt:lpstr>
      <vt:lpstr>PowerPoint Presentation</vt:lpstr>
      <vt:lpstr>PowerPoint Presentation</vt:lpstr>
      <vt:lpstr>Power quality, efficiency &amp; reliability</vt:lpstr>
      <vt:lpstr>Grounding &amp; bonding</vt:lpstr>
      <vt:lpstr>PowerPoint Presentation</vt:lpstr>
      <vt:lpstr>PowerPoint Presentation</vt:lpstr>
      <vt:lpstr>Product selection guide</vt:lpstr>
      <vt:lpstr>Product selection guide</vt:lpstr>
      <vt:lpstr>Product selection guide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Tisdale</dc:creator>
  <cp:lastModifiedBy>Brian Tisdale</cp:lastModifiedBy>
  <cp:revision>78</cp:revision>
  <dcterms:created xsi:type="dcterms:W3CDTF">2020-11-23T15:18:02Z</dcterms:created>
  <dcterms:modified xsi:type="dcterms:W3CDTF">2021-01-24T17:24:11Z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0x01010021EA4076ABC0FD4D9E33BCC71BA19EA9</vt:lpwstr>
  </property>
</Properties>
</file>