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304" r:id="rId6"/>
    <p:sldId id="308" r:id="rId7"/>
    <p:sldId id="310" r:id="rId8"/>
    <p:sldId id="309" r:id="rId9"/>
    <p:sldId id="307" r:id="rId10"/>
    <p:sldId id="3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CD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0834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7/1/2022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465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2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2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July 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68497" y="1592262"/>
            <a:ext cx="8256000" cy="460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</a:t>
            </a:r>
            <a:r>
              <a:rPr lang="en-US" noProof="0"/>
              <a:t>to add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9" name="Subtitle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94799"/>
            <a:ext cx="12192000" cy="897464"/>
          </a:xfrm>
          <a:prstGeom prst="rect">
            <a:avLst/>
          </a:prstGeo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</a:t>
            </a:r>
            <a:r>
              <a:rPr lang="en-US"/>
              <a:t>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7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July 1, 2022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  <p:sldLayoutId id="2147483709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ABB </a:t>
            </a:r>
            <a:r>
              <a:rPr lang="en-FI" dirty="0"/>
              <a:t>MOTION SERVICE</a:t>
            </a:r>
            <a:r>
              <a:rPr lang="fi-FI" dirty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ACS800 Single Drive Modernization</a:t>
            </a:r>
            <a:endParaRPr lang="fi-FI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Modular solution for your sustainable and digital future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ACS800-07 R5-R6 to ACS880U R7-R8 single drive modernization installation animation</a:t>
            </a:r>
          </a:p>
          <a:p>
            <a:r>
              <a:rPr lang="en-US" dirty="0"/>
              <a:t>3AXD10001561750</a:t>
            </a:r>
          </a:p>
        </p:txBody>
      </p:sp>
      <p:pic>
        <p:nvPicPr>
          <p:cNvPr id="9" name="Picture Placeholder 23">
            <a:extLst>
              <a:ext uri="{FF2B5EF4-FFF2-40B4-BE49-F238E27FC236}">
                <a16:creationId xmlns:a16="http://schemas.microsoft.com/office/drawing/2014/main" id="{1C8F985E-47AC-455A-9488-80D1BB755F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2770" b="2770"/>
          <a:stretch/>
        </p:blipFill>
        <p:spPr>
          <a:xfrm>
            <a:off x="0" y="0"/>
            <a:ext cx="12192000" cy="4610100"/>
          </a:xfrm>
        </p:spPr>
      </p:pic>
    </p:spTree>
    <p:extLst>
      <p:ext uri="{BB962C8B-B14F-4D97-AF65-F5344CB8AC3E}">
        <p14:creationId xmlns:p14="http://schemas.microsoft.com/office/powerpoint/2010/main" val="40999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332367" y="1168313"/>
            <a:ext cx="11520897" cy="4754505"/>
          </a:xfrm>
        </p:spPr>
        <p:txBody>
          <a:bodyPr/>
          <a:lstStyle/>
          <a:p>
            <a:r>
              <a:rPr lang="en-US" sz="1800" dirty="0"/>
              <a:t>This animation provides a general view for mechanical installation of ACS800-07 R5-R6 modernization with ACS880U R7-R8.</a:t>
            </a:r>
          </a:p>
          <a:p>
            <a:r>
              <a:rPr lang="en-US" sz="1800" dirty="0"/>
              <a:t>Animation variant includes the following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Modernization base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Bottom entry (+SP1107)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Bottom exit (+H325)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New control panel</a:t>
            </a:r>
          </a:p>
          <a:p>
            <a:endParaRPr lang="en-US" sz="1600" dirty="0"/>
          </a:p>
          <a:p>
            <a:r>
              <a:rPr lang="en-US" sz="1800" dirty="0"/>
              <a:t>The site installation shall be done according to the assembly drawings, circuit diagrams and installation manual included in the delivery.</a:t>
            </a:r>
          </a:p>
          <a:p>
            <a:r>
              <a:rPr lang="en-US" sz="1800" dirty="0"/>
              <a:t>Purpose of the animation is not to act as an installation instruction, but to provide overview of installation steps.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Installation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84B70-8C39-4836-96A4-275B5938FC8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D78CC-A2DB-4446-87A1-5614FF7F2A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5FCC-717D-42D2-809B-A918DF9566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6BFBFD-25B5-4ADD-9C88-192CD6C7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5888"/>
            <a:ext cx="11520000" cy="641662"/>
          </a:xfrm>
        </p:spPr>
        <p:txBody>
          <a:bodyPr/>
          <a:lstStyle/>
          <a:p>
            <a:pPr algn="ctr"/>
            <a:r>
              <a:rPr lang="en-US" sz="3600" dirty="0"/>
              <a:t>ACS800-07 disassembly</a:t>
            </a:r>
          </a:p>
        </p:txBody>
      </p:sp>
    </p:spTree>
    <p:extLst>
      <p:ext uri="{BB962C8B-B14F-4D97-AF65-F5344CB8AC3E}">
        <p14:creationId xmlns:p14="http://schemas.microsoft.com/office/powerpoint/2010/main" val="11337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E0349-2C41-4472-A5A9-ABA0D45A29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July 1, 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391BB-204A-4AC4-ABC6-83069965B3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Dissassembly sale">
            <a:hlinkClick r:id="" action="ppaction://media"/>
            <a:extLst>
              <a:ext uri="{FF2B5EF4-FFF2-40B4-BE49-F238E27FC236}">
                <a16:creationId xmlns:a16="http://schemas.microsoft.com/office/drawing/2014/main" id="{CFAFB863-E211-4BF1-ADE1-D09549289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84B70-8C39-4836-96A4-275B5938FC8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D78CC-A2DB-4446-87A1-5614FF7F2A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5FCC-717D-42D2-809B-A918DF9566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6BFBFD-25B5-4ADD-9C88-192CD6C7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5888"/>
            <a:ext cx="11520000" cy="641662"/>
          </a:xfrm>
        </p:spPr>
        <p:txBody>
          <a:bodyPr/>
          <a:lstStyle/>
          <a:p>
            <a:pPr algn="ctr"/>
            <a:r>
              <a:rPr lang="fi-FI" sz="3600" dirty="0"/>
              <a:t>ACS880U assembly</a:t>
            </a:r>
          </a:p>
        </p:txBody>
      </p:sp>
    </p:spTree>
    <p:extLst>
      <p:ext uri="{BB962C8B-B14F-4D97-AF65-F5344CB8AC3E}">
        <p14:creationId xmlns:p14="http://schemas.microsoft.com/office/powerpoint/2010/main" val="31647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E0349-2C41-4472-A5A9-ABA0D45A29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July 1, 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391BB-204A-4AC4-ABC6-83069965B3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Assembly sale">
            <a:hlinkClick r:id="" action="ppaction://media"/>
            <a:extLst>
              <a:ext uri="{FF2B5EF4-FFF2-40B4-BE49-F238E27FC236}">
                <a16:creationId xmlns:a16="http://schemas.microsoft.com/office/drawing/2014/main" id="{F55A92CC-EC7A-4D0B-AE4D-D2D6E4E17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58632-0BE3-488C-8B05-E95C9B532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E2FD1-84BB-4F2E-9DC8-7C4B80B645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1, 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C998B-106B-4791-B9C8-67E29442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9F7B5C214AC64883D08E60C48DDBC6" ma:contentTypeVersion="13" ma:contentTypeDescription="Create a new document." ma:contentTypeScope="" ma:versionID="430a6f7a0e587f84f52bdddcb7962d6c">
  <xsd:schema xmlns:xsd="http://www.w3.org/2001/XMLSchema" xmlns:xs="http://www.w3.org/2001/XMLSchema" xmlns:p="http://schemas.microsoft.com/office/2006/metadata/properties" xmlns:ns2="25f7b0be-e2ef-43e4-8c02-2abfb7da2512" xmlns:ns3="d7c1ec37-5f8b-4414-8886-e75b66d3a527" targetNamespace="http://schemas.microsoft.com/office/2006/metadata/properties" ma:root="true" ma:fieldsID="5ed1889a4c219d0aa517f65c33dc682b" ns2:_="" ns3:_="">
    <xsd:import namespace="25f7b0be-e2ef-43e4-8c02-2abfb7da2512"/>
    <xsd:import namespace="d7c1ec37-5f8b-4414-8886-e75b66d3a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7b0be-e2ef-43e4-8c02-2abfb7da25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3e722c5-bebe-4801-a6ac-67aa35eba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1ec37-5f8b-4414-8886-e75b66d3a52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df146e1-158e-41d5-92cf-7fc8a420999c}" ma:internalName="TaxCatchAll" ma:showField="CatchAllData" ma:web="d7c1ec37-5f8b-4414-8886-e75b66d3a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c1ec37-5f8b-4414-8886-e75b66d3a527" xsi:nil="true"/>
    <lcf76f155ced4ddcb4097134ff3c332f xmlns="25f7b0be-e2ef-43e4-8c02-2abfb7da25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20130B-FD62-4FE0-9C7F-4C6D6800D7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f7b0be-e2ef-43e4-8c02-2abfb7da2512"/>
    <ds:schemaRef ds:uri="d7c1ec37-5f8b-4414-8886-e75b66d3a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BD16FF-2242-4215-9420-18E371085A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D3183A-B800-4B09-95D5-403D536A5DFA}">
  <ds:schemaRefs>
    <ds:schemaRef ds:uri="http://schemas.microsoft.com/office/2006/metadata/properties"/>
    <ds:schemaRef ds:uri="http://purl.org/dc/elements/1.1/"/>
    <ds:schemaRef ds:uri="108ae7f6-a1d0-4775-9c0a-b1784b71b3ff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40ef5570-13b1-4206-967c-2ec7b228d954"/>
    <ds:schemaRef ds:uri="http://www.w3.org/XML/1998/namespace"/>
    <ds:schemaRef ds:uri="http://purl.org/dc/dcmitype/"/>
    <ds:schemaRef ds:uri="d7c1ec37-5f8b-4414-8886-e75b66d3a527"/>
    <ds:schemaRef ds:uri="25f7b0be-e2ef-43e4-8c02-2abfb7da25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ABB PowerPoint Template 16by9</Template>
  <TotalTime>13519</TotalTime>
  <Words>133</Words>
  <Application>Microsoft Office PowerPoint</Application>
  <PresentationFormat>Widescreen</PresentationFormat>
  <Paragraphs>29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ABBvoice</vt:lpstr>
      <vt:lpstr>ABBvoiceOffice</vt:lpstr>
      <vt:lpstr>Arial</vt:lpstr>
      <vt:lpstr>Symbol</vt:lpstr>
      <vt:lpstr>ABB Master</vt:lpstr>
      <vt:lpstr>ACS800 Single Drive Modernization</vt:lpstr>
      <vt:lpstr>Installation animation</vt:lpstr>
      <vt:lpstr>ACS800-07 disassembly</vt:lpstr>
      <vt:lpstr>PowerPoint Presentation</vt:lpstr>
      <vt:lpstr>ACS880U assembly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 Retrofit service</dc:title>
  <dc:creator>MATHILDA TIMMER</dc:creator>
  <cp:lastModifiedBy>Ekaterina Podnebesnikova</cp:lastModifiedBy>
  <cp:revision>172</cp:revision>
  <dcterms:created xsi:type="dcterms:W3CDTF">2017-07-06T13:26:57Z</dcterms:created>
  <dcterms:modified xsi:type="dcterms:W3CDTF">2022-07-01T06:03:35Z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0x010100BF9F7B5C214AC64883D08E60C48DDBC6</vt:lpwstr>
  </property>
  <property fmtid="{D5CDD505-2E9C-101B-9397-08002B2CF9AE}" pid="3" name="AuthorIds_UIVersion_1536">
    <vt:lpwstr>1197</vt:lpwstr>
  </property>
  <property fmtid="{D5CDD505-2E9C-101B-9397-08002B2CF9AE}" pid="4" name="MediaServiceImageTags">
    <vt:lpwstr/>
  </property>
</Properties>
</file>