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sldIdLst>
    <p:sldId id="256" r:id="rId5"/>
    <p:sldId id="257" r:id="rId6"/>
    <p:sldId id="258" r:id="rId7"/>
    <p:sldId id="259" r:id="rId8"/>
    <p:sldId id="260" r:id="rId9"/>
    <p:sldId id="271" r:id="rId10"/>
    <p:sldId id="272" r:id="rId11"/>
    <p:sldId id="284" r:id="rId12"/>
    <p:sldId id="261" r:id="rId13"/>
    <p:sldId id="299" r:id="rId14"/>
    <p:sldId id="274" r:id="rId15"/>
    <p:sldId id="282" r:id="rId16"/>
    <p:sldId id="288" r:id="rId17"/>
    <p:sldId id="301" r:id="rId18"/>
    <p:sldId id="300" r:id="rId19"/>
    <p:sldId id="279" r:id="rId20"/>
    <p:sldId id="296" r:id="rId21"/>
    <p:sldId id="273" r:id="rId22"/>
    <p:sldId id="293"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6" userDrawn="1">
          <p15:clr>
            <a:srgbClr val="A4A3A4"/>
          </p15:clr>
        </p15:guide>
        <p15:guide id="2" orient="horz" pos="3456" userDrawn="1">
          <p15:clr>
            <a:srgbClr val="A4A3A4"/>
          </p15:clr>
        </p15:guide>
        <p15:guide id="3" pos="6576" userDrawn="1">
          <p15:clr>
            <a:srgbClr val="A4A3A4"/>
          </p15:clr>
        </p15:guide>
        <p15:guide id="4" pos="2520" userDrawn="1">
          <p15:clr>
            <a:srgbClr val="A4A3A4"/>
          </p15:clr>
        </p15:guide>
        <p15:guide id="5" pos="63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p:scale>
          <a:sx n="66" d="100"/>
          <a:sy n="66" d="100"/>
        </p:scale>
        <p:origin x="2154" y="948"/>
      </p:cViewPr>
      <p:guideLst>
        <p:guide orient="horz" pos="1056"/>
        <p:guide orient="horz" pos="3456"/>
        <p:guide pos="6576"/>
        <p:guide pos="2520"/>
        <p:guide pos="6360"/>
      </p:guideLst>
    </p:cSldViewPr>
  </p:slideViewPr>
  <p:notesTextViewPr>
    <p:cViewPr>
      <p:scale>
        <a:sx n="1" d="1"/>
        <a:sy n="1" d="1"/>
      </p:scale>
      <p:origin x="0" y="0"/>
    </p:cViewPr>
  </p:notesTextViewPr>
  <p:sorterViewPr>
    <p:cViewPr>
      <p:scale>
        <a:sx n="200" d="100"/>
        <a:sy n="200" d="100"/>
      </p:scale>
      <p:origin x="0" y="-2388"/>
    </p:cViewPr>
  </p:sorter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Tisdale" userId="ceba91bc-2a3b-4838-89a9-d3675dd1b845" providerId="ADAL" clId="{3E324822-32C4-4365-9EAC-40D68EE9059E}"/>
    <pc:docChg chg="undo custSel delSld modSld">
      <pc:chgData name="Brian Tisdale" userId="ceba91bc-2a3b-4838-89a9-d3675dd1b845" providerId="ADAL" clId="{3E324822-32C4-4365-9EAC-40D68EE9059E}" dt="2021-04-02T18:02:04.627" v="1311" actId="20577"/>
      <pc:docMkLst>
        <pc:docMk/>
      </pc:docMkLst>
      <pc:sldChg chg="modSp mod">
        <pc:chgData name="Brian Tisdale" userId="ceba91bc-2a3b-4838-89a9-d3675dd1b845" providerId="ADAL" clId="{3E324822-32C4-4365-9EAC-40D68EE9059E}" dt="2021-04-02T18:02:04.627" v="1311" actId="20577"/>
        <pc:sldMkLst>
          <pc:docMk/>
          <pc:sldMk cId="839621551" sldId="258"/>
        </pc:sldMkLst>
        <pc:spChg chg="mod">
          <ac:chgData name="Brian Tisdale" userId="ceba91bc-2a3b-4838-89a9-d3675dd1b845" providerId="ADAL" clId="{3E324822-32C4-4365-9EAC-40D68EE9059E}" dt="2021-04-02T18:02:04.627" v="1311" actId="20577"/>
          <ac:spMkLst>
            <pc:docMk/>
            <pc:sldMk cId="839621551" sldId="258"/>
            <ac:spMk id="5" creationId="{2CCE92F3-C7E7-498A-BDD6-07D2B224DDC2}"/>
          </ac:spMkLst>
        </pc:spChg>
      </pc:sldChg>
      <pc:sldChg chg="addSp delSp modSp mod">
        <pc:chgData name="Brian Tisdale" userId="ceba91bc-2a3b-4838-89a9-d3675dd1b845" providerId="ADAL" clId="{3E324822-32C4-4365-9EAC-40D68EE9059E}" dt="2021-04-02T12:47:07.630" v="329" actId="478"/>
        <pc:sldMkLst>
          <pc:docMk/>
          <pc:sldMk cId="202078418" sldId="260"/>
        </pc:sldMkLst>
        <pc:spChg chg="mod">
          <ac:chgData name="Brian Tisdale" userId="ceba91bc-2a3b-4838-89a9-d3675dd1b845" providerId="ADAL" clId="{3E324822-32C4-4365-9EAC-40D68EE9059E}" dt="2021-04-02T12:46:34.011" v="324" actId="12788"/>
          <ac:spMkLst>
            <pc:docMk/>
            <pc:sldMk cId="202078418" sldId="260"/>
            <ac:spMk id="8" creationId="{DB65B6C4-0190-436C-AA89-09D03248C133}"/>
          </ac:spMkLst>
        </pc:spChg>
        <pc:spChg chg="mod">
          <ac:chgData name="Brian Tisdale" userId="ceba91bc-2a3b-4838-89a9-d3675dd1b845" providerId="ADAL" clId="{3E324822-32C4-4365-9EAC-40D68EE9059E}" dt="2021-04-02T12:46:11.882" v="310" actId="14100"/>
          <ac:spMkLst>
            <pc:docMk/>
            <pc:sldMk cId="202078418" sldId="260"/>
            <ac:spMk id="9" creationId="{BD6025EE-18C7-4F9F-B59A-F58D62F38F6F}"/>
          </ac:spMkLst>
        </pc:spChg>
        <pc:grpChg chg="mod">
          <ac:chgData name="Brian Tisdale" userId="ceba91bc-2a3b-4838-89a9-d3675dd1b845" providerId="ADAL" clId="{3E324822-32C4-4365-9EAC-40D68EE9059E}" dt="2021-04-02T12:46:34.011" v="324" actId="12788"/>
          <ac:grpSpMkLst>
            <pc:docMk/>
            <pc:sldMk cId="202078418" sldId="260"/>
            <ac:grpSpMk id="12" creationId="{D3E28816-BB8B-488F-908A-D7EC0EF9B1E4}"/>
          </ac:grpSpMkLst>
        </pc:grpChg>
        <pc:picChg chg="add mod">
          <ac:chgData name="Brian Tisdale" userId="ceba91bc-2a3b-4838-89a9-d3675dd1b845" providerId="ADAL" clId="{3E324822-32C4-4365-9EAC-40D68EE9059E}" dt="2021-04-02T12:47:04.085" v="328" actId="1076"/>
          <ac:picMkLst>
            <pc:docMk/>
            <pc:sldMk cId="202078418" sldId="260"/>
            <ac:picMk id="2" creationId="{1E0FCA3D-795B-4152-8761-CD7CD2E18C04}"/>
          </ac:picMkLst>
        </pc:picChg>
        <pc:picChg chg="del">
          <ac:chgData name="Brian Tisdale" userId="ceba91bc-2a3b-4838-89a9-d3675dd1b845" providerId="ADAL" clId="{3E324822-32C4-4365-9EAC-40D68EE9059E}" dt="2021-04-02T12:47:07.630" v="329" actId="478"/>
          <ac:picMkLst>
            <pc:docMk/>
            <pc:sldMk cId="202078418" sldId="260"/>
            <ac:picMk id="6" creationId="{6F4D41CF-CE9A-4298-A560-FA005DA07421}"/>
          </ac:picMkLst>
        </pc:picChg>
        <pc:cxnChg chg="mod">
          <ac:chgData name="Brian Tisdale" userId="ceba91bc-2a3b-4838-89a9-d3675dd1b845" providerId="ADAL" clId="{3E324822-32C4-4365-9EAC-40D68EE9059E}" dt="2021-04-02T12:46:34.011" v="324" actId="12788"/>
          <ac:cxnSpMkLst>
            <pc:docMk/>
            <pc:sldMk cId="202078418" sldId="260"/>
            <ac:cxnSpMk id="10" creationId="{3B7A1EDC-19C5-429A-B4F4-5565BD75756E}"/>
          </ac:cxnSpMkLst>
        </pc:cxnChg>
      </pc:sldChg>
      <pc:sldChg chg="addSp delSp modSp mod">
        <pc:chgData name="Brian Tisdale" userId="ceba91bc-2a3b-4838-89a9-d3675dd1b845" providerId="ADAL" clId="{3E324822-32C4-4365-9EAC-40D68EE9059E}" dt="2021-04-02T14:00:06.490" v="611" actId="14100"/>
        <pc:sldMkLst>
          <pc:docMk/>
          <pc:sldMk cId="341282362" sldId="261"/>
        </pc:sldMkLst>
        <pc:spChg chg="mod">
          <ac:chgData name="Brian Tisdale" userId="ceba91bc-2a3b-4838-89a9-d3675dd1b845" providerId="ADAL" clId="{3E324822-32C4-4365-9EAC-40D68EE9059E}" dt="2021-04-02T13:56:45.651" v="523" actId="33524"/>
          <ac:spMkLst>
            <pc:docMk/>
            <pc:sldMk cId="341282362" sldId="261"/>
            <ac:spMk id="8" creationId="{A87C079B-7467-41F2-A5EA-2E390194B444}"/>
          </ac:spMkLst>
        </pc:spChg>
        <pc:spChg chg="del">
          <ac:chgData name="Brian Tisdale" userId="ceba91bc-2a3b-4838-89a9-d3675dd1b845" providerId="ADAL" clId="{3E324822-32C4-4365-9EAC-40D68EE9059E}" dt="2021-04-02T13:56:09.988" v="512" actId="478"/>
          <ac:spMkLst>
            <pc:docMk/>
            <pc:sldMk cId="341282362" sldId="261"/>
            <ac:spMk id="9" creationId="{5974815B-82C5-459A-968A-50DFCF9D37F2}"/>
          </ac:spMkLst>
        </pc:spChg>
        <pc:spChg chg="del">
          <ac:chgData name="Brian Tisdale" userId="ceba91bc-2a3b-4838-89a9-d3675dd1b845" providerId="ADAL" clId="{3E324822-32C4-4365-9EAC-40D68EE9059E}" dt="2021-04-02T13:56:09.988" v="512" actId="478"/>
          <ac:spMkLst>
            <pc:docMk/>
            <pc:sldMk cId="341282362" sldId="261"/>
            <ac:spMk id="10" creationId="{32883A0A-74FC-4B14-8324-2554F3D5A8C8}"/>
          </ac:spMkLst>
        </pc:spChg>
        <pc:spChg chg="add mod">
          <ac:chgData name="Brian Tisdale" userId="ceba91bc-2a3b-4838-89a9-d3675dd1b845" providerId="ADAL" clId="{3E324822-32C4-4365-9EAC-40D68EE9059E}" dt="2021-04-02T14:00:06.490" v="611" actId="14100"/>
          <ac:spMkLst>
            <pc:docMk/>
            <pc:sldMk cId="341282362" sldId="261"/>
            <ac:spMk id="11" creationId="{5B223C95-DD9F-45F9-A380-6B6DF26583D0}"/>
          </ac:spMkLst>
        </pc:spChg>
        <pc:spChg chg="add mod">
          <ac:chgData name="Brian Tisdale" userId="ceba91bc-2a3b-4838-89a9-d3675dd1b845" providerId="ADAL" clId="{3E324822-32C4-4365-9EAC-40D68EE9059E}" dt="2021-04-02T14:00:03.412" v="610" actId="14100"/>
          <ac:spMkLst>
            <pc:docMk/>
            <pc:sldMk cId="341282362" sldId="261"/>
            <ac:spMk id="12" creationId="{8DAAC503-0642-4361-A8C8-DEA9EA758A4B}"/>
          </ac:spMkLst>
        </pc:spChg>
      </pc:sldChg>
      <pc:sldChg chg="addSp delSp modSp mod">
        <pc:chgData name="Brian Tisdale" userId="ceba91bc-2a3b-4838-89a9-d3675dd1b845" providerId="ADAL" clId="{3E324822-32C4-4365-9EAC-40D68EE9059E}" dt="2021-04-02T12:49:59.102" v="349" actId="1076"/>
        <pc:sldMkLst>
          <pc:docMk/>
          <pc:sldMk cId="777735982" sldId="271"/>
        </pc:sldMkLst>
        <pc:spChg chg="mod">
          <ac:chgData name="Brian Tisdale" userId="ceba91bc-2a3b-4838-89a9-d3675dd1b845" providerId="ADAL" clId="{3E324822-32C4-4365-9EAC-40D68EE9059E}" dt="2021-04-02T12:49:59.102" v="349" actId="1076"/>
          <ac:spMkLst>
            <pc:docMk/>
            <pc:sldMk cId="777735982" sldId="271"/>
            <ac:spMk id="22" creationId="{DBCD081F-3E1D-47FF-B09C-201443D3948B}"/>
          </ac:spMkLst>
        </pc:spChg>
        <pc:picChg chg="del">
          <ac:chgData name="Brian Tisdale" userId="ceba91bc-2a3b-4838-89a9-d3675dd1b845" providerId="ADAL" clId="{3E324822-32C4-4365-9EAC-40D68EE9059E}" dt="2021-04-02T12:48:55.188" v="338" actId="478"/>
          <ac:picMkLst>
            <pc:docMk/>
            <pc:sldMk cId="777735982" sldId="271"/>
            <ac:picMk id="3" creationId="{485D042A-8EC7-4BAD-AF4F-B8ABD333CB5E}"/>
          </ac:picMkLst>
        </pc:picChg>
        <pc:picChg chg="add mod ord modCrop">
          <ac:chgData name="Brian Tisdale" userId="ceba91bc-2a3b-4838-89a9-d3675dd1b845" providerId="ADAL" clId="{3E324822-32C4-4365-9EAC-40D68EE9059E}" dt="2021-04-02T12:48:53.369" v="337" actId="167"/>
          <ac:picMkLst>
            <pc:docMk/>
            <pc:sldMk cId="777735982" sldId="271"/>
            <ac:picMk id="4" creationId="{E2B9115E-BF0D-477F-A572-E77A045547A9}"/>
          </ac:picMkLst>
        </pc:picChg>
      </pc:sldChg>
      <pc:sldChg chg="addSp delSp modSp mod">
        <pc:chgData name="Brian Tisdale" userId="ceba91bc-2a3b-4838-89a9-d3675dd1b845" providerId="ADAL" clId="{3E324822-32C4-4365-9EAC-40D68EE9059E}" dt="2021-04-02T14:00:41.442" v="614" actId="1076"/>
        <pc:sldMkLst>
          <pc:docMk/>
          <pc:sldMk cId="1445388330" sldId="272"/>
        </pc:sldMkLst>
        <pc:spChg chg="add mod">
          <ac:chgData name="Brian Tisdale" userId="ceba91bc-2a3b-4838-89a9-d3675dd1b845" providerId="ADAL" clId="{3E324822-32C4-4365-9EAC-40D68EE9059E}" dt="2021-04-02T13:41:57.996" v="388" actId="1076"/>
          <ac:spMkLst>
            <pc:docMk/>
            <pc:sldMk cId="1445388330" sldId="272"/>
            <ac:spMk id="8" creationId="{7AE05B94-A5CB-4BEF-B798-89D85492F6C8}"/>
          </ac:spMkLst>
        </pc:spChg>
        <pc:spChg chg="del">
          <ac:chgData name="Brian Tisdale" userId="ceba91bc-2a3b-4838-89a9-d3675dd1b845" providerId="ADAL" clId="{3E324822-32C4-4365-9EAC-40D68EE9059E}" dt="2021-04-02T13:41:01.841" v="369" actId="478"/>
          <ac:spMkLst>
            <pc:docMk/>
            <pc:sldMk cId="1445388330" sldId="272"/>
            <ac:spMk id="22" creationId="{DBCD081F-3E1D-47FF-B09C-201443D3948B}"/>
          </ac:spMkLst>
        </pc:spChg>
        <pc:picChg chg="del">
          <ac:chgData name="Brian Tisdale" userId="ceba91bc-2a3b-4838-89a9-d3675dd1b845" providerId="ADAL" clId="{3E324822-32C4-4365-9EAC-40D68EE9059E}" dt="2021-04-02T13:40:47.713" v="367" actId="478"/>
          <ac:picMkLst>
            <pc:docMk/>
            <pc:sldMk cId="1445388330" sldId="272"/>
            <ac:picMk id="3" creationId="{8AF22BD7-5ABC-448D-8AC4-65CAE6DF3021}"/>
          </ac:picMkLst>
        </pc:picChg>
        <pc:picChg chg="add del mod modCrop">
          <ac:chgData name="Brian Tisdale" userId="ceba91bc-2a3b-4838-89a9-d3675dd1b845" providerId="ADAL" clId="{3E324822-32C4-4365-9EAC-40D68EE9059E}" dt="2021-04-02T13:40:14.278" v="359" actId="478"/>
          <ac:picMkLst>
            <pc:docMk/>
            <pc:sldMk cId="1445388330" sldId="272"/>
            <ac:picMk id="4" creationId="{097D5889-2345-4044-B140-EE47EDA8E98C}"/>
          </ac:picMkLst>
        </pc:picChg>
        <pc:picChg chg="add mod ord modCrop">
          <ac:chgData name="Brian Tisdale" userId="ceba91bc-2a3b-4838-89a9-d3675dd1b845" providerId="ADAL" clId="{3E324822-32C4-4365-9EAC-40D68EE9059E}" dt="2021-04-02T14:00:41.442" v="614" actId="1076"/>
          <ac:picMkLst>
            <pc:docMk/>
            <pc:sldMk cId="1445388330" sldId="272"/>
            <ac:picMk id="6" creationId="{F0199F15-4EB7-4DF0-A2B9-D03692F9570D}"/>
          </ac:picMkLst>
        </pc:picChg>
      </pc:sldChg>
      <pc:sldChg chg="addSp delSp modSp mod">
        <pc:chgData name="Brian Tisdale" userId="ceba91bc-2a3b-4838-89a9-d3675dd1b845" providerId="ADAL" clId="{3E324822-32C4-4365-9EAC-40D68EE9059E}" dt="2021-04-02T18:00:57.102" v="1309" actId="1076"/>
        <pc:sldMkLst>
          <pc:docMk/>
          <pc:sldMk cId="3457496862" sldId="273"/>
        </pc:sldMkLst>
        <pc:spChg chg="add mod ord">
          <ac:chgData name="Brian Tisdale" userId="ceba91bc-2a3b-4838-89a9-d3675dd1b845" providerId="ADAL" clId="{3E324822-32C4-4365-9EAC-40D68EE9059E}" dt="2021-04-02T18:00:14.997" v="1296" actId="14100"/>
          <ac:spMkLst>
            <pc:docMk/>
            <pc:sldMk cId="3457496862" sldId="273"/>
            <ac:spMk id="5" creationId="{5E117939-9158-4AA0-8121-C55F0CCB8449}"/>
          </ac:spMkLst>
        </pc:spChg>
        <pc:spChg chg="mod">
          <ac:chgData name="Brian Tisdale" userId="ceba91bc-2a3b-4838-89a9-d3675dd1b845" providerId="ADAL" clId="{3E324822-32C4-4365-9EAC-40D68EE9059E}" dt="2021-04-02T18:00:57.102" v="1309" actId="1076"/>
          <ac:spMkLst>
            <pc:docMk/>
            <pc:sldMk cId="3457496862" sldId="273"/>
            <ac:spMk id="22" creationId="{DBCD081F-3E1D-47FF-B09C-201443D3948B}"/>
          </ac:spMkLst>
        </pc:spChg>
        <pc:picChg chg="del">
          <ac:chgData name="Brian Tisdale" userId="ceba91bc-2a3b-4838-89a9-d3675dd1b845" providerId="ADAL" clId="{3E324822-32C4-4365-9EAC-40D68EE9059E}" dt="2021-04-02T17:57:48.097" v="1287" actId="478"/>
          <ac:picMkLst>
            <pc:docMk/>
            <pc:sldMk cId="3457496862" sldId="273"/>
            <ac:picMk id="3" creationId="{6AE70674-5385-49F9-84B2-E60480A09D1A}"/>
          </ac:picMkLst>
        </pc:picChg>
        <pc:picChg chg="add mod modCrop">
          <ac:chgData name="Brian Tisdale" userId="ceba91bc-2a3b-4838-89a9-d3675dd1b845" providerId="ADAL" clId="{3E324822-32C4-4365-9EAC-40D68EE9059E}" dt="2021-04-02T18:00:02.864" v="1295" actId="18131"/>
          <ac:picMkLst>
            <pc:docMk/>
            <pc:sldMk cId="3457496862" sldId="273"/>
            <ac:picMk id="4" creationId="{899C5AA4-C466-452E-B66C-047FE30F94BE}"/>
          </ac:picMkLst>
        </pc:picChg>
      </pc:sldChg>
      <pc:sldChg chg="addSp delSp modSp mod">
        <pc:chgData name="Brian Tisdale" userId="ceba91bc-2a3b-4838-89a9-d3675dd1b845" providerId="ADAL" clId="{3E324822-32C4-4365-9EAC-40D68EE9059E}" dt="2021-04-02T14:03:25.577" v="655" actId="1076"/>
        <pc:sldMkLst>
          <pc:docMk/>
          <pc:sldMk cId="4189352293" sldId="274"/>
        </pc:sldMkLst>
        <pc:spChg chg="mod">
          <ac:chgData name="Brian Tisdale" userId="ceba91bc-2a3b-4838-89a9-d3675dd1b845" providerId="ADAL" clId="{3E324822-32C4-4365-9EAC-40D68EE9059E}" dt="2021-04-02T14:03:25.577" v="655" actId="1076"/>
          <ac:spMkLst>
            <pc:docMk/>
            <pc:sldMk cId="4189352293" sldId="274"/>
            <ac:spMk id="5" creationId="{BBD1A419-4EB2-4DFE-9FAB-E6EFBABE152E}"/>
          </ac:spMkLst>
        </pc:spChg>
        <pc:picChg chg="del">
          <ac:chgData name="Brian Tisdale" userId="ceba91bc-2a3b-4838-89a9-d3675dd1b845" providerId="ADAL" clId="{3E324822-32C4-4365-9EAC-40D68EE9059E}" dt="2021-04-02T14:02:40.436" v="647" actId="478"/>
          <ac:picMkLst>
            <pc:docMk/>
            <pc:sldMk cId="4189352293" sldId="274"/>
            <ac:picMk id="3" creationId="{A1E202A1-7741-4F25-8C48-81C71B783EF7}"/>
          </ac:picMkLst>
        </pc:picChg>
        <pc:picChg chg="add mod ord modCrop">
          <ac:chgData name="Brian Tisdale" userId="ceba91bc-2a3b-4838-89a9-d3675dd1b845" providerId="ADAL" clId="{3E324822-32C4-4365-9EAC-40D68EE9059E}" dt="2021-04-02T14:02:44.435" v="648" actId="14100"/>
          <ac:picMkLst>
            <pc:docMk/>
            <pc:sldMk cId="4189352293" sldId="274"/>
            <ac:picMk id="4" creationId="{6A2226A3-9936-42B7-9CD8-5E3DABABE5D6}"/>
          </ac:picMkLst>
        </pc:picChg>
      </pc:sldChg>
      <pc:sldChg chg="delSp modSp mod">
        <pc:chgData name="Brian Tisdale" userId="ceba91bc-2a3b-4838-89a9-d3675dd1b845" providerId="ADAL" clId="{3E324822-32C4-4365-9EAC-40D68EE9059E}" dt="2021-04-02T17:48:09.292" v="1141" actId="20577"/>
        <pc:sldMkLst>
          <pc:docMk/>
          <pc:sldMk cId="722245086" sldId="279"/>
        </pc:sldMkLst>
        <pc:spChg chg="mod">
          <ac:chgData name="Brian Tisdale" userId="ceba91bc-2a3b-4838-89a9-d3675dd1b845" providerId="ADAL" clId="{3E324822-32C4-4365-9EAC-40D68EE9059E}" dt="2021-04-02T17:29:07.250" v="1010" actId="14100"/>
          <ac:spMkLst>
            <pc:docMk/>
            <pc:sldMk cId="722245086" sldId="279"/>
            <ac:spMk id="9" creationId="{D209841C-971F-477D-826F-25FD87EAA7E9}"/>
          </ac:spMkLst>
        </pc:spChg>
        <pc:spChg chg="mod">
          <ac:chgData name="Brian Tisdale" userId="ceba91bc-2a3b-4838-89a9-d3675dd1b845" providerId="ADAL" clId="{3E324822-32C4-4365-9EAC-40D68EE9059E}" dt="2021-04-02T17:48:09.292" v="1141" actId="20577"/>
          <ac:spMkLst>
            <pc:docMk/>
            <pc:sldMk cId="722245086" sldId="279"/>
            <ac:spMk id="12" creationId="{099B58DB-CDEF-471A-8923-73868CB3BB1A}"/>
          </ac:spMkLst>
        </pc:spChg>
        <pc:spChg chg="mod">
          <ac:chgData name="Brian Tisdale" userId="ceba91bc-2a3b-4838-89a9-d3675dd1b845" providerId="ADAL" clId="{3E324822-32C4-4365-9EAC-40D68EE9059E}" dt="2021-04-02T17:30:10.682" v="1016" actId="20577"/>
          <ac:spMkLst>
            <pc:docMk/>
            <pc:sldMk cId="722245086" sldId="279"/>
            <ac:spMk id="13" creationId="{759269A8-7670-4414-B4A7-F2F7EF1AA89B}"/>
          </ac:spMkLst>
        </pc:spChg>
        <pc:picChg chg="del">
          <ac:chgData name="Brian Tisdale" userId="ceba91bc-2a3b-4838-89a9-d3675dd1b845" providerId="ADAL" clId="{3E324822-32C4-4365-9EAC-40D68EE9059E}" dt="2021-04-02T17:30:23.661" v="1017" actId="478"/>
          <ac:picMkLst>
            <pc:docMk/>
            <pc:sldMk cId="722245086" sldId="279"/>
            <ac:picMk id="7" creationId="{724CF971-F0B7-4310-A5A0-88BE16B09D8A}"/>
          </ac:picMkLst>
        </pc:picChg>
      </pc:sldChg>
      <pc:sldChg chg="addSp delSp modSp mod">
        <pc:chgData name="Brian Tisdale" userId="ceba91bc-2a3b-4838-89a9-d3675dd1b845" providerId="ADAL" clId="{3E324822-32C4-4365-9EAC-40D68EE9059E}" dt="2021-04-02T15:20:10.504" v="779" actId="14100"/>
        <pc:sldMkLst>
          <pc:docMk/>
          <pc:sldMk cId="1332745516" sldId="282"/>
        </pc:sldMkLst>
        <pc:spChg chg="mod">
          <ac:chgData name="Brian Tisdale" userId="ceba91bc-2a3b-4838-89a9-d3675dd1b845" providerId="ADAL" clId="{3E324822-32C4-4365-9EAC-40D68EE9059E}" dt="2021-04-02T15:15:24.160" v="660" actId="14100"/>
          <ac:spMkLst>
            <pc:docMk/>
            <pc:sldMk cId="1332745516" sldId="282"/>
            <ac:spMk id="9" creationId="{D209841C-971F-477D-826F-25FD87EAA7E9}"/>
          </ac:spMkLst>
        </pc:spChg>
        <pc:spChg chg="add mod">
          <ac:chgData name="Brian Tisdale" userId="ceba91bc-2a3b-4838-89a9-d3675dd1b845" providerId="ADAL" clId="{3E324822-32C4-4365-9EAC-40D68EE9059E}" dt="2021-04-02T15:20:10.504" v="779" actId="14100"/>
          <ac:spMkLst>
            <pc:docMk/>
            <pc:sldMk cId="1332745516" sldId="282"/>
            <ac:spMk id="10" creationId="{74D6CEBD-CE82-4984-9F49-7C3ADCDA6F4C}"/>
          </ac:spMkLst>
        </pc:spChg>
        <pc:spChg chg="del">
          <ac:chgData name="Brian Tisdale" userId="ceba91bc-2a3b-4838-89a9-d3675dd1b845" providerId="ADAL" clId="{3E324822-32C4-4365-9EAC-40D68EE9059E}" dt="2021-04-02T15:15:45.069" v="662" actId="478"/>
          <ac:spMkLst>
            <pc:docMk/>
            <pc:sldMk cId="1332745516" sldId="282"/>
            <ac:spMk id="11" creationId="{7A6E3953-6951-431B-9256-060E1FB2DF97}"/>
          </ac:spMkLst>
        </pc:spChg>
        <pc:spChg chg="del">
          <ac:chgData name="Brian Tisdale" userId="ceba91bc-2a3b-4838-89a9-d3675dd1b845" providerId="ADAL" clId="{3E324822-32C4-4365-9EAC-40D68EE9059E}" dt="2021-04-02T15:15:45.069" v="662" actId="478"/>
          <ac:spMkLst>
            <pc:docMk/>
            <pc:sldMk cId="1332745516" sldId="282"/>
            <ac:spMk id="12" creationId="{3477848B-26AD-45E0-A5D2-294E49F22F56}"/>
          </ac:spMkLst>
        </pc:spChg>
        <pc:spChg chg="add mod">
          <ac:chgData name="Brian Tisdale" userId="ceba91bc-2a3b-4838-89a9-d3675dd1b845" providerId="ADAL" clId="{3E324822-32C4-4365-9EAC-40D68EE9059E}" dt="2021-04-02T15:19:57.512" v="777" actId="14100"/>
          <ac:spMkLst>
            <pc:docMk/>
            <pc:sldMk cId="1332745516" sldId="282"/>
            <ac:spMk id="13" creationId="{C91EDC7F-4246-4E0E-BAD7-9875C75A8828}"/>
          </ac:spMkLst>
        </pc:spChg>
        <pc:picChg chg="del">
          <ac:chgData name="Brian Tisdale" userId="ceba91bc-2a3b-4838-89a9-d3675dd1b845" providerId="ADAL" clId="{3E324822-32C4-4365-9EAC-40D68EE9059E}" dt="2021-04-02T15:15:25.496" v="661" actId="478"/>
          <ac:picMkLst>
            <pc:docMk/>
            <pc:sldMk cId="1332745516" sldId="282"/>
            <ac:picMk id="8" creationId="{6C061D3E-FEB3-4078-B75C-F3BF825B4D0C}"/>
          </ac:picMkLst>
        </pc:picChg>
      </pc:sldChg>
      <pc:sldChg chg="delSp modSp mod">
        <pc:chgData name="Brian Tisdale" userId="ceba91bc-2a3b-4838-89a9-d3675dd1b845" providerId="ADAL" clId="{3E324822-32C4-4365-9EAC-40D68EE9059E}" dt="2021-04-02T14:00:18.868" v="612" actId="948"/>
        <pc:sldMkLst>
          <pc:docMk/>
          <pc:sldMk cId="1174240571" sldId="284"/>
        </pc:sldMkLst>
        <pc:spChg chg="mod">
          <ac:chgData name="Brian Tisdale" userId="ceba91bc-2a3b-4838-89a9-d3675dd1b845" providerId="ADAL" clId="{3E324822-32C4-4365-9EAC-40D68EE9059E}" dt="2021-04-02T13:55:49.704" v="511" actId="20577"/>
          <ac:spMkLst>
            <pc:docMk/>
            <pc:sldMk cId="1174240571" sldId="284"/>
            <ac:spMk id="7" creationId="{AFB07FA9-5591-4A67-BF05-152E74622263}"/>
          </ac:spMkLst>
        </pc:spChg>
        <pc:spChg chg="mod">
          <ac:chgData name="Brian Tisdale" userId="ceba91bc-2a3b-4838-89a9-d3675dd1b845" providerId="ADAL" clId="{3E324822-32C4-4365-9EAC-40D68EE9059E}" dt="2021-04-02T13:42:29.603" v="395" actId="14100"/>
          <ac:spMkLst>
            <pc:docMk/>
            <pc:sldMk cId="1174240571" sldId="284"/>
            <ac:spMk id="9" creationId="{D209841C-971F-477D-826F-25FD87EAA7E9}"/>
          </ac:spMkLst>
        </pc:spChg>
        <pc:spChg chg="mod">
          <ac:chgData name="Brian Tisdale" userId="ceba91bc-2a3b-4838-89a9-d3675dd1b845" providerId="ADAL" clId="{3E324822-32C4-4365-9EAC-40D68EE9059E}" dt="2021-04-02T14:00:18.868" v="612" actId="948"/>
          <ac:spMkLst>
            <pc:docMk/>
            <pc:sldMk cId="1174240571" sldId="284"/>
            <ac:spMk id="23" creationId="{646C6EF9-F637-4F28-BCDB-329EEE6E0716}"/>
          </ac:spMkLst>
        </pc:spChg>
        <pc:picChg chg="del">
          <ac:chgData name="Brian Tisdale" userId="ceba91bc-2a3b-4838-89a9-d3675dd1b845" providerId="ADAL" clId="{3E324822-32C4-4365-9EAC-40D68EE9059E}" dt="2021-04-02T13:42:33.922" v="396" actId="478"/>
          <ac:picMkLst>
            <pc:docMk/>
            <pc:sldMk cId="1174240571" sldId="284"/>
            <ac:picMk id="5" creationId="{62D73672-283E-4675-B3C5-4C80B6E0ED72}"/>
          </ac:picMkLst>
        </pc:picChg>
        <pc:picChg chg="del">
          <ac:chgData name="Brian Tisdale" userId="ceba91bc-2a3b-4838-89a9-d3675dd1b845" providerId="ADAL" clId="{3E324822-32C4-4365-9EAC-40D68EE9059E}" dt="2021-04-02T13:42:33.922" v="396" actId="478"/>
          <ac:picMkLst>
            <pc:docMk/>
            <pc:sldMk cId="1174240571" sldId="284"/>
            <ac:picMk id="12" creationId="{95B672CB-A851-486E-84E3-6D5CB2953AA9}"/>
          </ac:picMkLst>
        </pc:picChg>
      </pc:sldChg>
      <pc:sldChg chg="addSp delSp modSp mod">
        <pc:chgData name="Brian Tisdale" userId="ceba91bc-2a3b-4838-89a9-d3675dd1b845" providerId="ADAL" clId="{3E324822-32C4-4365-9EAC-40D68EE9059E}" dt="2021-04-02T15:25:06.149" v="905" actId="14100"/>
        <pc:sldMkLst>
          <pc:docMk/>
          <pc:sldMk cId="2914366648" sldId="288"/>
        </pc:sldMkLst>
        <pc:spChg chg="del mod">
          <ac:chgData name="Brian Tisdale" userId="ceba91bc-2a3b-4838-89a9-d3675dd1b845" providerId="ADAL" clId="{3E324822-32C4-4365-9EAC-40D68EE9059E}" dt="2021-04-02T15:20:51.465" v="784" actId="478"/>
          <ac:spMkLst>
            <pc:docMk/>
            <pc:sldMk cId="2914366648" sldId="288"/>
            <ac:spMk id="10" creationId="{4F6A587B-8B25-4056-9974-DF5E19BBA4D7}"/>
          </ac:spMkLst>
        </pc:spChg>
        <pc:spChg chg="mod">
          <ac:chgData name="Brian Tisdale" userId="ceba91bc-2a3b-4838-89a9-d3675dd1b845" providerId="ADAL" clId="{3E324822-32C4-4365-9EAC-40D68EE9059E}" dt="2021-04-02T15:20:33.591" v="782" actId="14100"/>
          <ac:spMkLst>
            <pc:docMk/>
            <pc:sldMk cId="2914366648" sldId="288"/>
            <ac:spMk id="11" creationId="{D3DCCEB8-EA92-4625-B16E-DF9093734003}"/>
          </ac:spMkLst>
        </pc:spChg>
        <pc:spChg chg="del mod">
          <ac:chgData name="Brian Tisdale" userId="ceba91bc-2a3b-4838-89a9-d3675dd1b845" providerId="ADAL" clId="{3E324822-32C4-4365-9EAC-40D68EE9059E}" dt="2021-04-02T15:20:51.465" v="784" actId="478"/>
          <ac:spMkLst>
            <pc:docMk/>
            <pc:sldMk cId="2914366648" sldId="288"/>
            <ac:spMk id="12" creationId="{93445C15-3480-4BD4-B07A-A709E48416B8}"/>
          </ac:spMkLst>
        </pc:spChg>
        <pc:spChg chg="add mod">
          <ac:chgData name="Brian Tisdale" userId="ceba91bc-2a3b-4838-89a9-d3675dd1b845" providerId="ADAL" clId="{3E324822-32C4-4365-9EAC-40D68EE9059E}" dt="2021-04-02T15:25:06.149" v="905" actId="14100"/>
          <ac:spMkLst>
            <pc:docMk/>
            <pc:sldMk cId="2914366648" sldId="288"/>
            <ac:spMk id="13" creationId="{425DBEE2-41CA-4FD6-994F-B74A884ADB92}"/>
          </ac:spMkLst>
        </pc:spChg>
        <pc:spChg chg="add mod">
          <ac:chgData name="Brian Tisdale" userId="ceba91bc-2a3b-4838-89a9-d3675dd1b845" providerId="ADAL" clId="{3E324822-32C4-4365-9EAC-40D68EE9059E}" dt="2021-04-02T15:22:28.859" v="825" actId="14100"/>
          <ac:spMkLst>
            <pc:docMk/>
            <pc:sldMk cId="2914366648" sldId="288"/>
            <ac:spMk id="14" creationId="{C27D89E9-AD5E-496F-9CB8-9932E7B58240}"/>
          </ac:spMkLst>
        </pc:spChg>
        <pc:picChg chg="del">
          <ac:chgData name="Brian Tisdale" userId="ceba91bc-2a3b-4838-89a9-d3675dd1b845" providerId="ADAL" clId="{3E324822-32C4-4365-9EAC-40D68EE9059E}" dt="2021-04-02T15:20:51.465" v="784" actId="478"/>
          <ac:picMkLst>
            <pc:docMk/>
            <pc:sldMk cId="2914366648" sldId="288"/>
            <ac:picMk id="7" creationId="{7C604C8C-5C4B-4448-A71A-77A07AE4095F}"/>
          </ac:picMkLst>
        </pc:picChg>
        <pc:picChg chg="del mod">
          <ac:chgData name="Brian Tisdale" userId="ceba91bc-2a3b-4838-89a9-d3675dd1b845" providerId="ADAL" clId="{3E324822-32C4-4365-9EAC-40D68EE9059E}" dt="2021-04-02T15:20:51.465" v="784" actId="478"/>
          <ac:picMkLst>
            <pc:docMk/>
            <pc:sldMk cId="2914366648" sldId="288"/>
            <ac:picMk id="15" creationId="{2EFC2290-E44B-4B73-BF8F-2EB55671098B}"/>
          </ac:picMkLst>
        </pc:picChg>
        <pc:picChg chg="del mod">
          <ac:chgData name="Brian Tisdale" userId="ceba91bc-2a3b-4838-89a9-d3675dd1b845" providerId="ADAL" clId="{3E324822-32C4-4365-9EAC-40D68EE9059E}" dt="2021-04-02T15:20:51.465" v="784" actId="478"/>
          <ac:picMkLst>
            <pc:docMk/>
            <pc:sldMk cId="2914366648" sldId="288"/>
            <ac:picMk id="16" creationId="{5CE2AF6C-E5A3-413C-BF3C-A4265FDF22E3}"/>
          </ac:picMkLst>
        </pc:picChg>
      </pc:sldChg>
      <pc:sldChg chg="addSp delSp modSp mod">
        <pc:chgData name="Brian Tisdale" userId="ceba91bc-2a3b-4838-89a9-d3675dd1b845" providerId="ADAL" clId="{3E324822-32C4-4365-9EAC-40D68EE9059E}" dt="2021-04-01T20:18:43.879" v="303" actId="20577"/>
        <pc:sldMkLst>
          <pc:docMk/>
          <pc:sldMk cId="3376237254" sldId="293"/>
        </pc:sldMkLst>
        <pc:spChg chg="mod">
          <ac:chgData name="Brian Tisdale" userId="ceba91bc-2a3b-4838-89a9-d3675dd1b845" providerId="ADAL" clId="{3E324822-32C4-4365-9EAC-40D68EE9059E}" dt="2021-04-01T19:59:15.069" v="10" actId="403"/>
          <ac:spMkLst>
            <pc:docMk/>
            <pc:sldMk cId="3376237254" sldId="293"/>
            <ac:spMk id="20" creationId="{D2BA0CC2-0789-4588-A492-DE3B527C832F}"/>
          </ac:spMkLst>
        </pc:spChg>
        <pc:graphicFrameChg chg="mod modGraphic">
          <ac:chgData name="Brian Tisdale" userId="ceba91bc-2a3b-4838-89a9-d3675dd1b845" providerId="ADAL" clId="{3E324822-32C4-4365-9EAC-40D68EE9059E}" dt="2021-04-01T20:18:43.879" v="303" actId="20577"/>
          <ac:graphicFrameMkLst>
            <pc:docMk/>
            <pc:sldMk cId="3376237254" sldId="293"/>
            <ac:graphicFrameMk id="8" creationId="{80951538-0D87-483A-8E6B-08375D5222F3}"/>
          </ac:graphicFrameMkLst>
        </pc:graphicFrameChg>
        <pc:picChg chg="add mod">
          <ac:chgData name="Brian Tisdale" userId="ceba91bc-2a3b-4838-89a9-d3675dd1b845" providerId="ADAL" clId="{3E324822-32C4-4365-9EAC-40D68EE9059E}" dt="2021-04-01T20:07:15.777" v="90" actId="1076"/>
          <ac:picMkLst>
            <pc:docMk/>
            <pc:sldMk cId="3376237254" sldId="293"/>
            <ac:picMk id="7" creationId="{BFBB5A7E-34E3-4288-B61C-A350A84D217C}"/>
          </ac:picMkLst>
        </pc:picChg>
        <pc:picChg chg="del">
          <ac:chgData name="Brian Tisdale" userId="ceba91bc-2a3b-4838-89a9-d3675dd1b845" providerId="ADAL" clId="{3E324822-32C4-4365-9EAC-40D68EE9059E}" dt="2021-04-01T20:03:12.570" v="82" actId="478"/>
          <ac:picMkLst>
            <pc:docMk/>
            <pc:sldMk cId="3376237254" sldId="293"/>
            <ac:picMk id="9" creationId="{508314A9-A7C3-4B45-BB42-4873EBD6FA1C}"/>
          </ac:picMkLst>
        </pc:picChg>
        <pc:picChg chg="mod">
          <ac:chgData name="Brian Tisdale" userId="ceba91bc-2a3b-4838-89a9-d3675dd1b845" providerId="ADAL" clId="{3E324822-32C4-4365-9EAC-40D68EE9059E}" dt="2021-04-01T20:03:05.289" v="81" actId="1076"/>
          <ac:picMkLst>
            <pc:docMk/>
            <pc:sldMk cId="3376237254" sldId="293"/>
            <ac:picMk id="10" creationId="{B541E6E4-5DFF-48C6-86D7-A516F53CA754}"/>
          </ac:picMkLst>
        </pc:picChg>
        <pc:picChg chg="mod">
          <ac:chgData name="Brian Tisdale" userId="ceba91bc-2a3b-4838-89a9-d3675dd1b845" providerId="ADAL" clId="{3E324822-32C4-4365-9EAC-40D68EE9059E}" dt="2021-04-01T20:02:50.601" v="77" actId="1038"/>
          <ac:picMkLst>
            <pc:docMk/>
            <pc:sldMk cId="3376237254" sldId="293"/>
            <ac:picMk id="12" creationId="{4D03EE9E-E521-4F72-B66C-5597CB646EEA}"/>
          </ac:picMkLst>
        </pc:picChg>
        <pc:picChg chg="del">
          <ac:chgData name="Brian Tisdale" userId="ceba91bc-2a3b-4838-89a9-d3675dd1b845" providerId="ADAL" clId="{3E324822-32C4-4365-9EAC-40D68EE9059E}" dt="2021-04-01T20:02:58.650" v="79" actId="478"/>
          <ac:picMkLst>
            <pc:docMk/>
            <pc:sldMk cId="3376237254" sldId="293"/>
            <ac:picMk id="13" creationId="{C62F6323-E170-4907-8AD4-45547AF956E5}"/>
          </ac:picMkLst>
        </pc:picChg>
        <pc:picChg chg="del">
          <ac:chgData name="Brian Tisdale" userId="ceba91bc-2a3b-4838-89a9-d3675dd1b845" providerId="ADAL" clId="{3E324822-32C4-4365-9EAC-40D68EE9059E}" dt="2021-04-01T20:07:18.684" v="91" actId="478"/>
          <ac:picMkLst>
            <pc:docMk/>
            <pc:sldMk cId="3376237254" sldId="293"/>
            <ac:picMk id="14" creationId="{75845AC3-0D90-4777-8536-4C7F61571C67}"/>
          </ac:picMkLst>
        </pc:picChg>
        <pc:picChg chg="mod">
          <ac:chgData name="Brian Tisdale" userId="ceba91bc-2a3b-4838-89a9-d3675dd1b845" providerId="ADAL" clId="{3E324822-32C4-4365-9EAC-40D68EE9059E}" dt="2021-04-01T20:03:01.603" v="80" actId="1076"/>
          <ac:picMkLst>
            <pc:docMk/>
            <pc:sldMk cId="3376237254" sldId="293"/>
            <ac:picMk id="15" creationId="{643B1676-1AC9-44C6-94A8-7B01C20CC83E}"/>
          </ac:picMkLst>
        </pc:picChg>
        <pc:picChg chg="del">
          <ac:chgData name="Brian Tisdale" userId="ceba91bc-2a3b-4838-89a9-d3675dd1b845" providerId="ADAL" clId="{3E324822-32C4-4365-9EAC-40D68EE9059E}" dt="2021-04-01T20:02:56.809" v="78" actId="478"/>
          <ac:picMkLst>
            <pc:docMk/>
            <pc:sldMk cId="3376237254" sldId="293"/>
            <ac:picMk id="17" creationId="{61B4EBA3-9E08-4D8B-9FFC-9D4C1318EF57}"/>
          </ac:picMkLst>
        </pc:picChg>
        <pc:picChg chg="del">
          <ac:chgData name="Brian Tisdale" userId="ceba91bc-2a3b-4838-89a9-d3675dd1b845" providerId="ADAL" clId="{3E324822-32C4-4365-9EAC-40D68EE9059E}" dt="2021-04-01T20:03:12.570" v="82" actId="478"/>
          <ac:picMkLst>
            <pc:docMk/>
            <pc:sldMk cId="3376237254" sldId="293"/>
            <ac:picMk id="18" creationId="{DD360895-27F2-4500-99E2-85D2EB630C5B}"/>
          </ac:picMkLst>
        </pc:picChg>
        <pc:picChg chg="add mod ord">
          <ac:chgData name="Brian Tisdale" userId="ceba91bc-2a3b-4838-89a9-d3675dd1b845" providerId="ADAL" clId="{3E324822-32C4-4365-9EAC-40D68EE9059E}" dt="2021-04-01T20:06:49.030" v="86" actId="167"/>
          <ac:picMkLst>
            <pc:docMk/>
            <pc:sldMk cId="3376237254" sldId="293"/>
            <ac:picMk id="19" creationId="{9E6F4B7C-3D21-445E-BDA1-26491648DD9F}"/>
          </ac:picMkLst>
        </pc:picChg>
        <pc:picChg chg="mod">
          <ac:chgData name="Brian Tisdale" userId="ceba91bc-2a3b-4838-89a9-d3675dd1b845" providerId="ADAL" clId="{3E324822-32C4-4365-9EAC-40D68EE9059E}" dt="2021-04-01T20:03:15.429" v="83" actId="1076"/>
          <ac:picMkLst>
            <pc:docMk/>
            <pc:sldMk cId="3376237254" sldId="293"/>
            <ac:picMk id="21" creationId="{FF81575C-BC9D-452A-B9F5-246EB1EA7954}"/>
          </ac:picMkLst>
        </pc:picChg>
      </pc:sldChg>
      <pc:sldChg chg="addSp delSp modSp mod">
        <pc:chgData name="Brian Tisdale" userId="ceba91bc-2a3b-4838-89a9-d3675dd1b845" providerId="ADAL" clId="{3E324822-32C4-4365-9EAC-40D68EE9059E}" dt="2021-04-02T17:54:29.257" v="1272" actId="14100"/>
        <pc:sldMkLst>
          <pc:docMk/>
          <pc:sldMk cId="3104629391" sldId="296"/>
        </pc:sldMkLst>
        <pc:spChg chg="mod">
          <ac:chgData name="Brian Tisdale" userId="ceba91bc-2a3b-4838-89a9-d3675dd1b845" providerId="ADAL" clId="{3E324822-32C4-4365-9EAC-40D68EE9059E}" dt="2021-04-02T17:48:31.862" v="1145" actId="20577"/>
          <ac:spMkLst>
            <pc:docMk/>
            <pc:sldMk cId="3104629391" sldId="296"/>
            <ac:spMk id="7" creationId="{CE689CBE-4BFA-4F5B-9A1B-0CEFC4BFA1E6}"/>
          </ac:spMkLst>
        </pc:spChg>
        <pc:spChg chg="del">
          <ac:chgData name="Brian Tisdale" userId="ceba91bc-2a3b-4838-89a9-d3675dd1b845" providerId="ADAL" clId="{3E324822-32C4-4365-9EAC-40D68EE9059E}" dt="2021-04-02T17:49:01.222" v="1147" actId="478"/>
          <ac:spMkLst>
            <pc:docMk/>
            <pc:sldMk cId="3104629391" sldId="296"/>
            <ac:spMk id="10" creationId="{D8E021FD-48C2-437D-B402-D50BB501A1C5}"/>
          </ac:spMkLst>
        </pc:spChg>
        <pc:spChg chg="del">
          <ac:chgData name="Brian Tisdale" userId="ceba91bc-2a3b-4838-89a9-d3675dd1b845" providerId="ADAL" clId="{3E324822-32C4-4365-9EAC-40D68EE9059E}" dt="2021-04-02T17:49:01.222" v="1147" actId="478"/>
          <ac:spMkLst>
            <pc:docMk/>
            <pc:sldMk cId="3104629391" sldId="296"/>
            <ac:spMk id="11" creationId="{64B5BBCA-DE9D-4608-B642-F85A4838D946}"/>
          </ac:spMkLst>
        </pc:spChg>
        <pc:spChg chg="add mod">
          <ac:chgData name="Brian Tisdale" userId="ceba91bc-2a3b-4838-89a9-d3675dd1b845" providerId="ADAL" clId="{3E324822-32C4-4365-9EAC-40D68EE9059E}" dt="2021-04-02T17:54:29.257" v="1272" actId="14100"/>
          <ac:spMkLst>
            <pc:docMk/>
            <pc:sldMk cId="3104629391" sldId="296"/>
            <ac:spMk id="12" creationId="{A5E6A22F-7347-45B0-9C4E-D84FDB69D973}"/>
          </ac:spMkLst>
        </pc:spChg>
        <pc:spChg chg="add mod">
          <ac:chgData name="Brian Tisdale" userId="ceba91bc-2a3b-4838-89a9-d3675dd1b845" providerId="ADAL" clId="{3E324822-32C4-4365-9EAC-40D68EE9059E}" dt="2021-04-02T17:54:18.568" v="1271" actId="14100"/>
          <ac:spMkLst>
            <pc:docMk/>
            <pc:sldMk cId="3104629391" sldId="296"/>
            <ac:spMk id="13" creationId="{7E855562-36C5-45E9-809F-C984722DE61B}"/>
          </ac:spMkLst>
        </pc:spChg>
        <pc:picChg chg="del">
          <ac:chgData name="Brian Tisdale" userId="ceba91bc-2a3b-4838-89a9-d3675dd1b845" providerId="ADAL" clId="{3E324822-32C4-4365-9EAC-40D68EE9059E}" dt="2021-04-02T17:48:41.211" v="1146" actId="478"/>
          <ac:picMkLst>
            <pc:docMk/>
            <pc:sldMk cId="3104629391" sldId="296"/>
            <ac:picMk id="2" creationId="{46F5CCFC-2458-4F8E-B342-0690E248E7F8}"/>
          </ac:picMkLst>
        </pc:picChg>
      </pc:sldChg>
      <pc:sldChg chg="del">
        <pc:chgData name="Brian Tisdale" userId="ceba91bc-2a3b-4838-89a9-d3675dd1b845" providerId="ADAL" clId="{3E324822-32C4-4365-9EAC-40D68EE9059E}" dt="2021-04-01T20:07:22.754" v="92" actId="47"/>
        <pc:sldMkLst>
          <pc:docMk/>
          <pc:sldMk cId="3384067773" sldId="297"/>
        </pc:sldMkLst>
      </pc:sldChg>
      <pc:sldChg chg="addSp delSp modSp mod">
        <pc:chgData name="Brian Tisdale" userId="ceba91bc-2a3b-4838-89a9-d3675dd1b845" providerId="ADAL" clId="{3E324822-32C4-4365-9EAC-40D68EE9059E}" dt="2021-04-02T14:02:04.417" v="636" actId="1076"/>
        <pc:sldMkLst>
          <pc:docMk/>
          <pc:sldMk cId="363534923" sldId="299"/>
        </pc:sldMkLst>
        <pc:spChg chg="add mod">
          <ac:chgData name="Brian Tisdale" userId="ceba91bc-2a3b-4838-89a9-d3675dd1b845" providerId="ADAL" clId="{3E324822-32C4-4365-9EAC-40D68EE9059E}" dt="2021-04-02T14:01:23.444" v="626"/>
          <ac:spMkLst>
            <pc:docMk/>
            <pc:sldMk cId="363534923" sldId="299"/>
            <ac:spMk id="6" creationId="{E8A0A2CE-97DA-4150-9C24-F5FF4DB2226D}"/>
          </ac:spMkLst>
        </pc:spChg>
        <pc:spChg chg="mod ord">
          <ac:chgData name="Brian Tisdale" userId="ceba91bc-2a3b-4838-89a9-d3675dd1b845" providerId="ADAL" clId="{3E324822-32C4-4365-9EAC-40D68EE9059E}" dt="2021-04-02T14:01:51.023" v="634" actId="166"/>
          <ac:spMkLst>
            <pc:docMk/>
            <pc:sldMk cId="363534923" sldId="299"/>
            <ac:spMk id="22" creationId="{DBCD081F-3E1D-47FF-B09C-201443D3948B}"/>
          </ac:spMkLst>
        </pc:spChg>
        <pc:picChg chg="del">
          <ac:chgData name="Brian Tisdale" userId="ceba91bc-2a3b-4838-89a9-d3675dd1b845" providerId="ADAL" clId="{3E324822-32C4-4365-9EAC-40D68EE9059E}" dt="2021-04-02T14:01:17.257" v="625" actId="478"/>
          <ac:picMkLst>
            <pc:docMk/>
            <pc:sldMk cId="363534923" sldId="299"/>
            <ac:picMk id="3" creationId="{6AE70674-5385-49F9-84B2-E60480A09D1A}"/>
          </ac:picMkLst>
        </pc:picChg>
        <pc:picChg chg="add mod ord modCrop">
          <ac:chgData name="Brian Tisdale" userId="ceba91bc-2a3b-4838-89a9-d3675dd1b845" providerId="ADAL" clId="{3E324822-32C4-4365-9EAC-40D68EE9059E}" dt="2021-04-02T14:02:04.417" v="636" actId="1076"/>
          <ac:picMkLst>
            <pc:docMk/>
            <pc:sldMk cId="363534923" sldId="299"/>
            <ac:picMk id="4" creationId="{BB830048-B069-4347-8FE4-01BD9B492E30}"/>
          </ac:picMkLst>
        </pc:picChg>
      </pc:sldChg>
      <pc:sldChg chg="addSp delSp modSp mod">
        <pc:chgData name="Brian Tisdale" userId="ceba91bc-2a3b-4838-89a9-d3675dd1b845" providerId="ADAL" clId="{3E324822-32C4-4365-9EAC-40D68EE9059E}" dt="2021-04-02T15:30:13.021" v="1005" actId="1076"/>
        <pc:sldMkLst>
          <pc:docMk/>
          <pc:sldMk cId="974505344" sldId="300"/>
        </pc:sldMkLst>
        <pc:spChg chg="mod">
          <ac:chgData name="Brian Tisdale" userId="ceba91bc-2a3b-4838-89a9-d3675dd1b845" providerId="ADAL" clId="{3E324822-32C4-4365-9EAC-40D68EE9059E}" dt="2021-04-02T15:30:07.826" v="1004" actId="14100"/>
          <ac:spMkLst>
            <pc:docMk/>
            <pc:sldMk cId="974505344" sldId="300"/>
            <ac:spMk id="6" creationId="{426D32F7-7C19-409E-8FDD-33C9205E900A}"/>
          </ac:spMkLst>
        </pc:spChg>
        <pc:spChg chg="mod">
          <ac:chgData name="Brian Tisdale" userId="ceba91bc-2a3b-4838-89a9-d3675dd1b845" providerId="ADAL" clId="{3E324822-32C4-4365-9EAC-40D68EE9059E}" dt="2021-04-02T15:30:13.021" v="1005" actId="1076"/>
          <ac:spMkLst>
            <pc:docMk/>
            <pc:sldMk cId="974505344" sldId="300"/>
            <ac:spMk id="22" creationId="{DBCD081F-3E1D-47FF-B09C-201443D3948B}"/>
          </ac:spMkLst>
        </pc:spChg>
        <pc:picChg chg="del">
          <ac:chgData name="Brian Tisdale" userId="ceba91bc-2a3b-4838-89a9-d3675dd1b845" providerId="ADAL" clId="{3E324822-32C4-4365-9EAC-40D68EE9059E}" dt="2021-04-02T15:27:35.746" v="940" actId="478"/>
          <ac:picMkLst>
            <pc:docMk/>
            <pc:sldMk cId="974505344" sldId="300"/>
            <ac:picMk id="3" creationId="{485D042A-8EC7-4BAD-AF4F-B8ABD333CB5E}"/>
          </ac:picMkLst>
        </pc:picChg>
        <pc:picChg chg="add mod ord modCrop">
          <ac:chgData name="Brian Tisdale" userId="ceba91bc-2a3b-4838-89a9-d3675dd1b845" providerId="ADAL" clId="{3E324822-32C4-4365-9EAC-40D68EE9059E}" dt="2021-04-02T15:27:34.249" v="939" actId="167"/>
          <ac:picMkLst>
            <pc:docMk/>
            <pc:sldMk cId="974505344" sldId="300"/>
            <ac:picMk id="4" creationId="{059BA4B9-5486-41C3-A69F-DC40C3D029FC}"/>
          </ac:picMkLst>
        </pc:picChg>
      </pc:sldChg>
      <pc:sldChg chg="addSp delSp modSp mod">
        <pc:chgData name="Brian Tisdale" userId="ceba91bc-2a3b-4838-89a9-d3675dd1b845" providerId="ADAL" clId="{3E324822-32C4-4365-9EAC-40D68EE9059E}" dt="2021-04-02T15:26:58.146" v="929" actId="1076"/>
        <pc:sldMkLst>
          <pc:docMk/>
          <pc:sldMk cId="655349355" sldId="301"/>
        </pc:sldMkLst>
        <pc:spChg chg="mod">
          <ac:chgData name="Brian Tisdale" userId="ceba91bc-2a3b-4838-89a9-d3675dd1b845" providerId="ADAL" clId="{3E324822-32C4-4365-9EAC-40D68EE9059E}" dt="2021-04-02T15:26:50.467" v="926" actId="1076"/>
          <ac:spMkLst>
            <pc:docMk/>
            <pc:sldMk cId="655349355" sldId="301"/>
            <ac:spMk id="22" creationId="{DBCD081F-3E1D-47FF-B09C-201443D3948B}"/>
          </ac:spMkLst>
        </pc:spChg>
        <pc:picChg chg="del">
          <ac:chgData name="Brian Tisdale" userId="ceba91bc-2a3b-4838-89a9-d3675dd1b845" providerId="ADAL" clId="{3E324822-32C4-4365-9EAC-40D68EE9059E}" dt="2021-04-02T15:25:56.678" v="912" actId="478"/>
          <ac:picMkLst>
            <pc:docMk/>
            <pc:sldMk cId="655349355" sldId="301"/>
            <ac:picMk id="3" creationId="{6AE70674-5385-49F9-84B2-E60480A09D1A}"/>
          </ac:picMkLst>
        </pc:picChg>
        <pc:picChg chg="add mod ord modCrop">
          <ac:chgData name="Brian Tisdale" userId="ceba91bc-2a3b-4838-89a9-d3675dd1b845" providerId="ADAL" clId="{3E324822-32C4-4365-9EAC-40D68EE9059E}" dt="2021-04-02T15:26:58.146" v="929" actId="1076"/>
          <ac:picMkLst>
            <pc:docMk/>
            <pc:sldMk cId="655349355" sldId="301"/>
            <ac:picMk id="4" creationId="{4E9E9BDD-8A67-4FE9-9888-7B8116CDF83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1409B-5DA7-4DE9-9F05-5E701E61F67D}" type="datetimeFigureOut">
              <a:rPr lang="en-US" smtClean="0"/>
              <a:t>4/1/2021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16FD8-1326-4356-B2D9-5AC68E9E3E80}" type="slidenum">
              <a:rPr lang="en-US" smtClean="0"/>
              <a:t>‹#›</a:t>
            </a:fld>
            <a:endParaRPr lang="en-US"/>
          </a:p>
        </p:txBody>
      </p:sp>
    </p:spTree>
    <p:extLst>
      <p:ext uri="{BB962C8B-B14F-4D97-AF65-F5344CB8AC3E}">
        <p14:creationId xmlns:p14="http://schemas.microsoft.com/office/powerpoint/2010/main" val="1092050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 Title Slide">
    <p:spTree>
      <p:nvGrpSpPr>
        <p:cNvPr id="1" name=""/>
        <p:cNvGrpSpPr/>
        <p:nvPr/>
      </p:nvGrpSpPr>
      <p:grpSpPr>
        <a:xfrm>
          <a:off x="0" y="0"/>
          <a:ext cx="0" cy="0"/>
          <a:chOff x="0" y="0"/>
          <a:chExt cx="0" cy="0"/>
        </a:xfrm>
      </p:grpSpPr>
      <p:pic>
        <p:nvPicPr>
          <p:cNvPr id="5" name="Picture 4" descr="A picture containing water&#10;&#10;Description automatically generated">
            <a:extLst>
              <a:ext uri="{FF2B5EF4-FFF2-40B4-BE49-F238E27FC236}">
                <a16:creationId xmlns:a16="http://schemas.microsoft.com/office/drawing/2014/main" id="{1A80DE43-7896-4B00-8C4B-4125023CE5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5"/>
          <p:cNvSpPr>
            <a:spLocks noGrp="1"/>
          </p:cNvSpPr>
          <p:nvPr>
            <p:ph type="body" sz="quarter" idx="16" hasCustomPrompt="1"/>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dirty="0"/>
              <a:t>INTERNAL</a:t>
            </a:r>
            <a:endParaRPr lang="en-US" dirty="0"/>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0" name="Picture 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33B6B362-346D-4201-81F0-C3A51CCD5D19}"/>
              </a:ext>
            </a:extLst>
          </p:cNvPr>
          <p:cNvSpPr txBox="1"/>
          <p:nvPr/>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 Copyright </a:t>
            </a:r>
          </a:p>
        </p:txBody>
      </p:sp>
      <p:sp>
        <p:nvSpPr>
          <p:cNvPr id="39" name="TextBox 38">
            <a:extLst>
              <a:ext uri="{FF2B5EF4-FFF2-40B4-BE49-F238E27FC236}">
                <a16:creationId xmlns:a16="http://schemas.microsoft.com/office/drawing/2014/main" id="{6D093410-AD03-444D-8064-1C394CB99D77}"/>
              </a:ext>
            </a:extLst>
          </p:cNvPr>
          <p:cNvSpPr txBox="1"/>
          <p:nvPr/>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dirty="0">
                <a:ln>
                  <a:noFill/>
                </a:ln>
                <a:solidFill>
                  <a:schemeClr val="accent2"/>
                </a:solidFill>
                <a:effectLst/>
                <a:uLnTx/>
                <a:uFillTx/>
                <a:latin typeface="+mn-lt"/>
                <a:ea typeface="+mn-ea"/>
                <a:cs typeface="+mn-cs"/>
              </a:rPr>
              <a:t>.</a:t>
            </a:r>
            <a:endParaRPr kumimoji="0" lang="en-US" sz="800" b="0" i="0" u="none" strike="noStrike" kern="1200" cap="none" spc="0" normalizeH="0" baseline="0" noProof="0" dirty="0">
              <a:ln>
                <a:noFill/>
              </a:ln>
              <a:solidFill>
                <a:schemeClr val="accent2"/>
              </a:solidFill>
              <a:effectLst/>
              <a:uLnTx/>
              <a:uFillTx/>
              <a:latin typeface="+mn-lt"/>
              <a:ea typeface="+mn-ea"/>
              <a:cs typeface="+mn-cs"/>
            </a:endParaRPr>
          </a:p>
        </p:txBody>
      </p:sp>
      <p:sp>
        <p:nvSpPr>
          <p:cNvPr id="40" name="Text Placeholder 35">
            <a:extLst>
              <a:ext uri="{FF2B5EF4-FFF2-40B4-BE49-F238E27FC236}">
                <a16:creationId xmlns:a16="http://schemas.microsoft.com/office/drawing/2014/main" id="{24C0936B-D380-471D-8D36-F8A423B37B43}"/>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dirty="0"/>
              <a:t>[</a:t>
            </a:r>
            <a:r>
              <a:rPr lang="pl-PL" dirty="0" err="1"/>
              <a:t>Year</a:t>
            </a:r>
            <a:r>
              <a:rPr lang="pl-PL" dirty="0"/>
              <a:t>]</a:t>
            </a:r>
          </a:p>
        </p:txBody>
      </p:sp>
      <p:sp>
        <p:nvSpPr>
          <p:cNvPr id="41" name="Text Placeholder 13">
            <a:extLst>
              <a:ext uri="{FF2B5EF4-FFF2-40B4-BE49-F238E27FC236}">
                <a16:creationId xmlns:a16="http://schemas.microsoft.com/office/drawing/2014/main" id="{9D3DBFFC-5993-437B-97F4-35696134B0BB}"/>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dirty="0"/>
              <a:t>1ABC123456</a:t>
            </a:r>
            <a:endParaRPr lang="pl-PL" dirty="0"/>
          </a:p>
        </p:txBody>
      </p:sp>
      <p:sp>
        <p:nvSpPr>
          <p:cNvPr id="42" name="TextBox 41">
            <a:extLst>
              <a:ext uri="{FF2B5EF4-FFF2-40B4-BE49-F238E27FC236}">
                <a16:creationId xmlns:a16="http://schemas.microsoft.com/office/drawing/2014/main" id="{921218C2-53F4-4224-9A1B-B0C1511E2EB8}"/>
              </a:ext>
            </a:extLst>
          </p:cNvPr>
          <p:cNvSpPr txBox="1"/>
          <p:nvPr/>
        </p:nvSpPr>
        <p:spPr bwMode="gray">
          <a:xfrm>
            <a:off x="4941095" y="6529205"/>
            <a:ext cx="341476" cy="154949"/>
          </a:xfrm>
          <a:prstGeom prst="rect">
            <a:avLst/>
          </a:prstGeom>
          <a:noFill/>
        </p:spPr>
        <p:txBody>
          <a:bodyPr wrap="square" lIns="0" tIns="0" rIns="0" bIns="0" rtlCol="0" anchor="ctr">
            <a:noAutofit/>
          </a:bodyPr>
          <a:lstStyle/>
          <a:p>
            <a:pPr algn="r"/>
            <a:r>
              <a:rPr lang="pl-PL" sz="800" dirty="0">
                <a:solidFill>
                  <a:schemeClr val="accent2"/>
                </a:solidFill>
              </a:rPr>
              <a:t>Rev.:</a:t>
            </a:r>
          </a:p>
        </p:txBody>
      </p:sp>
      <p:sp>
        <p:nvSpPr>
          <p:cNvPr id="43" name="TextBox 42">
            <a:extLst>
              <a:ext uri="{FF2B5EF4-FFF2-40B4-BE49-F238E27FC236}">
                <a16:creationId xmlns:a16="http://schemas.microsoft.com/office/drawing/2014/main" id="{3CF4647E-05B7-4294-90C2-A31E6E7933B8}"/>
              </a:ext>
            </a:extLst>
          </p:cNvPr>
          <p:cNvSpPr txBox="1"/>
          <p:nvPr/>
        </p:nvSpPr>
        <p:spPr bwMode="gray">
          <a:xfrm>
            <a:off x="2926759" y="6529205"/>
            <a:ext cx="761677" cy="154949"/>
          </a:xfrm>
          <a:prstGeom prst="rect">
            <a:avLst/>
          </a:prstGeom>
          <a:noFill/>
        </p:spPr>
        <p:txBody>
          <a:bodyPr wrap="square" lIns="0" tIns="0" rIns="0" bIns="0" rtlCol="0" anchor="ctr">
            <a:noAutofit/>
          </a:bodyPr>
          <a:lstStyle/>
          <a:p>
            <a:pPr algn="r"/>
            <a:r>
              <a:rPr lang="en-US" sz="800" noProof="0" dirty="0">
                <a:solidFill>
                  <a:schemeClr val="accent2"/>
                </a:solidFill>
              </a:rPr>
              <a:t>Document</a:t>
            </a:r>
            <a:r>
              <a:rPr lang="pl-PL" sz="800" dirty="0">
                <a:solidFill>
                  <a:schemeClr val="accent2"/>
                </a:solidFill>
              </a:rPr>
              <a:t> ID.:</a:t>
            </a:r>
          </a:p>
        </p:txBody>
      </p:sp>
      <p:sp>
        <p:nvSpPr>
          <p:cNvPr id="44" name="Text Placeholder 13">
            <a:extLst>
              <a:ext uri="{FF2B5EF4-FFF2-40B4-BE49-F238E27FC236}">
                <a16:creationId xmlns:a16="http://schemas.microsoft.com/office/drawing/2014/main" id="{4C711901-B580-4C2F-B08E-8D31C00B004A}"/>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dirty="0"/>
              <a:t>A</a:t>
            </a:r>
            <a:endParaRPr lang="pl-PL" dirty="0"/>
          </a:p>
        </p:txBody>
      </p:sp>
    </p:spTree>
    <p:extLst>
      <p:ext uri="{BB962C8B-B14F-4D97-AF65-F5344CB8AC3E}">
        <p14:creationId xmlns:p14="http://schemas.microsoft.com/office/powerpoint/2010/main" val="329681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1: Title &amp;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DA21142-3DFF-44D4-84BF-0A5A958541AB}"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6" name="Subtitle 2"/>
          <p:cNvSpPr>
            <a:spLocks noGrp="1"/>
          </p:cNvSpPr>
          <p:nvPr>
            <p:ph type="subTitle" idx="13"/>
          </p:nvPr>
        </p:nvSpPr>
        <p:spPr bwMode="gray">
          <a:xfrm>
            <a:off x="334139"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Text Placeholder 11"/>
          <p:cNvSpPr>
            <a:spLocks noGrp="1"/>
          </p:cNvSpPr>
          <p:nvPr>
            <p:ph type="body" sz="quarter" idx="16"/>
          </p:nvPr>
        </p:nvSpPr>
        <p:spPr bwMode="gray">
          <a:xfrm>
            <a:off x="332368" y="1931192"/>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5"/>
          <p:cNvSpPr>
            <a:spLocks noGrp="1"/>
          </p:cNvSpPr>
          <p:nvPr>
            <p:ph sz="quarter" idx="19"/>
          </p:nvPr>
        </p:nvSpPr>
        <p:spPr bwMode="gray">
          <a:xfrm>
            <a:off x="332367" y="2317637"/>
            <a:ext cx="11520000" cy="359421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616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1C58588-E38B-4E5B-A744-F7E43052847A}"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9" name="Straight Connector 8"/>
          <p:cNvCxnSpPr/>
          <p:nvPr/>
        </p:nvCxnSpPr>
        <p:spPr bwMode="gray">
          <a:xfrm>
            <a:off x="42716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bwMode="gray">
          <a:xfrm>
            <a:off x="82100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6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0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bwMode="gray">
          <a:xfrm>
            <a:off x="42716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bwMode="gray">
          <a:xfrm>
            <a:off x="82100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6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0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3" y="1931195"/>
            <a:ext cx="3643200" cy="180926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6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0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3"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6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0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1593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3: Title (6)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3B884523-397D-4A98-97E4-67EDDFF5C0AD}"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bwMode="gray">
          <a:xfrm>
            <a:off x="4271795"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bwMode="gray">
          <a:xfrm>
            <a:off x="8210327"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796"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327"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795"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327"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796"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327"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899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4: Title &amp; Content (8)">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94581CEE-BA5E-4285-B2D8-B34FEF03B01F}"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1492"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3264"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3264"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59472" y="2317637"/>
            <a:ext cx="3757689"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59472" y="4202644"/>
            <a:ext cx="3757689"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2" y="2317637"/>
            <a:ext cx="3759312"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2" y="4202644"/>
            <a:ext cx="3759312"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p:nvCxnSpPr>
        <p:spPr bwMode="gray">
          <a:xfrm>
            <a:off x="332368" y="4115141"/>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549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5: Title &amp; Content (8) &amp; Box">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B33712E-3CF2-482F-B9E5-13517B7C97C5}"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2367" y="2317637"/>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2367"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6"/>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60482" y="2317636"/>
            <a:ext cx="3757436"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60482" y="3925788"/>
            <a:ext cx="3757436"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3" y="2317636"/>
            <a:ext cx="3759312"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3" y="3925788"/>
            <a:ext cx="3759312"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7"/>
          <p:cNvSpPr>
            <a:spLocks noGrp="1"/>
          </p:cNvSpPr>
          <p:nvPr>
            <p:ph type="body" sz="quarter" idx="29"/>
          </p:nvPr>
        </p:nvSpPr>
        <p:spPr bwMode="gray">
          <a:xfrm>
            <a:off x="333264"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p:nvCxnSpPr>
        <p:spPr bwMode="gray">
          <a:xfrm>
            <a:off x="332368" y="3839912"/>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2332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6: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4064434-E0DB-45C0-856F-3A928AC17331}"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6"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690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7: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61EEA8-6ED7-4FD9-AC5E-399274543367}"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43099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4309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4"/>
            <a:ext cx="0" cy="343099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a:spLocks noGrp="1"/>
          </p:cNvSpPr>
          <p:nvPr>
            <p:ph type="body" sz="quarter" idx="29"/>
          </p:nvPr>
        </p:nvSpPr>
        <p:spPr bwMode="gray">
          <a:xfrm>
            <a:off x="332368" y="5453066"/>
            <a:ext cx="11520896"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73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8: Title (2)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B7A8DB10-9BF6-4473-AAA1-9EA8F472E094}"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43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43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9107" y="2317638"/>
            <a:ext cx="560442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2317638"/>
            <a:ext cx="5603434"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8536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9: Title (2) &amp;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AFBA867-7789-4C43-8AB0-0B2878D8DE6F}"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36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236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327" y="2317638"/>
            <a:ext cx="5605200" cy="295097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5" y="2317638"/>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 Placeholder 7"/>
          <p:cNvSpPr>
            <a:spLocks noGrp="1"/>
          </p:cNvSpPr>
          <p:nvPr>
            <p:ph type="body" sz="quarter" idx="29"/>
          </p:nvPr>
        </p:nvSpPr>
        <p:spPr bwMode="gray">
          <a:xfrm>
            <a:off x="332583" y="5453066"/>
            <a:ext cx="11520682"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7551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0: Title (2) &amp; Content (2)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C3C10F5-0F58-49EA-BF89-B55155636AF1}"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375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4" y="2317638"/>
            <a:ext cx="560520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38"/>
            <a:ext cx="56052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Gleichschenkliges Dreieck 46"/>
          <p:cNvSpPr/>
          <p:nvPr/>
        </p:nvSpPr>
        <p:spPr bwMode="gray">
          <a:xfrm rot="5400000">
            <a:off x="4334900" y="4088006"/>
            <a:ext cx="3523271" cy="12494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6" name="Subtitle 2"/>
          <p:cNvSpPr>
            <a:spLocks noGrp="1"/>
          </p:cNvSpPr>
          <p:nvPr>
            <p:ph type="subTitle" idx="13"/>
          </p:nvPr>
        </p:nvSpPr>
        <p:spPr bwMode="gray">
          <a:xfrm>
            <a:off x="332367" y="1085213"/>
            <a:ext cx="1152087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560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Title Slide 3">
    <p:spTree>
      <p:nvGrpSpPr>
        <p:cNvPr id="1" name=""/>
        <p:cNvGrpSpPr/>
        <p:nvPr/>
      </p:nvGrpSpPr>
      <p:grpSpPr>
        <a:xfrm>
          <a:off x="0" y="0"/>
          <a:ext cx="0" cy="0"/>
          <a:chOff x="0" y="0"/>
          <a:chExt cx="0" cy="0"/>
        </a:xfrm>
      </p:grpSpPr>
      <p:pic>
        <p:nvPicPr>
          <p:cNvPr id="41" name="Picture Placeholder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gray">
          <a:xfrm>
            <a:off x="2" y="0"/>
            <a:ext cx="12192000" cy="4610100"/>
          </a:xfrm>
          <a:prstGeom prst="rect">
            <a:avLst/>
          </a:prstGeom>
        </p:spPr>
      </p:pic>
      <p:sp>
        <p:nvSpPr>
          <p:cNvPr id="22" name="Text Placeholder 5"/>
          <p:cNvSpPr>
            <a:spLocks noGrp="1"/>
          </p:cNvSpPr>
          <p:nvPr>
            <p:ph type="body" sz="quarter" idx="16" hasCustomPrompt="1"/>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dirty="0"/>
              <a:t>INTERNAL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88324A6-994A-4A01-AA2C-4140A44BA8F5}"/>
              </a:ext>
            </a:extLst>
          </p:cNvPr>
          <p:cNvSpPr txBox="1"/>
          <p:nvPr/>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 Copyright </a:t>
            </a:r>
          </a:p>
        </p:txBody>
      </p:sp>
      <p:sp>
        <p:nvSpPr>
          <p:cNvPr id="24" name="TextBox 23">
            <a:extLst>
              <a:ext uri="{FF2B5EF4-FFF2-40B4-BE49-F238E27FC236}">
                <a16:creationId xmlns:a16="http://schemas.microsoft.com/office/drawing/2014/main" id="{7477D8AF-5555-44B3-9851-60A4C0B7AAF6}"/>
              </a:ext>
            </a:extLst>
          </p:cNvPr>
          <p:cNvSpPr txBox="1"/>
          <p:nvPr/>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dirty="0">
                <a:ln>
                  <a:noFill/>
                </a:ln>
                <a:solidFill>
                  <a:schemeClr val="accent2"/>
                </a:solidFill>
                <a:effectLst/>
                <a:uLnTx/>
                <a:uFillTx/>
                <a:latin typeface="+mn-lt"/>
                <a:ea typeface="+mn-ea"/>
                <a:cs typeface="+mn-cs"/>
              </a:rPr>
              <a:t>.</a:t>
            </a:r>
            <a:endParaRPr kumimoji="0" lang="en-US" sz="800" b="0" i="0" u="none" strike="noStrike" kern="1200" cap="none" spc="0" normalizeH="0" baseline="0" noProof="0" dirty="0">
              <a:ln>
                <a:noFill/>
              </a:ln>
              <a:solidFill>
                <a:schemeClr val="accent2"/>
              </a:solidFill>
              <a:effectLst/>
              <a:uLnTx/>
              <a:uFillTx/>
              <a:latin typeface="+mn-lt"/>
              <a:ea typeface="+mn-ea"/>
              <a:cs typeface="+mn-cs"/>
            </a:endParaRPr>
          </a:p>
        </p:txBody>
      </p:sp>
      <p:sp>
        <p:nvSpPr>
          <p:cNvPr id="25" name="Text Placeholder 35">
            <a:extLst>
              <a:ext uri="{FF2B5EF4-FFF2-40B4-BE49-F238E27FC236}">
                <a16:creationId xmlns:a16="http://schemas.microsoft.com/office/drawing/2014/main" id="{E43FED5E-62CF-4EC2-A38F-E5FD8864BE25}"/>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dirty="0"/>
              <a:t>[</a:t>
            </a:r>
            <a:r>
              <a:rPr lang="pl-PL" dirty="0" err="1"/>
              <a:t>Year</a:t>
            </a:r>
            <a:r>
              <a:rPr lang="pl-PL" dirty="0"/>
              <a:t>]</a:t>
            </a:r>
          </a:p>
        </p:txBody>
      </p:sp>
    </p:spTree>
    <p:extLst>
      <p:ext uri="{BB962C8B-B14F-4D97-AF65-F5344CB8AC3E}">
        <p14:creationId xmlns:p14="http://schemas.microsoft.com/office/powerpoint/2010/main" val="38424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1: Title (2) &amp; Content (2) &amp; Box / Arrow">
    <p:spTree>
      <p:nvGrpSpPr>
        <p:cNvPr id="1" name=""/>
        <p:cNvGrpSpPr/>
        <p:nvPr/>
      </p:nvGrpSpPr>
      <p:grpSpPr>
        <a:xfrm>
          <a:off x="0" y="0"/>
          <a:ext cx="0" cy="0"/>
          <a:chOff x="0" y="0"/>
          <a:chExt cx="0" cy="0"/>
        </a:xfrm>
      </p:grpSpPr>
      <p:sp>
        <p:nvSpPr>
          <p:cNvPr id="16" name="Gleichschenkliges Dreieck 46"/>
          <p:cNvSpPr/>
          <p:nvPr/>
        </p:nvSpPr>
        <p:spPr bwMode="gray">
          <a:xfrm rot="5400000">
            <a:off x="4656514" y="3766499"/>
            <a:ext cx="2879662" cy="12457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2DB7EC9-912A-4DC2-A6BA-BF3A4FC776E0}"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375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5" y="2317751"/>
            <a:ext cx="5605200" cy="2950867"/>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751"/>
            <a:ext cx="56052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p:cNvSpPr>
            <a:spLocks noGrp="1"/>
          </p:cNvSpPr>
          <p:nvPr>
            <p:ph type="body" sz="quarter" idx="29"/>
          </p:nvPr>
        </p:nvSpPr>
        <p:spPr bwMode="gray">
          <a:xfrm>
            <a:off x="332367" y="5453066"/>
            <a:ext cx="1152116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ubtitle 2"/>
          <p:cNvSpPr>
            <a:spLocks noGrp="1"/>
          </p:cNvSpPr>
          <p:nvPr>
            <p:ph type="subTitle" idx="13"/>
          </p:nvPr>
        </p:nvSpPr>
        <p:spPr bwMode="gray">
          <a:xfrm>
            <a:off x="332367" y="1085213"/>
            <a:ext cx="1152116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565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2: Title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B0EFA936-28E9-42DC-A924-CB516818427B}"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0"/>
          </p:nvPr>
        </p:nvSpPr>
        <p:spPr bwMode="gray">
          <a:xfrm>
            <a:off x="6248045" y="1931195"/>
            <a:ext cx="56052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40"/>
            <a:ext cx="5605200"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1486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3: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BF92F29D-EA39-49E1-8C36-4F99E173F1C6}"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6249107" y="3989616"/>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266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4: Title (3) &amp; Content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5" y="2318321"/>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40"/>
            <a:ext cx="5605200" cy="35951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66B8F505-684D-4A1B-8221-D6522F8976E6}" type="datetime4">
              <a:rPr lang="en-US" smtClean="0"/>
              <a:t>April 1, 2021</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6248045"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4432235"/>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039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5: Title (3) &amp; Content (3) &amp; Box">
    <p:spTree>
      <p:nvGrpSpPr>
        <p:cNvPr id="1" name=""/>
        <p:cNvGrpSpPr/>
        <p:nvPr/>
      </p:nvGrpSpPr>
      <p:grpSpPr>
        <a:xfrm>
          <a:off x="0" y="0"/>
          <a:ext cx="0" cy="0"/>
          <a:chOff x="0" y="0"/>
          <a:chExt cx="0" cy="0"/>
        </a:xfrm>
      </p:grpSpPr>
      <p:sp>
        <p:nvSpPr>
          <p:cNvPr id="27" name="Text Placeholder 11"/>
          <p:cNvSpPr>
            <a:spLocks noGrp="1"/>
          </p:cNvSpPr>
          <p:nvPr>
            <p:ph type="body" sz="quarter" idx="22"/>
          </p:nvPr>
        </p:nvSpPr>
        <p:spPr bwMode="gray">
          <a:xfrm>
            <a:off x="332366" y="5452639"/>
            <a:ext cx="11520877"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3" y="2317641"/>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7"/>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3"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3" y="383124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AFEB7575-D3D0-4652-BA3A-0CCCCCFCBFB4}" type="datetime4">
              <a:rPr lang="en-US" smtClean="0"/>
              <a:t>April 1, 2021</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p:nvCxnSpPr>
        <p:spPr bwMode="gray">
          <a:xfrm>
            <a:off x="6248043"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6248043" y="4135561"/>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3" y="4214707"/>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9"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3904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6: Title &amp; Content (2)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316BD20-B884-4AFE-AD41-0CFDA4A22B89}"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582" y="1931195"/>
            <a:ext cx="206420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2700027" y="1931195"/>
            <a:ext cx="91535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582" y="2317640"/>
            <a:ext cx="2064201"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p:nvCxnSpPr>
        <p:spPr bwMode="gray">
          <a:xfrm>
            <a:off x="333983" y="2238495"/>
            <a:ext cx="2062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p:nvCxnSpPr>
        <p:spPr bwMode="gray">
          <a:xfrm>
            <a:off x="2548405"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8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56E15E2C-8566-4D33-8B8A-F0E4E6EF657A}"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5"/>
            <a:ext cx="409376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4724929" y="1931195"/>
            <a:ext cx="7128598"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3" y="2317640"/>
            <a:ext cx="4093767"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888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8: Title (3) &amp; Content (3)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409376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453" y="1931194"/>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453" y="4042705"/>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453" y="2317638"/>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5"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DAF52ABA-CCDF-416F-BC1D-949357AD8904}" type="datetime4">
              <a:rPr lang="en-US" smtClean="0"/>
              <a:t>April 1, 2021</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11" name="Straight Connector 9"/>
          <p:cNvCxnSpPr/>
          <p:nvPr/>
        </p:nvCxnSpPr>
        <p:spPr bwMode="gray">
          <a:xfrm>
            <a:off x="4725264"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4725264" y="4349421"/>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4724453" y="4428564"/>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8366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9: Title (3) &amp; Content (3) &amp; Box 3">
    <p:spTree>
      <p:nvGrpSpPr>
        <p:cNvPr id="1" name=""/>
        <p:cNvGrpSpPr/>
        <p:nvPr/>
      </p:nvGrpSpPr>
      <p:grpSpPr>
        <a:xfrm>
          <a:off x="0" y="0"/>
          <a:ext cx="0" cy="0"/>
          <a:chOff x="0" y="0"/>
          <a:chExt cx="0" cy="0"/>
        </a:xfrm>
      </p:grpSpPr>
      <p:cxnSp>
        <p:nvCxnSpPr>
          <p:cNvPr id="42" name="Straight Connector 41"/>
          <p:cNvCxnSpPr/>
          <p:nvPr/>
        </p:nvCxnSpPr>
        <p:spPr bwMode="gray">
          <a:xfrm>
            <a:off x="457598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 Placeholder 11"/>
          <p:cNvSpPr>
            <a:spLocks noGrp="1"/>
          </p:cNvSpPr>
          <p:nvPr>
            <p:ph type="body" sz="quarter" idx="22"/>
          </p:nvPr>
        </p:nvSpPr>
        <p:spPr bwMode="gray">
          <a:xfrm>
            <a:off x="332366" y="5452639"/>
            <a:ext cx="11521161"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930" y="2317641"/>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4" cy="295097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2367" y="1931193"/>
            <a:ext cx="409466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930" y="1931193"/>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930" y="3831247"/>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EB90D3A7-6A39-47F0-89AD-C5552FB72721}" type="datetime4">
              <a:rPr lang="en-US" smtClean="0"/>
              <a:t>April 1, 2021</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28" name="Content Placeholder 15"/>
          <p:cNvSpPr>
            <a:spLocks noGrp="1"/>
          </p:cNvSpPr>
          <p:nvPr>
            <p:ph sz="quarter" idx="21"/>
          </p:nvPr>
        </p:nvSpPr>
        <p:spPr bwMode="gray">
          <a:xfrm>
            <a:off x="4724930" y="4214707"/>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9"/>
          <p:cNvCxnSpPr/>
          <p:nvPr/>
        </p:nvCxnSpPr>
        <p:spPr bwMode="gray">
          <a:xfrm>
            <a:off x="4724930"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p:nvCxnSpPr>
        <p:spPr bwMode="gray">
          <a:xfrm>
            <a:off x="4727528" y="4136597"/>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5" name="Straight Connector 44"/>
          <p:cNvCxnSpPr/>
          <p:nvPr/>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0063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0: Title (3) &amp;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6DA2D124-73B0-4741-87DD-F31F2F07034A}"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5"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5" name="Straight Connector 34"/>
          <p:cNvCxnSpPr/>
          <p:nvPr/>
        </p:nvCxnSpPr>
        <p:spPr bwMode="gray">
          <a:xfrm>
            <a:off x="4124130"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p:nvCxnSpPr>
        <p:spPr bwMode="gray">
          <a:xfrm>
            <a:off x="8062662"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9706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2000" cy="4610100"/>
          </a:xfrm>
        </p:spPr>
        <p:txBody>
          <a:bodyPr/>
          <a:lstStyle/>
          <a:p>
            <a:r>
              <a:rPr lang="en-US"/>
              <a:t>Click icon to add picture</a:t>
            </a:r>
          </a:p>
        </p:txBody>
      </p:sp>
      <p:sp>
        <p:nvSpPr>
          <p:cNvPr id="22" name="Text Placeholder 5"/>
          <p:cNvSpPr>
            <a:spLocks noGrp="1"/>
          </p:cNvSpPr>
          <p:nvPr>
            <p:ph type="body" sz="quarter" idx="16" hasCustomPrompt="1"/>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dirty="0"/>
              <a:t>INTERNAL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B1F5A5F-1F57-4A24-B5DE-60B2ED9BC8C7}"/>
              </a:ext>
            </a:extLst>
          </p:cNvPr>
          <p:cNvSpPr txBox="1"/>
          <p:nvPr/>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 Copyright </a:t>
            </a:r>
          </a:p>
        </p:txBody>
      </p:sp>
      <p:sp>
        <p:nvSpPr>
          <p:cNvPr id="27" name="TextBox 26">
            <a:extLst>
              <a:ext uri="{FF2B5EF4-FFF2-40B4-BE49-F238E27FC236}">
                <a16:creationId xmlns:a16="http://schemas.microsoft.com/office/drawing/2014/main" id="{34C8EE1D-097B-4560-995B-E8866DC2AFCA}"/>
              </a:ext>
            </a:extLst>
          </p:cNvPr>
          <p:cNvSpPr txBox="1"/>
          <p:nvPr/>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dirty="0">
                <a:ln>
                  <a:noFill/>
                </a:ln>
                <a:solidFill>
                  <a:schemeClr val="accent2"/>
                </a:solidFill>
                <a:effectLst/>
                <a:uLnTx/>
                <a:uFillTx/>
                <a:latin typeface="+mn-lt"/>
                <a:ea typeface="+mn-ea"/>
                <a:cs typeface="+mn-cs"/>
              </a:rPr>
              <a:t>.</a:t>
            </a:r>
            <a:endParaRPr kumimoji="0" lang="en-US" sz="800" b="0" i="0" u="none" strike="noStrike" kern="1200" cap="none" spc="0" normalizeH="0" baseline="0" noProof="0" dirty="0">
              <a:ln>
                <a:noFill/>
              </a:ln>
              <a:solidFill>
                <a:schemeClr val="accent2"/>
              </a:solidFill>
              <a:effectLst/>
              <a:uLnTx/>
              <a:uFillTx/>
              <a:latin typeface="+mn-lt"/>
              <a:ea typeface="+mn-ea"/>
              <a:cs typeface="+mn-cs"/>
            </a:endParaRPr>
          </a:p>
        </p:txBody>
      </p:sp>
      <p:sp>
        <p:nvSpPr>
          <p:cNvPr id="28" name="Text Placeholder 35">
            <a:extLst>
              <a:ext uri="{FF2B5EF4-FFF2-40B4-BE49-F238E27FC236}">
                <a16:creationId xmlns:a16="http://schemas.microsoft.com/office/drawing/2014/main" id="{7850C270-D3D8-4018-B4D3-75B91A82B490}"/>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dirty="0"/>
              <a:t>[</a:t>
            </a:r>
            <a:r>
              <a:rPr lang="pl-PL" dirty="0" err="1"/>
              <a:t>Year</a:t>
            </a:r>
            <a:r>
              <a:rPr lang="pl-PL" dirty="0"/>
              <a:t>]</a:t>
            </a:r>
          </a:p>
        </p:txBody>
      </p:sp>
      <p:sp>
        <p:nvSpPr>
          <p:cNvPr id="17" name="Text Placeholder 13">
            <a:extLst>
              <a:ext uri="{FF2B5EF4-FFF2-40B4-BE49-F238E27FC236}">
                <a16:creationId xmlns:a16="http://schemas.microsoft.com/office/drawing/2014/main" id="{9C44AE55-3941-422E-85FF-14F5BFD14F51}"/>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dirty="0"/>
              <a:t>1ABC123456</a:t>
            </a:r>
            <a:endParaRPr lang="pl-PL" dirty="0"/>
          </a:p>
        </p:txBody>
      </p:sp>
      <p:sp>
        <p:nvSpPr>
          <p:cNvPr id="19" name="TextBox 18">
            <a:extLst>
              <a:ext uri="{FF2B5EF4-FFF2-40B4-BE49-F238E27FC236}">
                <a16:creationId xmlns:a16="http://schemas.microsoft.com/office/drawing/2014/main" id="{74A39B20-CD03-4FAF-A765-7ADA2916F0A1}"/>
              </a:ext>
            </a:extLst>
          </p:cNvPr>
          <p:cNvSpPr txBox="1"/>
          <p:nvPr/>
        </p:nvSpPr>
        <p:spPr bwMode="gray">
          <a:xfrm>
            <a:off x="4941095" y="6529205"/>
            <a:ext cx="341476" cy="154949"/>
          </a:xfrm>
          <a:prstGeom prst="rect">
            <a:avLst/>
          </a:prstGeom>
          <a:noFill/>
        </p:spPr>
        <p:txBody>
          <a:bodyPr wrap="square" lIns="0" tIns="0" rIns="0" bIns="0" rtlCol="0" anchor="ctr">
            <a:noAutofit/>
          </a:bodyPr>
          <a:lstStyle/>
          <a:p>
            <a:pPr algn="r"/>
            <a:r>
              <a:rPr lang="pl-PL" sz="800" dirty="0">
                <a:solidFill>
                  <a:schemeClr val="accent2"/>
                </a:solidFill>
              </a:rPr>
              <a:t>Rev.:</a:t>
            </a:r>
          </a:p>
        </p:txBody>
      </p:sp>
      <p:sp>
        <p:nvSpPr>
          <p:cNvPr id="20" name="TextBox 19">
            <a:extLst>
              <a:ext uri="{FF2B5EF4-FFF2-40B4-BE49-F238E27FC236}">
                <a16:creationId xmlns:a16="http://schemas.microsoft.com/office/drawing/2014/main" id="{F5A625F0-4AB2-418A-8947-04A81D8514A6}"/>
              </a:ext>
            </a:extLst>
          </p:cNvPr>
          <p:cNvSpPr txBox="1"/>
          <p:nvPr/>
        </p:nvSpPr>
        <p:spPr bwMode="gray">
          <a:xfrm>
            <a:off x="2926759" y="6529205"/>
            <a:ext cx="761677" cy="154949"/>
          </a:xfrm>
          <a:prstGeom prst="rect">
            <a:avLst/>
          </a:prstGeom>
          <a:noFill/>
        </p:spPr>
        <p:txBody>
          <a:bodyPr wrap="square" lIns="0" tIns="0" rIns="0" bIns="0" rtlCol="0" anchor="ctr">
            <a:noAutofit/>
          </a:bodyPr>
          <a:lstStyle/>
          <a:p>
            <a:pPr algn="r"/>
            <a:r>
              <a:rPr lang="en-US" sz="800" noProof="0" dirty="0">
                <a:solidFill>
                  <a:schemeClr val="accent2"/>
                </a:solidFill>
              </a:rPr>
              <a:t>Document</a:t>
            </a:r>
            <a:r>
              <a:rPr lang="pl-PL" sz="800" dirty="0">
                <a:solidFill>
                  <a:schemeClr val="accent2"/>
                </a:solidFill>
              </a:rPr>
              <a:t> ID.:</a:t>
            </a:r>
          </a:p>
        </p:txBody>
      </p:sp>
      <p:sp>
        <p:nvSpPr>
          <p:cNvPr id="21" name="Text Placeholder 13">
            <a:extLst>
              <a:ext uri="{FF2B5EF4-FFF2-40B4-BE49-F238E27FC236}">
                <a16:creationId xmlns:a16="http://schemas.microsoft.com/office/drawing/2014/main" id="{02E6F54D-C8A1-4DC9-B897-E715FB0CD713}"/>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dirty="0"/>
              <a:t>A</a:t>
            </a:r>
            <a:endParaRPr lang="pl-PL" dirty="0"/>
          </a:p>
        </p:txBody>
      </p:sp>
    </p:spTree>
    <p:extLst>
      <p:ext uri="{BB962C8B-B14F-4D97-AF65-F5344CB8AC3E}">
        <p14:creationId xmlns:p14="http://schemas.microsoft.com/office/powerpoint/2010/main" val="160689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1: Title (3) &amp; Content (3) &amp; Box 2">
    <p:spTree>
      <p:nvGrpSpPr>
        <p:cNvPr id="1" name=""/>
        <p:cNvGrpSpPr/>
        <p:nvPr/>
      </p:nvGrpSpPr>
      <p:grpSpPr>
        <a:xfrm>
          <a:off x="0" y="0"/>
          <a:ext cx="0" cy="0"/>
          <a:chOff x="0" y="0"/>
          <a:chExt cx="0" cy="0"/>
        </a:xfrm>
      </p:grpSpPr>
      <p:sp>
        <p:nvSpPr>
          <p:cNvPr id="18" name="Text Placeholder 17"/>
          <p:cNvSpPr>
            <a:spLocks noGrp="1"/>
          </p:cNvSpPr>
          <p:nvPr>
            <p:ph type="body" sz="quarter" idx="28"/>
          </p:nvPr>
        </p:nvSpPr>
        <p:spPr bwMode="gray">
          <a:xfrm>
            <a:off x="333264" y="5452639"/>
            <a:ext cx="1152026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3A46C1E4-1331-4E6B-BF6E-3D51AEFDB956}"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4" name="Straight Connector 33"/>
          <p:cNvCxnSpPr/>
          <p:nvPr/>
        </p:nvCxnSpPr>
        <p:spPr bwMode="gray">
          <a:xfrm>
            <a:off x="412413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bwMode="gray">
          <a:xfrm>
            <a:off x="8062661"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7482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2: Title (3) &amp; Content (3)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AFA29958-A3CB-4945-A597-6BC8C2DCFC01}"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Gleichschenkliges Dreieck 46"/>
          <p:cNvSpPr/>
          <p:nvPr/>
        </p:nvSpPr>
        <p:spPr bwMode="gray">
          <a:xfrm rot="5400000">
            <a:off x="6301200" y="4088360"/>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9" name="Gleichschenkliges Dreieck 46"/>
          <p:cNvSpPr/>
          <p:nvPr/>
        </p:nvSpPr>
        <p:spPr bwMode="gray">
          <a:xfrm rot="5400000">
            <a:off x="2362815" y="4091269"/>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011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3: Title (3) &amp; Content (3) &amp; Box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20E203C-06FF-4581-A07C-EFC97E84676E}"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7"/>
          <p:cNvSpPr>
            <a:spLocks noGrp="1"/>
          </p:cNvSpPr>
          <p:nvPr>
            <p:ph type="body" sz="quarter" idx="28"/>
          </p:nvPr>
        </p:nvSpPr>
        <p:spPr bwMode="gray">
          <a:xfrm>
            <a:off x="332581" y="5452639"/>
            <a:ext cx="1152068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9" name="Gleichschenkliges Dreieck 46"/>
          <p:cNvSpPr/>
          <p:nvPr/>
        </p:nvSpPr>
        <p:spPr bwMode="gray">
          <a:xfrm rot="5400000">
            <a:off x="6622950" y="3766612"/>
            <a:ext cx="2879092"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Gleichschenkliges Dreieck 46"/>
          <p:cNvSpPr/>
          <p:nvPr/>
        </p:nvSpPr>
        <p:spPr bwMode="gray">
          <a:xfrm rot="5400000">
            <a:off x="2684564" y="3769521"/>
            <a:ext cx="2879093"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103006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4: Title (3) &amp; Content (6)">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2"/>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04D31312-35C5-4C51-BEBC-7DFB106FBB95}"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351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5: Title (3) &amp; Content (6) &amp; Box">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D9E79DB-42B6-4FDF-8901-EDDD0B15FEBB}"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Text Placeholder 17"/>
          <p:cNvSpPr>
            <a:spLocks noGrp="1"/>
          </p:cNvSpPr>
          <p:nvPr>
            <p:ph type="body" sz="quarter" idx="31"/>
          </p:nvPr>
        </p:nvSpPr>
        <p:spPr bwMode="gray">
          <a:xfrm>
            <a:off x="333264" y="5452639"/>
            <a:ext cx="11520000"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72703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6: Content (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9336AA33-6DC9-453C-804C-536915D96FD3}"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332367"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55"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313943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291292" y="1931194"/>
            <a:ext cx="5609417"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904951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2"/>
          </p:nvPr>
        </p:nvSpPr>
        <p:spPr bwMode="gray">
          <a:xfrm>
            <a:off x="9197845"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3"/>
          </p:nvPr>
        </p:nvSpPr>
        <p:spPr bwMode="gray">
          <a:xfrm>
            <a:off x="9198313"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36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7: Title (4)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B4690D58-132B-41F1-809E-7C79AE9ADE6F}"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333264"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bwMode="gray">
          <a:xfrm>
            <a:off x="3287752"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bwMode="gray">
          <a:xfrm>
            <a:off x="6242240"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p:nvCxnSpPr>
        <p:spPr bwMode="gray">
          <a:xfrm>
            <a:off x="9196727"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1" name="Straight Connector 40"/>
          <p:cNvCxnSpPr/>
          <p:nvPr/>
        </p:nvCxnSpPr>
        <p:spPr bwMode="gray">
          <a:xfrm>
            <a:off x="3138908"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p:nvCxnSpPr>
        <p:spPr bwMode="gray">
          <a:xfrm>
            <a:off x="9047884"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p:nvCxnSpPr>
        <p:spPr bwMode="gray">
          <a:xfrm>
            <a:off x="609339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8648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8: Title (4) &amp;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333264"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bwMode="gray">
          <a:xfrm>
            <a:off x="3287752"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bwMode="gray">
          <a:xfrm>
            <a:off x="6242240"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p:nvCxnSpPr>
        <p:spPr bwMode="gray">
          <a:xfrm>
            <a:off x="9196727"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17"/>
          <p:cNvSpPr>
            <a:spLocks noGrp="1"/>
          </p:cNvSpPr>
          <p:nvPr>
            <p:ph type="body" sz="quarter" idx="30"/>
          </p:nvPr>
        </p:nvSpPr>
        <p:spPr bwMode="gray">
          <a:xfrm>
            <a:off x="332366" y="5452639"/>
            <a:ext cx="11520897"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31"/>
          </p:nvPr>
        </p:nvSpPr>
        <p:spPr bwMode="gray"/>
        <p:txBody>
          <a:bodyPr/>
          <a:lstStyle/>
          <a:p>
            <a:fld id="{7C99B28F-31C8-4DCE-8ADB-92A6DB9BC1A9}" type="datetime4">
              <a:rPr lang="en-US" smtClean="0"/>
              <a:t>April 1, 2021</a:t>
            </a:fld>
            <a:endParaRPr lang="en-US" dirty="0"/>
          </a:p>
        </p:txBody>
      </p:sp>
      <p:sp>
        <p:nvSpPr>
          <p:cNvPr id="8" name="Footer Placeholder 7"/>
          <p:cNvSpPr>
            <a:spLocks noGrp="1"/>
          </p:cNvSpPr>
          <p:nvPr>
            <p:ph type="ftr" sz="quarter" idx="32"/>
          </p:nvPr>
        </p:nvSpPr>
        <p:spPr bwMode="gray"/>
        <p:txBody>
          <a:bodyPr/>
          <a:lstStyle/>
          <a:p>
            <a:pPr lvl="8"/>
            <a:endParaRPr lang="en-US" dirty="0"/>
          </a:p>
        </p:txBody>
      </p:sp>
      <p:sp>
        <p:nvSpPr>
          <p:cNvPr id="10" name="Slide Number Placeholder 9"/>
          <p:cNvSpPr>
            <a:spLocks noGrp="1"/>
          </p:cNvSpPr>
          <p:nvPr>
            <p:ph type="sldNum" sz="quarter" idx="33"/>
          </p:nvPr>
        </p:nvSpPr>
        <p:spPr bwMode="gray"/>
        <p:txBody>
          <a:bodyPr/>
          <a:lstStyle/>
          <a:p>
            <a:r>
              <a:rPr lang="en-US" dirty="0"/>
              <a:t>Slide </a:t>
            </a:r>
            <a:fld id="{619F89D8-7AE3-494A-97F3-03D680869632}" type="slidenum">
              <a:rPr lang="en-US" smtClean="0"/>
              <a:pPr/>
              <a:t>‹#›</a:t>
            </a:fld>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2" name="Straight Connector 41"/>
          <p:cNvCxnSpPr/>
          <p:nvPr/>
        </p:nvCxnSpPr>
        <p:spPr bwMode="gray">
          <a:xfrm>
            <a:off x="3138908"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p:nvCxnSpPr>
        <p:spPr bwMode="gray">
          <a:xfrm>
            <a:off x="9047884"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p:nvCxnSpPr>
        <p:spPr bwMode="gray">
          <a:xfrm>
            <a:off x="6093396"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5573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9: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55C6F4D-1357-4A6A-9B38-79BE30FAEEA6}"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50004" y="1931197"/>
            <a:ext cx="5603523"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5602537"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209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0: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C707A3D-437C-4768-8817-18F1A32443D8}"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4259985"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3643200"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4118225"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bwMode="gray">
          <a:xfrm>
            <a:off x="8056756"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4" name="Content Placeholder 3"/>
          <p:cNvSpPr>
            <a:spLocks noGrp="1"/>
          </p:cNvSpPr>
          <p:nvPr>
            <p:ph sz="quarter" idx="22"/>
          </p:nvPr>
        </p:nvSpPr>
        <p:spPr bwMode="gray">
          <a:xfrm>
            <a:off x="8210327"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17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5: Divi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gray">
          <a:xfrm>
            <a:off x="1" y="0"/>
            <a:ext cx="12198845" cy="6858000"/>
          </a:xfrm>
          <a:prstGeom prst="rect">
            <a:avLst/>
          </a:prstGeom>
        </p:spPr>
      </p:pic>
      <p:sp>
        <p:nvSpPr>
          <p:cNvPr id="9" name="Title 1">
            <a:extLst>
              <a:ext uri="{FF2B5EF4-FFF2-40B4-BE49-F238E27FC236}">
                <a16:creationId xmlns:a16="http://schemas.microsoft.com/office/drawing/2014/main" id="{26BA06A1-F808-4CBA-9D28-8D357F795D4C}"/>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F7CD425E-9028-4049-A9A0-DC6F9DF08061}"/>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83033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1: Content (8)">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333527" y="3925094"/>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3287752"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3287752"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E0611517-614C-4B4D-AB44-367E4E99FD8B}" type="datetime4">
              <a:rPr lang="en-US" smtClean="0"/>
              <a:t>April 1, 2021</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4" name="Content Placeholder 3"/>
          <p:cNvSpPr>
            <a:spLocks noGrp="1"/>
          </p:cNvSpPr>
          <p:nvPr>
            <p:ph sz="quarter" idx="27"/>
          </p:nvPr>
        </p:nvSpPr>
        <p:spPr bwMode="gray">
          <a:xfrm>
            <a:off x="6242240"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8"/>
          </p:nvPr>
        </p:nvSpPr>
        <p:spPr bwMode="gray">
          <a:xfrm>
            <a:off x="9196727"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9"/>
          </p:nvPr>
        </p:nvSpPr>
        <p:spPr bwMode="gray">
          <a:xfrm>
            <a:off x="6242240"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30"/>
          </p:nvPr>
        </p:nvSpPr>
        <p:spPr bwMode="gray">
          <a:xfrm>
            <a:off x="9196727"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37655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2: Title (4) &amp; Content (4)">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333264"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333264" y="4432235"/>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5605200" cy="148487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C4E03CA3-8880-4761-834D-5767F2401861}" type="datetime4">
              <a:rPr lang="en-US" smtClean="0"/>
              <a:t>April 1, 2021</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p:nvCxnSpPr>
        <p:spPr bwMode="gray">
          <a:xfrm>
            <a:off x="333264"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2317641"/>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Text Placeholder 11"/>
          <p:cNvSpPr>
            <a:spLocks noGrp="1"/>
          </p:cNvSpPr>
          <p:nvPr>
            <p:ph type="body" sz="quarter" idx="22"/>
          </p:nvPr>
        </p:nvSpPr>
        <p:spPr bwMode="gray">
          <a:xfrm>
            <a:off x="6248045" y="404397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4"/>
          <p:cNvCxnSpPr/>
          <p:nvPr/>
        </p:nvCxnSpPr>
        <p:spPr bwMode="gray">
          <a:xfrm>
            <a:off x="6248045" y="4351954"/>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Content Placeholder 15"/>
          <p:cNvSpPr>
            <a:spLocks noGrp="1"/>
          </p:cNvSpPr>
          <p:nvPr>
            <p:ph sz="quarter" idx="23"/>
          </p:nvPr>
        </p:nvSpPr>
        <p:spPr bwMode="gray">
          <a:xfrm>
            <a:off x="6248045" y="4430420"/>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62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3: Content (4)">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bwMode="gray">
          <a:xfrm>
            <a:off x="6095999" y="1931195"/>
            <a:ext cx="0" cy="398224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6234129"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4129"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8EC109B0-75FC-4429-BE4E-3C56DF0B4567}" type="datetime4">
              <a:rPr lang="en-US" smtClean="0"/>
              <a:t>April 1, 2021</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107752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4: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33326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1"/>
          </p:nvPr>
        </p:nvSpPr>
        <p:spPr bwMode="gray">
          <a:xfrm>
            <a:off x="623234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234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24"/>
          </p:nvPr>
        </p:nvSpPr>
        <p:spPr bwMode="gray">
          <a:xfrm>
            <a:off x="332367" y="5452639"/>
            <a:ext cx="11521160"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Straight Connector 22"/>
          <p:cNvCxnSpPr/>
          <p:nvPr/>
        </p:nvCxnSpPr>
        <p:spPr bwMode="gray">
          <a:xfrm>
            <a:off x="333527" y="359990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p:cNvSpPr>
            <a:spLocks noGrp="1"/>
          </p:cNvSpPr>
          <p:nvPr>
            <p:ph type="dt" sz="half" idx="25"/>
          </p:nvPr>
        </p:nvSpPr>
        <p:spPr bwMode="gray"/>
        <p:txBody>
          <a:bodyPr/>
          <a:lstStyle/>
          <a:p>
            <a:fld id="{82AE24F0-D46E-441E-BC56-E449F6276B29}" type="datetime4">
              <a:rPr lang="en-US" smtClean="0"/>
              <a:t>April 1, 2021</a:t>
            </a:fld>
            <a:endParaRPr lang="en-US" dirty="0"/>
          </a:p>
        </p:txBody>
      </p:sp>
      <p:sp>
        <p:nvSpPr>
          <p:cNvPr id="4" name="Footer Placeholder 3"/>
          <p:cNvSpPr>
            <a:spLocks noGrp="1"/>
          </p:cNvSpPr>
          <p:nvPr>
            <p:ph type="ftr" sz="quarter" idx="26"/>
          </p:nvPr>
        </p:nvSpPr>
        <p:spPr bwMode="gray"/>
        <p:txBody>
          <a:bodyPr/>
          <a:lstStyle/>
          <a:p>
            <a:pPr lvl="8"/>
            <a:endParaRPr lang="en-US" dirty="0"/>
          </a:p>
        </p:txBody>
      </p:sp>
      <p:sp>
        <p:nvSpPr>
          <p:cNvPr id="5" name="Slide Number Placeholder 4"/>
          <p:cNvSpPr>
            <a:spLocks noGrp="1"/>
          </p:cNvSpPr>
          <p:nvPr>
            <p:ph type="sldNum" sz="quarter" idx="27"/>
          </p:nvPr>
        </p:nvSpPr>
        <p:spPr bwMode="gray"/>
        <p:txBody>
          <a:bodyPr/>
          <a:lstStyle/>
          <a:p>
            <a:r>
              <a:rPr lang="en-US" dirty="0"/>
              <a:t>Slide </a:t>
            </a:r>
            <a:fld id="{619F89D8-7AE3-494A-97F3-03D680869632}" type="slidenum">
              <a:rPr lang="en-US" smtClean="0"/>
              <a:pPr/>
              <a:t>‹#›</a:t>
            </a:fld>
            <a:endParaRPr lang="en-US" dirty="0"/>
          </a:p>
        </p:txBody>
      </p:sp>
      <p:cxnSp>
        <p:nvCxnSpPr>
          <p:cNvPr id="14" name="Straight Connector 13"/>
          <p:cNvCxnSpPr/>
          <p:nvPr/>
        </p:nvCxnSpPr>
        <p:spPr bwMode="gray">
          <a:xfrm>
            <a:off x="6095999" y="1931195"/>
            <a:ext cx="0" cy="333742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09383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5: Title (2) &amp;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993324"/>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1798" y="3921919"/>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2582" y="1931196"/>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2582" y="3993324"/>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15E70819-8927-4894-9672-C8919068D05F}" type="datetime4">
              <a:rPr lang="en-US" smtClean="0"/>
              <a:t>April 1, 2021</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909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6: Title (3)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305949"/>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4866" y="3235138"/>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p:nvCxnSpPr>
        <p:spPr bwMode="gray">
          <a:xfrm>
            <a:off x="2554866" y="4611082"/>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2367" y="1931196"/>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2367" y="3305949"/>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2367" y="4680702"/>
            <a:ext cx="1917663"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4BCB0CFA-6541-4C1A-AF28-2E10B008E3FC}" type="datetime4">
              <a:rPr lang="en-US" smtClean="0"/>
              <a:t>April 1, 2021</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29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7: Title (3) &amp; Content (3)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4464" y="323513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305949"/>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2554464" y="461108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7717F15D-506D-49EF-9CE2-C0D267A1C972}" type="datetime4">
              <a:rPr lang="en-US" smtClean="0"/>
              <a:t>April 1, 2021</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247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8: Title (3) &amp; Content (3) &amp; Box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4464" y="301966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091669"/>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252143"/>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2554464" y="418014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091669"/>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252143"/>
            <a:ext cx="1916766" cy="101647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1"/>
          <p:cNvSpPr>
            <a:spLocks noGrp="1"/>
          </p:cNvSpPr>
          <p:nvPr>
            <p:ph type="body" sz="quarter" idx="26"/>
          </p:nvPr>
        </p:nvSpPr>
        <p:spPr bwMode="gray">
          <a:xfrm>
            <a:off x="332366"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7"/>
          </p:nvPr>
        </p:nvSpPr>
        <p:spPr bwMode="gray"/>
        <p:txBody>
          <a:bodyPr/>
          <a:lstStyle/>
          <a:p>
            <a:fld id="{A6AEED0B-F756-4AC8-AA9D-323D354ED2D7}" type="datetime4">
              <a:rPr lang="en-US" smtClean="0"/>
              <a:t>April 1, 2021</a:t>
            </a:fld>
            <a:endParaRPr lang="en-US" dirty="0"/>
          </a:p>
        </p:txBody>
      </p:sp>
      <p:sp>
        <p:nvSpPr>
          <p:cNvPr id="4" name="Footer Placeholder 3"/>
          <p:cNvSpPr>
            <a:spLocks noGrp="1"/>
          </p:cNvSpPr>
          <p:nvPr>
            <p:ph type="ftr" sz="quarter" idx="28"/>
          </p:nvPr>
        </p:nvSpPr>
        <p:spPr bwMode="gray"/>
        <p:txBody>
          <a:bodyPr/>
          <a:lstStyle/>
          <a:p>
            <a:pPr lvl="8"/>
            <a:endParaRPr lang="en-US" dirty="0"/>
          </a:p>
        </p:txBody>
      </p:sp>
      <p:sp>
        <p:nvSpPr>
          <p:cNvPr id="5" name="Slide Number Placeholder 4"/>
          <p:cNvSpPr>
            <a:spLocks noGrp="1"/>
          </p:cNvSpPr>
          <p:nvPr>
            <p:ph type="sldNum" sz="quarter" idx="29"/>
          </p:nvPr>
        </p:nvSpPr>
        <p:spPr bwMode="gray"/>
        <p:txBody>
          <a:bodyPr/>
          <a:lstStyle/>
          <a:p>
            <a:r>
              <a:rPr lang="en-US" dirty="0"/>
              <a:t>Slide </a:t>
            </a:r>
            <a:fld id="{619F89D8-7AE3-494A-97F3-03D680869632}" type="slidenum">
              <a:rPr lang="en-US" smtClean="0"/>
              <a:pPr/>
              <a:t>‹#›</a:t>
            </a:fld>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0485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9: Title (4) &amp; Content (4) &amp; Box / Number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818583" y="1931198"/>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21"/>
          </p:nvPr>
        </p:nvSpPr>
        <p:spPr bwMode="gray">
          <a:xfrm>
            <a:off x="2818583" y="2801554"/>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2"/>
          </p:nvPr>
        </p:nvSpPr>
        <p:spPr bwMode="gray">
          <a:xfrm>
            <a:off x="2818583" y="3671910"/>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6"/>
          </p:nvPr>
        </p:nvSpPr>
        <p:spPr bwMode="gray">
          <a:xfrm>
            <a:off x="332367"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3"/>
          <p:cNvSpPr>
            <a:spLocks noGrp="1"/>
          </p:cNvSpPr>
          <p:nvPr>
            <p:ph sz="quarter" idx="27"/>
          </p:nvPr>
        </p:nvSpPr>
        <p:spPr bwMode="gray">
          <a:xfrm>
            <a:off x="332582" y="1931198"/>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3"/>
          <p:cNvSpPr>
            <a:spLocks noGrp="1"/>
          </p:cNvSpPr>
          <p:nvPr>
            <p:ph sz="quarter" idx="28"/>
          </p:nvPr>
        </p:nvSpPr>
        <p:spPr bwMode="gray">
          <a:xfrm>
            <a:off x="332582" y="2801554"/>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9"/>
          </p:nvPr>
        </p:nvSpPr>
        <p:spPr bwMode="gray">
          <a:xfrm>
            <a:off x="332582" y="3671910"/>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30"/>
          </p:nvPr>
        </p:nvSpPr>
        <p:spPr bwMode="gray">
          <a:xfrm>
            <a:off x="2818583" y="4542265"/>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p:cNvSpPr>
            <a:spLocks noGrp="1"/>
          </p:cNvSpPr>
          <p:nvPr>
            <p:ph sz="quarter" idx="31"/>
          </p:nvPr>
        </p:nvSpPr>
        <p:spPr bwMode="gray">
          <a:xfrm>
            <a:off x="332582" y="4542265"/>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9" name="Straight Connector 13"/>
          <p:cNvCxnSpPr/>
          <p:nvPr/>
        </p:nvCxnSpPr>
        <p:spPr bwMode="gray">
          <a:xfrm>
            <a:off x="1999567" y="2800986"/>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14"/>
          <p:cNvCxnSpPr/>
          <p:nvPr/>
        </p:nvCxnSpPr>
        <p:spPr bwMode="gray">
          <a:xfrm>
            <a:off x="1779054" y="3164586"/>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13"/>
          <p:cNvCxnSpPr/>
          <p:nvPr/>
        </p:nvCxnSpPr>
        <p:spPr bwMode="gray">
          <a:xfrm>
            <a:off x="1999567" y="4542262"/>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14"/>
          <p:cNvCxnSpPr/>
          <p:nvPr/>
        </p:nvCxnSpPr>
        <p:spPr bwMode="gray">
          <a:xfrm>
            <a:off x="1778487" y="4905862"/>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3"/>
          <p:cNvCxnSpPr/>
          <p:nvPr/>
        </p:nvCxnSpPr>
        <p:spPr bwMode="gray">
          <a:xfrm>
            <a:off x="1999567" y="1930348"/>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
          <p:cNvCxnSpPr/>
          <p:nvPr/>
        </p:nvCxnSpPr>
        <p:spPr bwMode="gray">
          <a:xfrm>
            <a:off x="1779502" y="2293948"/>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3"/>
          <p:cNvCxnSpPr/>
          <p:nvPr/>
        </p:nvCxnSpPr>
        <p:spPr bwMode="gray">
          <a:xfrm>
            <a:off x="1999568" y="3671624"/>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
          <p:cNvCxnSpPr/>
          <p:nvPr/>
        </p:nvCxnSpPr>
        <p:spPr bwMode="gray">
          <a:xfrm>
            <a:off x="1778487" y="4035224"/>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bwMode="gray">
          <a:xfrm>
            <a:off x="2072427" y="272954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p:nvCxnSpPr>
        <p:spPr bwMode="gray">
          <a:xfrm>
            <a:off x="2072427" y="3599904"/>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p:nvCxnSpPr>
        <p:spPr bwMode="gray">
          <a:xfrm>
            <a:off x="2072427" y="447025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 name="Date Placeholder 3"/>
          <p:cNvSpPr>
            <a:spLocks noGrp="1"/>
          </p:cNvSpPr>
          <p:nvPr>
            <p:ph type="dt" sz="half" idx="32"/>
          </p:nvPr>
        </p:nvSpPr>
        <p:spPr bwMode="gray"/>
        <p:txBody>
          <a:bodyPr/>
          <a:lstStyle/>
          <a:p>
            <a:fld id="{5886327C-AA5E-4F43-AF30-97340266EED1}" type="datetime4">
              <a:rPr lang="en-US" smtClean="0"/>
              <a:t>April 1, 2021</a:t>
            </a:fld>
            <a:endParaRPr lang="en-US" dirty="0"/>
          </a:p>
        </p:txBody>
      </p:sp>
      <p:sp>
        <p:nvSpPr>
          <p:cNvPr id="5" name="Footer Placeholder 4"/>
          <p:cNvSpPr>
            <a:spLocks noGrp="1"/>
          </p:cNvSpPr>
          <p:nvPr>
            <p:ph type="ftr" sz="quarter" idx="33"/>
          </p:nvPr>
        </p:nvSpPr>
        <p:spPr bwMode="gray"/>
        <p:txBody>
          <a:bodyPr/>
          <a:lstStyle/>
          <a:p>
            <a:pPr lvl="8"/>
            <a:endParaRPr lang="en-US" dirty="0"/>
          </a:p>
        </p:txBody>
      </p:sp>
      <p:sp>
        <p:nvSpPr>
          <p:cNvPr id="6" name="Slide Number Placeholder 5"/>
          <p:cNvSpPr>
            <a:spLocks noGrp="1"/>
          </p:cNvSpPr>
          <p:nvPr>
            <p:ph type="sldNum" sz="quarter" idx="34"/>
          </p:nvPr>
        </p:nvSpPr>
        <p:spPr bwMode="gray"/>
        <p:txBody>
          <a:bodyPr/>
          <a:lstStyle/>
          <a:p>
            <a:r>
              <a:rPr lang="en-US" dirty="0"/>
              <a:t>Slide </a:t>
            </a:r>
            <a:fld id="{619F89D8-7AE3-494A-97F3-03D680869632}" type="slidenum">
              <a:rPr lang="en-US" smtClean="0"/>
              <a:pPr/>
              <a:t>‹#›</a:t>
            </a:fld>
            <a:endParaRPr lang="en-US" dirty="0"/>
          </a:p>
        </p:txBody>
      </p:sp>
      <p:sp>
        <p:nvSpPr>
          <p:cNvPr id="3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Content Placeholder 6"/>
          <p:cNvSpPr>
            <a:spLocks noGrp="1"/>
          </p:cNvSpPr>
          <p:nvPr>
            <p:ph sz="quarter" idx="35" hasCustomPrompt="1"/>
          </p:nvPr>
        </p:nvSpPr>
        <p:spPr>
          <a:xfrm>
            <a:off x="2218077" y="2100061"/>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1</a:t>
            </a:r>
            <a:endParaRPr lang="en-GB" dirty="0"/>
          </a:p>
        </p:txBody>
      </p:sp>
      <p:sp>
        <p:nvSpPr>
          <p:cNvPr id="54" name="Content Placeholder 6"/>
          <p:cNvSpPr>
            <a:spLocks noGrp="1"/>
          </p:cNvSpPr>
          <p:nvPr>
            <p:ph sz="quarter" idx="36" hasCustomPrompt="1"/>
          </p:nvPr>
        </p:nvSpPr>
        <p:spPr>
          <a:xfrm>
            <a:off x="2218077" y="297198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2</a:t>
            </a:r>
            <a:endParaRPr lang="en-GB" dirty="0"/>
          </a:p>
        </p:txBody>
      </p:sp>
      <p:sp>
        <p:nvSpPr>
          <p:cNvPr id="55" name="Content Placeholder 6"/>
          <p:cNvSpPr>
            <a:spLocks noGrp="1"/>
          </p:cNvSpPr>
          <p:nvPr>
            <p:ph sz="quarter" idx="37" hasCustomPrompt="1"/>
          </p:nvPr>
        </p:nvSpPr>
        <p:spPr>
          <a:xfrm>
            <a:off x="2218077" y="384341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3</a:t>
            </a:r>
            <a:endParaRPr lang="en-GB" dirty="0"/>
          </a:p>
        </p:txBody>
      </p:sp>
      <p:sp>
        <p:nvSpPr>
          <p:cNvPr id="56" name="Content Placeholder 6"/>
          <p:cNvSpPr>
            <a:spLocks noGrp="1"/>
          </p:cNvSpPr>
          <p:nvPr>
            <p:ph sz="quarter" idx="38" hasCustomPrompt="1"/>
          </p:nvPr>
        </p:nvSpPr>
        <p:spPr>
          <a:xfrm>
            <a:off x="2218077" y="4708172"/>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4</a:t>
            </a:r>
            <a:endParaRPr lang="en-GB" dirty="0"/>
          </a:p>
        </p:txBody>
      </p:sp>
    </p:spTree>
    <p:extLst>
      <p:ext uri="{BB962C8B-B14F-4D97-AF65-F5344CB8AC3E}">
        <p14:creationId xmlns:p14="http://schemas.microsoft.com/office/powerpoint/2010/main" val="40332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0: Matrix">
    <p:spTree>
      <p:nvGrpSpPr>
        <p:cNvPr id="1" name=""/>
        <p:cNvGrpSpPr/>
        <p:nvPr/>
      </p:nvGrpSpPr>
      <p:grpSpPr>
        <a:xfrm>
          <a:off x="0" y="0"/>
          <a:ext cx="0" cy="0"/>
          <a:chOff x="0" y="0"/>
          <a:chExt cx="0" cy="0"/>
        </a:xfrm>
      </p:grpSpPr>
      <p:sp>
        <p:nvSpPr>
          <p:cNvPr id="37" name="Text Placeholder 11"/>
          <p:cNvSpPr>
            <a:spLocks noGrp="1"/>
          </p:cNvSpPr>
          <p:nvPr>
            <p:ph type="body" sz="quarter" idx="26"/>
          </p:nvPr>
        </p:nvSpPr>
        <p:spPr bwMode="gray">
          <a:xfrm>
            <a:off x="2553272" y="1931194"/>
            <a:ext cx="289909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11"/>
          <p:cNvSpPr>
            <a:spLocks noGrp="1"/>
          </p:cNvSpPr>
          <p:nvPr>
            <p:ph type="body" sz="quarter" idx="27"/>
          </p:nvPr>
        </p:nvSpPr>
        <p:spPr bwMode="gray">
          <a:xfrm>
            <a:off x="575494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11"/>
          <p:cNvSpPr>
            <a:spLocks noGrp="1"/>
          </p:cNvSpPr>
          <p:nvPr>
            <p:ph type="body" sz="quarter" idx="28"/>
          </p:nvPr>
        </p:nvSpPr>
        <p:spPr bwMode="gray">
          <a:xfrm>
            <a:off x="895552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553272" y="2317748"/>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1"/>
          </p:nvPr>
        </p:nvSpPr>
        <p:spPr bwMode="gray">
          <a:xfrm>
            <a:off x="2553273" y="3573970"/>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quarter" idx="22"/>
          </p:nvPr>
        </p:nvSpPr>
        <p:spPr bwMode="gray">
          <a:xfrm>
            <a:off x="2553273" y="4830194"/>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Straight Connector 27"/>
          <p:cNvCxnSpPr/>
          <p:nvPr/>
        </p:nvCxnSpPr>
        <p:spPr bwMode="gray">
          <a:xfrm>
            <a:off x="2553272"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p:nvCxnSpPr>
        <p:spPr bwMode="gray">
          <a:xfrm>
            <a:off x="2550359"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p:nvCxnSpPr>
        <p:spPr bwMode="gray">
          <a:xfrm>
            <a:off x="2550359"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p:nvCxnSpPr>
        <p:spPr bwMode="gray">
          <a:xfrm>
            <a:off x="5754400"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p:nvCxnSpPr>
        <p:spPr bwMode="gray">
          <a:xfrm>
            <a:off x="5752943"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p:nvCxnSpPr>
        <p:spPr bwMode="gray">
          <a:xfrm>
            <a:off x="5752943"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p:nvCxnSpPr>
        <p:spPr bwMode="gray">
          <a:xfrm>
            <a:off x="8955527"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bwMode="gray">
          <a:xfrm>
            <a:off x="8955527"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p:nvCxnSpPr>
        <p:spPr bwMode="gray">
          <a:xfrm>
            <a:off x="8955527"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3" name="Content Placeholder 3"/>
          <p:cNvSpPr>
            <a:spLocks noGrp="1"/>
          </p:cNvSpPr>
          <p:nvPr>
            <p:ph sz="quarter" idx="29"/>
          </p:nvPr>
        </p:nvSpPr>
        <p:spPr bwMode="gray">
          <a:xfrm>
            <a:off x="5757301"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Content Placeholder 3"/>
          <p:cNvSpPr>
            <a:spLocks noGrp="1"/>
          </p:cNvSpPr>
          <p:nvPr>
            <p:ph sz="quarter" idx="30"/>
          </p:nvPr>
        </p:nvSpPr>
        <p:spPr bwMode="gray">
          <a:xfrm>
            <a:off x="5757302"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3"/>
          <p:cNvSpPr>
            <a:spLocks noGrp="1"/>
          </p:cNvSpPr>
          <p:nvPr>
            <p:ph sz="quarter" idx="31"/>
          </p:nvPr>
        </p:nvSpPr>
        <p:spPr bwMode="gray">
          <a:xfrm>
            <a:off x="5757302"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Content Placeholder 3"/>
          <p:cNvSpPr>
            <a:spLocks noGrp="1"/>
          </p:cNvSpPr>
          <p:nvPr>
            <p:ph sz="quarter" idx="32"/>
          </p:nvPr>
        </p:nvSpPr>
        <p:spPr bwMode="gray">
          <a:xfrm>
            <a:off x="8955527"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Content Placeholder 3"/>
          <p:cNvSpPr>
            <a:spLocks noGrp="1"/>
          </p:cNvSpPr>
          <p:nvPr>
            <p:ph sz="quarter" idx="33"/>
          </p:nvPr>
        </p:nvSpPr>
        <p:spPr bwMode="gray">
          <a:xfrm>
            <a:off x="8955527"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Content Placeholder 3"/>
          <p:cNvSpPr>
            <a:spLocks noGrp="1"/>
          </p:cNvSpPr>
          <p:nvPr>
            <p:ph sz="quarter" idx="34"/>
          </p:nvPr>
        </p:nvSpPr>
        <p:spPr bwMode="gray">
          <a:xfrm>
            <a:off x="8955527"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35"/>
          </p:nvPr>
        </p:nvSpPr>
        <p:spPr bwMode="gray"/>
        <p:txBody>
          <a:bodyPr/>
          <a:lstStyle/>
          <a:p>
            <a:fld id="{9C2F4835-9B96-4DF5-AAA6-ECF7FA6AC084}" type="datetime4">
              <a:rPr lang="en-US" smtClean="0"/>
              <a:t>April 1, 2021</a:t>
            </a:fld>
            <a:endParaRPr lang="en-US" dirty="0"/>
          </a:p>
        </p:txBody>
      </p:sp>
      <p:sp>
        <p:nvSpPr>
          <p:cNvPr id="4" name="Footer Placeholder 3"/>
          <p:cNvSpPr>
            <a:spLocks noGrp="1"/>
          </p:cNvSpPr>
          <p:nvPr>
            <p:ph type="ftr" sz="quarter" idx="36"/>
          </p:nvPr>
        </p:nvSpPr>
        <p:spPr bwMode="gray"/>
        <p:txBody>
          <a:bodyPr/>
          <a:lstStyle/>
          <a:p>
            <a:pPr lvl="8"/>
            <a:endParaRPr lang="en-US" dirty="0"/>
          </a:p>
        </p:txBody>
      </p:sp>
      <p:sp>
        <p:nvSpPr>
          <p:cNvPr id="5" name="Slide Number Placeholder 4"/>
          <p:cNvSpPr>
            <a:spLocks noGrp="1"/>
          </p:cNvSpPr>
          <p:nvPr>
            <p:ph type="sldNum" sz="quarter" idx="37"/>
          </p:nvPr>
        </p:nvSpPr>
        <p:spPr bwMode="gray"/>
        <p:txBody>
          <a:bodyPr/>
          <a:lstStyle/>
          <a:p>
            <a:r>
              <a:rPr lang="en-US" dirty="0"/>
              <a:t>Slide </a:t>
            </a:r>
            <a:fld id="{619F89D8-7AE3-494A-97F3-03D680869632}" type="slidenum">
              <a:rPr lang="en-US" smtClean="0"/>
              <a:pPr/>
              <a:t>‹#›</a:t>
            </a:fld>
            <a:endParaRPr lang="en-US" dirty="0"/>
          </a:p>
        </p:txBody>
      </p:sp>
      <p:sp>
        <p:nvSpPr>
          <p:cNvPr id="41"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64454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6: Divider 2">
    <p:spTree>
      <p:nvGrpSpPr>
        <p:cNvPr id="1" name=""/>
        <p:cNvGrpSpPr/>
        <p:nvPr/>
      </p:nvGrpSpPr>
      <p:grpSpPr>
        <a:xfrm>
          <a:off x="0" y="0"/>
          <a:ext cx="0" cy="0"/>
          <a:chOff x="0" y="0"/>
          <a:chExt cx="0" cy="0"/>
        </a:xfrm>
      </p:grpSpPr>
      <p:sp>
        <p:nvSpPr>
          <p:cNvPr id="9" name="Rectangle 8"/>
          <p:cNvSpPr/>
          <p:nvPr/>
        </p:nvSpPr>
        <p:spPr bwMode="gray">
          <a:xfrm>
            <a:off x="2" y="0"/>
            <a:ext cx="12192000" cy="6858000"/>
          </a:xfrm>
          <a:prstGeom prst="rect">
            <a:avLst/>
          </a:prstGeom>
          <a:solidFill>
            <a:srgbClr val="FF000F"/>
          </a:solidFill>
          <a:ln w="25400" cap="flat" cmpd="sng" algn="ctr">
            <a:noFill/>
            <a:prstDash val="solid"/>
          </a:ln>
          <a:effectLst/>
        </p:spPr>
        <p:txBody>
          <a:bodyPr lIns="72009" tIns="72009" rIns="72009" bIns="72009" rtlCol="0" anchor="ctr"/>
          <a:lstStyle/>
          <a:p>
            <a:pPr marL="0" marR="0" lvl="0" indent="0" algn="ctr" defTabSz="9144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FFFFFF"/>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
        <p:nvSpPr>
          <p:cNvPr id="11" name="Rectangle 10">
            <a:extLst>
              <a:ext uri="{FF2B5EF4-FFF2-40B4-BE49-F238E27FC236}">
                <a16:creationId xmlns:a16="http://schemas.microsoft.com/office/drawing/2014/main" id="{94A90620-6E53-42BB-807B-70CAD0710CDD}"/>
              </a:ext>
            </a:extLst>
          </p:cNvPr>
          <p:cNvSpPr/>
          <p:nvPr/>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8" name="Title 1">
            <a:extLst>
              <a:ext uri="{FF2B5EF4-FFF2-40B4-BE49-F238E27FC236}">
                <a16:creationId xmlns:a16="http://schemas.microsoft.com/office/drawing/2014/main" id="{6B34BC21-AFED-46B1-8268-92A7B5BBDEE1}"/>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0C1FE702-2A26-4886-8C77-E6510DB1849C}"/>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70129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51: Process">
    <p:spTree>
      <p:nvGrpSpPr>
        <p:cNvPr id="1" name=""/>
        <p:cNvGrpSpPr/>
        <p:nvPr/>
      </p:nvGrpSpPr>
      <p:grpSpPr>
        <a:xfrm>
          <a:off x="0" y="0"/>
          <a:ext cx="0" cy="0"/>
          <a:chOff x="0" y="0"/>
          <a:chExt cx="0" cy="0"/>
        </a:xfrm>
      </p:grpSpPr>
      <p:sp>
        <p:nvSpPr>
          <p:cNvPr id="9" name="Text Placeholder 11"/>
          <p:cNvSpPr>
            <a:spLocks noGrp="1"/>
          </p:cNvSpPr>
          <p:nvPr>
            <p:ph type="body" sz="quarter" idx="16"/>
          </p:nvPr>
        </p:nvSpPr>
        <p:spPr bwMode="gray">
          <a:xfrm>
            <a:off x="333264" y="1931945"/>
            <a:ext cx="3643200" cy="360000"/>
          </a:xfrm>
          <a:prstGeom prst="homePlate">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A38A18E7-9BD9-4C21-A92A-0000075C47BF}"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3"/>
          </p:nvPr>
        </p:nvSpPr>
        <p:spPr bwMode="gray">
          <a:xfrm>
            <a:off x="333264"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Straight Connector 26"/>
          <p:cNvCxnSpPr/>
          <p:nvPr/>
        </p:nvCxnSpPr>
        <p:spPr bwMode="gray">
          <a:xfrm>
            <a:off x="4124130"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p:nvCxnSpPr>
        <p:spPr bwMode="gray">
          <a:xfrm>
            <a:off x="8062662"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295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52: Image">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bwMode="gray">
          <a:xfrm>
            <a:off x="2" y="0"/>
            <a:ext cx="12192000" cy="6858000"/>
          </a:xfrm>
          <a:custGeom>
            <a:avLst/>
            <a:gdLst>
              <a:gd name="connsiteX0" fmla="*/ 334746 w 12192000"/>
              <a:gd name="connsiteY0" fmla="*/ 530044 h 6858000"/>
              <a:gd name="connsiteX1" fmla="*/ 334746 w 12192000"/>
              <a:gd name="connsiteY1" fmla="*/ 558844 h 6858000"/>
              <a:gd name="connsiteX2" fmla="*/ 561546 w 12192000"/>
              <a:gd name="connsiteY2" fmla="*/ 558844 h 6858000"/>
              <a:gd name="connsiteX3" fmla="*/ 561546 w 12192000"/>
              <a:gd name="connsiteY3" fmla="*/ 5300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746" y="530044"/>
                </a:moveTo>
                <a:lnTo>
                  <a:pt x="334746" y="558844"/>
                </a:lnTo>
                <a:lnTo>
                  <a:pt x="561546" y="558844"/>
                </a:lnTo>
                <a:lnTo>
                  <a:pt x="561546" y="530044"/>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
        <p:nvSpPr>
          <p:cNvPr id="2" name="Title 1"/>
          <p:cNvSpPr>
            <a:spLocks noGrp="1"/>
          </p:cNvSpPr>
          <p:nvPr>
            <p:ph type="title"/>
          </p:nvPr>
        </p:nvSpPr>
        <p:spPr bwMode="gray">
          <a:xfrm>
            <a:off x="332366" y="622788"/>
            <a:ext cx="11520898" cy="396000"/>
          </a:xfrm>
        </p:spPr>
        <p:txBody>
          <a:bodyPr/>
          <a:lstStyle>
            <a:lvl1pPr>
              <a:defRPr sz="1800"/>
            </a:lvl1p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5F354CEB-C103-4DD3-8EFF-E66E8B8645B8}" type="datetime4">
              <a:rPr lang="en-US" smtClean="0"/>
              <a:t>April 1, 2021</a:t>
            </a:fld>
            <a:endParaRPr lang="en-US" dirty="0"/>
          </a:p>
        </p:txBody>
      </p:sp>
      <p:sp>
        <p:nvSpPr>
          <p:cNvPr id="5" name="Footer Placeholder 4"/>
          <p:cNvSpPr>
            <a:spLocks noGrp="1"/>
          </p:cNvSpPr>
          <p:nvPr>
            <p:ph type="ftr" sz="quarter" idx="15"/>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6"/>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sp>
        <p:nvSpPr>
          <p:cNvPr id="13" name="Rectangle 12"/>
          <p:cNvSpPr/>
          <p:nvPr/>
        </p:nvSpPr>
        <p:spPr bwMode="gray">
          <a:xfrm>
            <a:off x="242214" y="447781"/>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800" b="1" dirty="0">
                <a:solidFill>
                  <a:srgbClr val="FF0000"/>
                </a:solidFill>
              </a:rPr>
              <a:t>—</a:t>
            </a:r>
            <a:endParaRPr lang="en-US" sz="1800" b="1" dirty="0" err="1">
              <a:solidFill>
                <a:srgbClr val="FF0000"/>
              </a:solidFill>
            </a:endParaRPr>
          </a:p>
        </p:txBody>
      </p:sp>
    </p:spTree>
    <p:extLst>
      <p:ext uri="{BB962C8B-B14F-4D97-AF65-F5344CB8AC3E}">
        <p14:creationId xmlns:p14="http://schemas.microsoft.com/office/powerpoint/2010/main" val="351737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3: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p>
            <a:fld id="{88CF2583-54A7-46B8-A74C-6028C6CABEF8}" type="datetime4">
              <a:rPr lang="en-US" smtClean="0"/>
              <a:t>April 1, 2021</a:t>
            </a:fld>
            <a:endParaRPr lang="en-US" dirty="0"/>
          </a:p>
        </p:txBody>
      </p:sp>
      <p:sp>
        <p:nvSpPr>
          <p:cNvPr id="5" name="Footer Placeholder 4"/>
          <p:cNvSpPr>
            <a:spLocks noGrp="1"/>
          </p:cNvSpPr>
          <p:nvPr>
            <p:ph type="ftr" sz="quarter" idx="15"/>
          </p:nvPr>
        </p:nvSpPr>
        <p:spPr bwMode="gray"/>
        <p:txBody>
          <a:bodyPr/>
          <a:lstStyle/>
          <a:p>
            <a:pPr lvl="8"/>
            <a:endParaRPr lang="en-US" dirty="0"/>
          </a:p>
        </p:txBody>
      </p:sp>
      <p:sp>
        <p:nvSpPr>
          <p:cNvPr id="6" name="Slide Number Placeholder 5"/>
          <p:cNvSpPr>
            <a:spLocks noGrp="1"/>
          </p:cNvSpPr>
          <p:nvPr>
            <p:ph type="sldNum" sz="quarter" idx="16"/>
          </p:nvPr>
        </p:nvSpPr>
        <p:spPr bwMode="gray"/>
        <p:txBody>
          <a:bodyPr/>
          <a:lstStyle/>
          <a:p>
            <a:r>
              <a:rPr lang="en-US" dirty="0"/>
              <a:t>Slide </a:t>
            </a:r>
            <a:fld id="{619F89D8-7AE3-494A-97F3-03D680869632}" type="slidenum">
              <a:rPr lang="en-US" smtClean="0"/>
              <a:pPr/>
              <a:t>‹#›</a:t>
            </a:fld>
            <a:endParaRPr lang="en-US" dirty="0"/>
          </a:p>
        </p:txBody>
      </p:sp>
      <p:sp>
        <p:nvSpPr>
          <p:cNvPr id="18"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8364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54: 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2811EE99-D791-4D9A-8276-2A7146444179}" type="datetime4">
              <a:rPr lang="en-US" smtClean="0"/>
              <a:t>April 1, 2021</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pic>
        <p:nvPicPr>
          <p:cNvPr id="7" name="Picture 1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7: Divider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884551-BCA1-4427-92BF-DB5CAA0DDF08}"/>
              </a:ext>
            </a:extLst>
          </p:cNvPr>
          <p:cNvSpPr/>
          <p:nvPr/>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sp>
        <p:nvSpPr>
          <p:cNvPr id="5" name="Title 1">
            <a:extLst>
              <a:ext uri="{FF2B5EF4-FFF2-40B4-BE49-F238E27FC236}">
                <a16:creationId xmlns:a16="http://schemas.microsoft.com/office/drawing/2014/main" id="{FAC380CA-95DB-45F2-99D5-3A1E2DF54CD3}"/>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tx1"/>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EE182003-2699-4135-A685-461A4D33947D}"/>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87046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 Agenda">
    <p:spTree>
      <p:nvGrpSpPr>
        <p:cNvPr id="1" name=""/>
        <p:cNvGrpSpPr/>
        <p:nvPr/>
      </p:nvGrpSpPr>
      <p:grpSpPr>
        <a:xfrm>
          <a:off x="0" y="0"/>
          <a:ext cx="0" cy="0"/>
          <a:chOff x="0" y="0"/>
          <a:chExt cx="0" cy="0"/>
        </a:xfrm>
      </p:grpSpPr>
      <p:sp>
        <p:nvSpPr>
          <p:cNvPr id="4" name="Content Placeholder 3"/>
          <p:cNvSpPr>
            <a:spLocks noGrp="1"/>
          </p:cNvSpPr>
          <p:nvPr>
            <p:ph sz="quarter" idx="17"/>
          </p:nvPr>
        </p:nvSpPr>
        <p:spPr bwMode="gray">
          <a:xfrm>
            <a:off x="332367" y="1931197"/>
            <a:ext cx="11520897" cy="3980439"/>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8"/>
          </p:nvPr>
        </p:nvSpPr>
        <p:spPr bwMode="gray"/>
        <p:txBody>
          <a:bodyPr/>
          <a:lstStyle/>
          <a:p>
            <a:fld id="{802F1124-33BD-4EBB-98B3-2BE08BF7D732}" type="datetime4">
              <a:rPr lang="en-US" smtClean="0"/>
              <a:t>April 1, 2021</a:t>
            </a:fld>
            <a:endParaRPr lang="en-US" dirty="0"/>
          </a:p>
        </p:txBody>
      </p:sp>
      <p:sp>
        <p:nvSpPr>
          <p:cNvPr id="5" name="Footer Placeholder 4"/>
          <p:cNvSpPr>
            <a:spLocks noGrp="1"/>
          </p:cNvSpPr>
          <p:nvPr>
            <p:ph type="ftr" sz="quarter" idx="19"/>
          </p:nvPr>
        </p:nvSpPr>
        <p:spPr bwMode="gray"/>
        <p:txBody>
          <a:bodyPr/>
          <a:lstStyle/>
          <a:p>
            <a:pPr lvl="8"/>
            <a:endParaRPr lang="en-US" dirty="0"/>
          </a:p>
        </p:txBody>
      </p:sp>
      <p:sp>
        <p:nvSpPr>
          <p:cNvPr id="6" name="Slide Number Placeholder 5"/>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7" name="Title 6"/>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3984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 Content">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7"/>
            <a:ext cx="11520000" cy="3982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DED11F41-F59E-4148-82B4-D5604C9DFCBD}" type="datetime4">
              <a:rPr lang="en-US" smtClean="0"/>
              <a:t>April 1, 2021</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884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5"/>
            <a:ext cx="11520000" cy="343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BCB2B921-614D-48F2-9546-B278025F17EE}" type="datetime4">
              <a:rPr lang="en-US" smtClean="0"/>
              <a:t>April 1, 2021</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2362"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0" name="Text Placeholder 7"/>
          <p:cNvSpPr>
            <a:spLocks noGrp="1"/>
          </p:cNvSpPr>
          <p:nvPr>
            <p:ph type="body" sz="quarter" idx="29"/>
          </p:nvPr>
        </p:nvSpPr>
        <p:spPr bwMode="gray">
          <a:xfrm>
            <a:off x="332362"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206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33264" y="682313"/>
            <a:ext cx="11520000" cy="396000"/>
          </a:xfrm>
          <a:prstGeom prst="rect">
            <a:avLst/>
          </a:prstGeom>
        </p:spPr>
        <p:txBody>
          <a:bodyPr vert="horz" lIns="0" tIns="0" rIns="0" bIns="0" rtlCol="0" anchor="t">
            <a:noAutofit/>
          </a:bodyPr>
          <a:lstStyle/>
          <a:p>
            <a:r>
              <a:rPr lang="en-US"/>
              <a:t>Click to edit Master title style</a:t>
            </a:r>
            <a:endParaRPr lang="en-US" dirty="0"/>
          </a:p>
        </p:txBody>
      </p:sp>
      <p:sp>
        <p:nvSpPr>
          <p:cNvPr id="5" name="Footer Placeholder 4"/>
          <p:cNvSpPr>
            <a:spLocks noGrp="1"/>
          </p:cNvSpPr>
          <p:nvPr>
            <p:ph type="ftr" sz="quarter" idx="3"/>
          </p:nvPr>
        </p:nvSpPr>
        <p:spPr bwMode="gray">
          <a:xfrm>
            <a:off x="2499782" y="6298397"/>
            <a:ext cx="8490250" cy="500072"/>
          </a:xfrm>
          <a:prstGeom prst="rect">
            <a:avLst/>
          </a:prstGeom>
          <a:noFill/>
        </p:spPr>
        <p:txBody>
          <a:bodyPr vert="horz" lIns="0" tIns="0" rIns="0" bIns="0" rtlCol="0" anchor="ctr">
            <a:noAutofit/>
          </a:bodyPr>
          <a:lstStyle>
            <a:lvl1pPr algn="l" rtl="0">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de-DE" dirty="0"/>
          </a:p>
        </p:txBody>
      </p:sp>
      <p:sp>
        <p:nvSpPr>
          <p:cNvPr id="4" name="Date Placeholder 3"/>
          <p:cNvSpPr>
            <a:spLocks noGrp="1"/>
          </p:cNvSpPr>
          <p:nvPr>
            <p:ph type="dt" sz="half" idx="2"/>
          </p:nvPr>
        </p:nvSpPr>
        <p:spPr bwMode="gray">
          <a:xfrm>
            <a:off x="332367" y="6489341"/>
            <a:ext cx="1162951" cy="118192"/>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fld id="{DAA42BF1-81AB-4815-B6E4-77563C3F2273}" type="datetime4">
              <a:rPr lang="en-US" smtClean="0"/>
              <a:t>April 1, 2021</a:t>
            </a:fld>
            <a:endParaRPr lang="en-US" dirty="0"/>
          </a:p>
        </p:txBody>
      </p:sp>
      <p:sp>
        <p:nvSpPr>
          <p:cNvPr id="3" name="Text Placeholder 2"/>
          <p:cNvSpPr>
            <a:spLocks noGrp="1"/>
          </p:cNvSpPr>
          <p:nvPr>
            <p:ph type="body" idx="1"/>
          </p:nvPr>
        </p:nvSpPr>
        <p:spPr bwMode="gray">
          <a:xfrm>
            <a:off x="333264" y="1931194"/>
            <a:ext cx="11520000" cy="398217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bwMode="gray">
          <a:xfrm>
            <a:off x="1798114" y="6488733"/>
            <a:ext cx="676888" cy="118800"/>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dirty="0"/>
              <a:t>Slide </a:t>
            </a:r>
            <a:fld id="{619F89D8-7AE3-494A-97F3-03D680869632}" type="slidenum">
              <a:rPr lang="en-US" smtClean="0"/>
              <a:pPr/>
              <a:t>‹#›</a:t>
            </a:fld>
            <a:endParaRPr lang="en-US" dirty="0"/>
          </a:p>
        </p:txBody>
      </p:sp>
      <p:cxnSp>
        <p:nvCxnSpPr>
          <p:cNvPr id="35" name="Straight Connector 34"/>
          <p:cNvCxnSpPr/>
          <p:nvPr/>
        </p:nvCxnSpPr>
        <p:spPr bwMode="gray">
          <a:xfrm>
            <a:off x="335577" y="6094413"/>
            <a:ext cx="11520000" cy="0"/>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grpSp>
        <p:nvGrpSpPr>
          <p:cNvPr id="68" name="Group 67"/>
          <p:cNvGrpSpPr/>
          <p:nvPr/>
        </p:nvGrpSpPr>
        <p:grpSpPr bwMode="gray">
          <a:xfrm>
            <a:off x="334271" y="6327549"/>
            <a:ext cx="337946" cy="88364"/>
            <a:chOff x="61913" y="5218113"/>
            <a:chExt cx="3138487" cy="820737"/>
          </a:xfrm>
          <a:solidFill>
            <a:schemeClr val="accent3"/>
          </a:solidFill>
        </p:grpSpPr>
        <p:sp>
          <p:nvSpPr>
            <p:cNvPr id="69" name="Freeform 16"/>
            <p:cNvSpPr>
              <a:spLocks noEditPoints="1"/>
            </p:cNvSpPr>
            <p:nvPr/>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7"/>
            <p:cNvSpPr>
              <a:spLocks noEditPoints="1"/>
            </p:cNvSpPr>
            <p:nvPr/>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8"/>
            <p:cNvSpPr>
              <a:spLocks noEditPoints="1"/>
            </p:cNvSpPr>
            <p:nvPr/>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9"/>
            <p:cNvSpPr>
              <a:spLocks noEditPoints="1"/>
            </p:cNvSpPr>
            <p:nvPr/>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cxnSp>
        <p:nvCxnSpPr>
          <p:cNvPr id="73" name="Straight Connector 72"/>
          <p:cNvCxnSpPr/>
          <p:nvPr/>
        </p:nvCxnSpPr>
        <p:spPr bwMode="gray">
          <a:xfrm>
            <a:off x="1692854" y="6472543"/>
            <a:ext cx="0" cy="132461"/>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sp>
        <p:nvSpPr>
          <p:cNvPr id="7" name="Rectangle 6"/>
          <p:cNvSpPr/>
          <p:nvPr/>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400" b="1" dirty="0">
                <a:solidFill>
                  <a:schemeClr val="bg2"/>
                </a:solidFill>
              </a:rPr>
              <a:t>—</a:t>
            </a:r>
            <a:endParaRPr lang="en-US" sz="2400" b="1" dirty="0" err="1">
              <a:solidFill>
                <a:schemeClr val="bg2"/>
              </a:solidFill>
            </a:endParaRPr>
          </a:p>
        </p:txBody>
      </p:sp>
      <p:pic>
        <p:nvPicPr>
          <p:cNvPr id="16" name="Picture 19"/>
          <p:cNvPicPr>
            <a:picLocks noChangeAspect="1" noChangeArrowheads="1"/>
          </p:cNvPicPr>
          <p:nvPr/>
        </p:nvPicPr>
        <p:blipFill>
          <a:blip r:embed="rId55" cstate="email">
            <a:extLst>
              <a:ext uri="{28A0092B-C50C-407E-A947-70E740481C1C}">
                <a14:useLocalDpi xmlns:a14="http://schemas.microsoft.com/office/drawing/2010/main"/>
              </a:ext>
            </a:extLst>
          </a:blip>
          <a:srcRect/>
          <a:stretch>
            <a:fillRect/>
          </a:stretch>
        </p:blipFill>
        <p:spPr bwMode="auto">
          <a:xfrm>
            <a:off x="11345664" y="6393976"/>
            <a:ext cx="507600" cy="1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54" r:id="rId1"/>
    <p:sldLayoutId id="2147483690" r:id="rId2"/>
    <p:sldLayoutId id="2147483655" r:id="rId3"/>
    <p:sldLayoutId id="2147483656" r:id="rId4"/>
    <p:sldLayoutId id="2147483657" r:id="rId5"/>
    <p:sldLayoutId id="2147483658" r:id="rId6"/>
    <p:sldLayoutId id="2147483653" r:id="rId7"/>
    <p:sldLayoutId id="2147483650" r:id="rId8"/>
    <p:sldLayoutId id="2147483691" r:id="rId9"/>
    <p:sldLayoutId id="2147483661" r:id="rId10"/>
    <p:sldLayoutId id="2147483696" r:id="rId11"/>
    <p:sldLayoutId id="2147483663" r:id="rId12"/>
    <p:sldLayoutId id="2147483662" r:id="rId13"/>
    <p:sldLayoutId id="2147483664" r:id="rId14"/>
    <p:sldLayoutId id="2147483692" r:id="rId15"/>
    <p:sldLayoutId id="2147483693" r:id="rId16"/>
    <p:sldLayoutId id="2147483665" r:id="rId17"/>
    <p:sldLayoutId id="2147483667" r:id="rId18"/>
    <p:sldLayoutId id="2147483668" r:id="rId19"/>
    <p:sldLayoutId id="2147483669" r:id="rId20"/>
    <p:sldLayoutId id="2147483670" r:id="rId21"/>
    <p:sldLayoutId id="2147483700" r:id="rId22"/>
    <p:sldLayoutId id="2147483659" r:id="rId23"/>
    <p:sldLayoutId id="2147483660" r:id="rId24"/>
    <p:sldLayoutId id="2147483694" r:id="rId25"/>
    <p:sldLayoutId id="2147483677" r:id="rId26"/>
    <p:sldLayoutId id="2147483679" r:id="rId27"/>
    <p:sldLayoutId id="2147483680" r:id="rId28"/>
    <p:sldLayoutId id="2147483666" r:id="rId29"/>
    <p:sldLayoutId id="2147483672" r:id="rId30"/>
    <p:sldLayoutId id="2147483673" r:id="rId31"/>
    <p:sldLayoutId id="2147483674" r:id="rId32"/>
    <p:sldLayoutId id="2147483675" r:id="rId33"/>
    <p:sldLayoutId id="2147483676" r:id="rId34"/>
    <p:sldLayoutId id="2147483701" r:id="rId35"/>
    <p:sldLayoutId id="2147483681" r:id="rId36"/>
    <p:sldLayoutId id="2147483682" r:id="rId37"/>
    <p:sldLayoutId id="2147483702" r:id="rId38"/>
    <p:sldLayoutId id="2147483703" r:id="rId39"/>
    <p:sldLayoutId id="2147483699" r:id="rId40"/>
    <p:sldLayoutId id="2147483695" r:id="rId41"/>
    <p:sldLayoutId id="2147483683" r:id="rId42"/>
    <p:sldLayoutId id="2147483684" r:id="rId43"/>
    <p:sldLayoutId id="2147483698" r:id="rId44"/>
    <p:sldLayoutId id="2147483697" r:id="rId45"/>
    <p:sldLayoutId id="2147483685" r:id="rId46"/>
    <p:sldLayoutId id="2147483686" r:id="rId47"/>
    <p:sldLayoutId id="2147483687" r:id="rId48"/>
    <p:sldLayoutId id="2147483688" r:id="rId49"/>
    <p:sldLayoutId id="2147483689" r:id="rId50"/>
    <p:sldLayoutId id="2147483705" r:id="rId51"/>
    <p:sldLayoutId id="2147483651" r:id="rId52"/>
    <p:sldLayoutId id="2147483652"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91"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8">
          <p15:clr>
            <a:srgbClr val="F26B43"/>
          </p15:clr>
        </p15:guide>
        <p15:guide id="2" pos="7469">
          <p15:clr>
            <a:srgbClr val="F26B43"/>
          </p15:clr>
        </p15:guide>
        <p15:guide id="3" pos="212">
          <p15:clr>
            <a:srgbClr val="F26B43"/>
          </p15:clr>
        </p15:guide>
        <p15:guide id="4" orient="horz" pos="3726">
          <p15:clr>
            <a:srgbClr val="F26B43"/>
          </p15:clr>
        </p15:guide>
        <p15:guide id="5" pos="3840">
          <p15:clr>
            <a:srgbClr val="F26B43"/>
          </p15:clr>
        </p15:guide>
        <p15:guide id="6" orient="horz" pos="24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building, city, several&#10;&#10;Description automatically generated">
            <a:extLst>
              <a:ext uri="{FF2B5EF4-FFF2-40B4-BE49-F238E27FC236}">
                <a16:creationId xmlns:a16="http://schemas.microsoft.com/office/drawing/2014/main" id="{33FE29E9-929A-4477-A087-93D08CDE8CA1}"/>
              </a:ext>
            </a:extLst>
          </p:cNvPr>
          <p:cNvPicPr>
            <a:picLocks noChangeAspect="1"/>
          </p:cNvPicPr>
          <p:nvPr/>
        </p:nvPicPr>
        <p:blipFill rotWithShape="1">
          <a:blip r:embed="rId2"/>
          <a:srcRect t="18566" b="23768"/>
          <a:stretch/>
        </p:blipFill>
        <p:spPr>
          <a:xfrm>
            <a:off x="0" y="-1769"/>
            <a:ext cx="12188404" cy="4600204"/>
          </a:xfrm>
          <a:prstGeom prst="rect">
            <a:avLst/>
          </a:prstGeom>
        </p:spPr>
      </p:pic>
      <p:sp>
        <p:nvSpPr>
          <p:cNvPr id="12" name="Text Placeholder 11">
            <a:extLst>
              <a:ext uri="{FF2B5EF4-FFF2-40B4-BE49-F238E27FC236}">
                <a16:creationId xmlns:a16="http://schemas.microsoft.com/office/drawing/2014/main" id="{FA27CCD2-A23C-4BCB-BA2B-7BAF855F6315}"/>
              </a:ext>
            </a:extLst>
          </p:cNvPr>
          <p:cNvSpPr>
            <a:spLocks noGrp="1"/>
          </p:cNvSpPr>
          <p:nvPr>
            <p:ph type="body" sz="quarter" idx="13"/>
          </p:nvPr>
        </p:nvSpPr>
        <p:spPr/>
        <p:txBody>
          <a:bodyPr/>
          <a:lstStyle/>
          <a:p>
            <a:r>
              <a:rPr lang="en-US" dirty="0"/>
              <a:t>Industry brochure</a:t>
            </a:r>
          </a:p>
        </p:txBody>
      </p:sp>
      <p:sp>
        <p:nvSpPr>
          <p:cNvPr id="10" name="Title 9">
            <a:extLst>
              <a:ext uri="{FF2B5EF4-FFF2-40B4-BE49-F238E27FC236}">
                <a16:creationId xmlns:a16="http://schemas.microsoft.com/office/drawing/2014/main" id="{095A30D4-767B-45F0-98D8-2F58961453FF}"/>
              </a:ext>
            </a:extLst>
          </p:cNvPr>
          <p:cNvSpPr>
            <a:spLocks noGrp="1"/>
          </p:cNvSpPr>
          <p:nvPr>
            <p:ph type="ctrTitle"/>
          </p:nvPr>
        </p:nvSpPr>
        <p:spPr/>
        <p:txBody>
          <a:bodyPr/>
          <a:lstStyle/>
          <a:p>
            <a:r>
              <a:rPr lang="en-US" dirty="0"/>
              <a:t>Utility Industry</a:t>
            </a:r>
          </a:p>
        </p:txBody>
      </p:sp>
      <p:sp>
        <p:nvSpPr>
          <p:cNvPr id="11" name="Subtitle 10">
            <a:extLst>
              <a:ext uri="{FF2B5EF4-FFF2-40B4-BE49-F238E27FC236}">
                <a16:creationId xmlns:a16="http://schemas.microsoft.com/office/drawing/2014/main" id="{71B85295-1992-4BF8-9EB3-4B3D0F9F4D6B}"/>
              </a:ext>
            </a:extLst>
          </p:cNvPr>
          <p:cNvSpPr>
            <a:spLocks noGrp="1"/>
          </p:cNvSpPr>
          <p:nvPr>
            <p:ph type="subTitle" idx="1"/>
          </p:nvPr>
        </p:nvSpPr>
        <p:spPr/>
        <p:txBody>
          <a:bodyPr/>
          <a:lstStyle/>
          <a:p>
            <a:r>
              <a:rPr lang="en-US" dirty="0"/>
              <a:t>Installation Products Division</a:t>
            </a:r>
          </a:p>
        </p:txBody>
      </p:sp>
      <p:sp>
        <p:nvSpPr>
          <p:cNvPr id="13" name="Text Placeholder 12">
            <a:extLst>
              <a:ext uri="{FF2B5EF4-FFF2-40B4-BE49-F238E27FC236}">
                <a16:creationId xmlns:a16="http://schemas.microsoft.com/office/drawing/2014/main" id="{F1251BF7-1CF5-48B3-9981-C71642684ED3}"/>
              </a:ext>
            </a:extLst>
          </p:cNvPr>
          <p:cNvSpPr>
            <a:spLocks noGrp="1"/>
          </p:cNvSpPr>
          <p:nvPr>
            <p:ph type="body" sz="quarter" idx="14"/>
          </p:nvPr>
        </p:nvSpPr>
        <p:spPr/>
        <p:txBody>
          <a:bodyPr/>
          <a:lstStyle/>
          <a:p>
            <a:r>
              <a:rPr lang="en-US" dirty="0"/>
              <a:t>April 2021</a:t>
            </a:r>
          </a:p>
        </p:txBody>
      </p:sp>
      <p:sp>
        <p:nvSpPr>
          <p:cNvPr id="15" name="Text Placeholder 14">
            <a:extLst>
              <a:ext uri="{FF2B5EF4-FFF2-40B4-BE49-F238E27FC236}">
                <a16:creationId xmlns:a16="http://schemas.microsoft.com/office/drawing/2014/main" id="{8B83B845-5154-4099-A1D6-9DA3035D91CB}"/>
              </a:ext>
            </a:extLst>
          </p:cNvPr>
          <p:cNvSpPr>
            <a:spLocks noGrp="1"/>
          </p:cNvSpPr>
          <p:nvPr>
            <p:ph type="body" sz="quarter" idx="20"/>
          </p:nvPr>
        </p:nvSpPr>
        <p:spPr/>
        <p:txBody>
          <a:bodyPr/>
          <a:lstStyle/>
          <a:p>
            <a:r>
              <a:rPr lang="en-US" dirty="0"/>
              <a:t>2020</a:t>
            </a:r>
          </a:p>
        </p:txBody>
      </p:sp>
    </p:spTree>
    <p:extLst>
      <p:ext uri="{BB962C8B-B14F-4D97-AF65-F5344CB8AC3E}">
        <p14:creationId xmlns:p14="http://schemas.microsoft.com/office/powerpoint/2010/main" val="246809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ree, outdoor, plant&#10;&#10;Description automatically generated">
            <a:extLst>
              <a:ext uri="{FF2B5EF4-FFF2-40B4-BE49-F238E27FC236}">
                <a16:creationId xmlns:a16="http://schemas.microsoft.com/office/drawing/2014/main" id="{BB830048-B069-4347-8FE4-01BD9B492E30}"/>
              </a:ext>
            </a:extLst>
          </p:cNvPr>
          <p:cNvPicPr>
            <a:picLocks noChangeAspect="1"/>
          </p:cNvPicPr>
          <p:nvPr/>
        </p:nvPicPr>
        <p:blipFill rotWithShape="1">
          <a:blip r:embed="rId2"/>
          <a:srcRect t="20168" b="36010"/>
          <a:stretch/>
        </p:blipFill>
        <p:spPr>
          <a:xfrm>
            <a:off x="0" y="-1"/>
            <a:ext cx="12192000" cy="6858002"/>
          </a:xfrm>
          <a:prstGeom prst="rect">
            <a:avLst/>
          </a:prstGeom>
        </p:spPr>
      </p:pic>
      <p:sp>
        <p:nvSpPr>
          <p:cNvPr id="6" name="Rectangle 5">
            <a:extLst>
              <a:ext uri="{FF2B5EF4-FFF2-40B4-BE49-F238E27FC236}">
                <a16:creationId xmlns:a16="http://schemas.microsoft.com/office/drawing/2014/main" id="{E8A0A2CE-97DA-4150-9C24-F5FF4DB2226D}"/>
              </a:ext>
            </a:extLst>
          </p:cNvPr>
          <p:cNvSpPr/>
          <p:nvPr/>
        </p:nvSpPr>
        <p:spPr bwMode="gray">
          <a:xfrm rot="5400000">
            <a:off x="4524676" y="-809324"/>
            <a:ext cx="3142648" cy="12192000"/>
          </a:xfrm>
          <a:prstGeom prst="rect">
            <a:avLst/>
          </a:prstGeom>
          <a:gradFill>
            <a:gsLst>
              <a:gs pos="0">
                <a:schemeClr val="accent1">
                  <a:lumMod val="5000"/>
                  <a:lumOff val="95000"/>
                  <a:alpha val="0"/>
                </a:schemeClr>
              </a:gs>
              <a:gs pos="75000">
                <a:srgbClr val="0A0A0A">
                  <a:alpha val="75000"/>
                </a:srgbClr>
              </a:gs>
              <a:gs pos="50000">
                <a:srgbClr val="131313">
                  <a:alpha val="50000"/>
                </a:srgbClr>
              </a:gs>
              <a:gs pos="25000">
                <a:schemeClr val="accent1">
                  <a:alpha val="25000"/>
                </a:schemeClr>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 name="Title 11">
            <a:extLst>
              <a:ext uri="{FF2B5EF4-FFF2-40B4-BE49-F238E27FC236}">
                <a16:creationId xmlns:a16="http://schemas.microsoft.com/office/drawing/2014/main" id="{DBCD081F-3E1D-47FF-B09C-201443D3948B}"/>
              </a:ext>
            </a:extLst>
          </p:cNvPr>
          <p:cNvSpPr txBox="1">
            <a:spLocks/>
          </p:cNvSpPr>
          <p:nvPr/>
        </p:nvSpPr>
        <p:spPr bwMode="gray">
          <a:xfrm>
            <a:off x="687614" y="5399099"/>
            <a:ext cx="4608724" cy="1248444"/>
          </a:xfrm>
          <a:prstGeom prst="rect">
            <a:avLst/>
          </a:prstGeom>
        </p:spPr>
        <p:txBody>
          <a:bodyPr vert="horz" lIns="0" tIns="0" rIns="0" bIns="0" rtlCol="0" anchor="t">
            <a:noAutofit/>
          </a:bodyPr>
          <a:lstStyle>
            <a:lvl1pPr algn="l" defTabSz="914491" rtl="0" eaLnBrk="1" latinLnBrk="0" hangingPunct="1">
              <a:spcBef>
                <a:spcPct val="0"/>
              </a:spcBef>
              <a:buNone/>
              <a:defRPr sz="1800" b="1" kern="1200">
                <a:solidFill>
                  <a:schemeClr val="tx1"/>
                </a:solidFill>
                <a:latin typeface="+mj-lt"/>
                <a:ea typeface="+mj-ea"/>
                <a:cs typeface="+mj-cs"/>
              </a:defRPr>
            </a:lvl1pPr>
          </a:lstStyle>
          <a:p>
            <a:r>
              <a:rPr lang="de-DE" sz="2000" dirty="0">
                <a:solidFill>
                  <a:schemeClr val="bg1"/>
                </a:solidFill>
                <a:effectLst>
                  <a:outerShdw blurRad="38100" dist="38100" dir="2700000" algn="tl">
                    <a:srgbClr val="000000">
                      <a:alpha val="43137"/>
                    </a:srgbClr>
                  </a:outerShdw>
                </a:effectLst>
              </a:rPr>
              <a:t>— </a:t>
            </a:r>
            <a:br>
              <a:rPr lang="de-DE" sz="20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latin typeface="ABBvoice-Regular"/>
              </a:rPr>
              <a:t>How much does a service</a:t>
            </a:r>
          </a:p>
          <a:p>
            <a:r>
              <a:rPr lang="en-US" sz="2000" dirty="0">
                <a:solidFill>
                  <a:schemeClr val="bg1"/>
                </a:solidFill>
                <a:effectLst>
                  <a:outerShdw blurRad="38100" dist="38100" dir="2700000" algn="tl">
                    <a:srgbClr val="000000">
                      <a:alpha val="43137"/>
                    </a:srgbClr>
                  </a:outerShdw>
                </a:effectLst>
                <a:latin typeface="ABBvoice-Regular"/>
              </a:rPr>
              <a:t>outage cost you per minute?</a:t>
            </a:r>
            <a:endParaRPr lang="en-U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53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sky, building, day&#10;&#10;Description automatically generated">
            <a:extLst>
              <a:ext uri="{FF2B5EF4-FFF2-40B4-BE49-F238E27FC236}">
                <a16:creationId xmlns:a16="http://schemas.microsoft.com/office/drawing/2014/main" id="{6A2226A3-9936-42B7-9CD8-5E3DABABE5D6}"/>
              </a:ext>
            </a:extLst>
          </p:cNvPr>
          <p:cNvPicPr>
            <a:picLocks noChangeAspect="1"/>
          </p:cNvPicPr>
          <p:nvPr/>
        </p:nvPicPr>
        <p:blipFill rotWithShape="1">
          <a:blip r:embed="rId2"/>
          <a:srcRect t="35025" b="21429"/>
          <a:stretch/>
        </p:blipFill>
        <p:spPr>
          <a:xfrm>
            <a:off x="0" y="-2"/>
            <a:ext cx="12217534" cy="6858002"/>
          </a:xfrm>
          <a:prstGeom prst="rect">
            <a:avLst/>
          </a:prstGeom>
        </p:spPr>
      </p:pic>
      <p:sp>
        <p:nvSpPr>
          <p:cNvPr id="7" name="Rectangle 6">
            <a:extLst>
              <a:ext uri="{FF2B5EF4-FFF2-40B4-BE49-F238E27FC236}">
                <a16:creationId xmlns:a16="http://schemas.microsoft.com/office/drawing/2014/main" id="{45AA63E7-3F2A-4DF2-8CCB-D28C4E7E6E58}"/>
              </a:ext>
            </a:extLst>
          </p:cNvPr>
          <p:cNvSpPr/>
          <p:nvPr/>
        </p:nvSpPr>
        <p:spPr bwMode="gray">
          <a:xfrm rot="5400000">
            <a:off x="4524676" y="-809324"/>
            <a:ext cx="3142648" cy="12192000"/>
          </a:xfrm>
          <a:prstGeom prst="rect">
            <a:avLst/>
          </a:prstGeom>
          <a:gradFill>
            <a:gsLst>
              <a:gs pos="0">
                <a:schemeClr val="accent1">
                  <a:lumMod val="5000"/>
                  <a:lumOff val="95000"/>
                  <a:alpha val="0"/>
                </a:schemeClr>
              </a:gs>
              <a:gs pos="75000">
                <a:srgbClr val="0A0A0A">
                  <a:alpha val="75000"/>
                </a:srgbClr>
              </a:gs>
              <a:gs pos="50000">
                <a:srgbClr val="131313">
                  <a:alpha val="50000"/>
                </a:srgbClr>
              </a:gs>
              <a:gs pos="25000">
                <a:schemeClr val="accent1">
                  <a:alpha val="25000"/>
                </a:schemeClr>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 name="Title 11">
            <a:extLst>
              <a:ext uri="{FF2B5EF4-FFF2-40B4-BE49-F238E27FC236}">
                <a16:creationId xmlns:a16="http://schemas.microsoft.com/office/drawing/2014/main" id="{BBD1A419-4EB2-4DFE-9FAB-E6EFBABE152E}"/>
              </a:ext>
            </a:extLst>
          </p:cNvPr>
          <p:cNvSpPr txBox="1">
            <a:spLocks/>
          </p:cNvSpPr>
          <p:nvPr/>
        </p:nvSpPr>
        <p:spPr bwMode="gray">
          <a:xfrm>
            <a:off x="622301" y="5174562"/>
            <a:ext cx="6137730" cy="504000"/>
          </a:xfrm>
          <a:prstGeom prst="rect">
            <a:avLst/>
          </a:prstGeom>
        </p:spPr>
        <p:txBody>
          <a:bodyPr vert="horz" lIns="0" tIns="0" rIns="0" bIns="0" rtlCol="0" anchor="t">
            <a:noAutofit/>
          </a:bodyPr>
          <a:lstStyle>
            <a:lvl1pPr algn="l" defTabSz="914491" rtl="0" eaLnBrk="1" latinLnBrk="0" hangingPunct="1">
              <a:spcBef>
                <a:spcPct val="0"/>
              </a:spcBef>
              <a:buNone/>
              <a:defRPr sz="1800" b="1" kern="1200">
                <a:solidFill>
                  <a:schemeClr val="tx1"/>
                </a:solidFill>
                <a:latin typeface="+mj-lt"/>
                <a:ea typeface="+mj-ea"/>
                <a:cs typeface="+mj-cs"/>
              </a:defRPr>
            </a:lvl1pPr>
          </a:lstStyle>
          <a:p>
            <a:r>
              <a:rPr lang="de-DE" sz="2000" dirty="0">
                <a:solidFill>
                  <a:schemeClr val="bg1"/>
                </a:solidFill>
                <a:effectLst>
                  <a:outerShdw blurRad="38100" dist="38100" dir="2700000" algn="tl">
                    <a:srgbClr val="000000">
                      <a:alpha val="43137"/>
                    </a:srgbClr>
                  </a:outerShdw>
                </a:effectLst>
              </a:rPr>
              <a:t>— </a:t>
            </a:r>
            <a:br>
              <a:rPr lang="de-DE" sz="20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Is your service area especially prone to lightning strikes? Are your electrical systems situated in corrosive environments?</a:t>
            </a:r>
          </a:p>
        </p:txBody>
      </p:sp>
    </p:spTree>
    <p:extLst>
      <p:ext uri="{BB962C8B-B14F-4D97-AF65-F5344CB8AC3E}">
        <p14:creationId xmlns:p14="http://schemas.microsoft.com/office/powerpoint/2010/main" val="418935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Grounding &amp; bonding</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DED11F41-F59E-4148-82B4-D5604C9DFCBD}" type="datetime4">
              <a:rPr lang="en-US" smtClean="0"/>
              <a:t>April 2, 2021</a:t>
            </a:fld>
            <a:endParaRPr lang="en-US" dirty="0"/>
          </a:p>
        </p:txBody>
      </p:sp>
      <p:sp>
        <p:nvSpPr>
          <p:cNvPr id="5" name="Footer Placeholder 4">
            <a:extLst>
              <a:ext uri="{FF2B5EF4-FFF2-40B4-BE49-F238E27FC236}">
                <a16:creationId xmlns:a16="http://schemas.microsoft.com/office/drawing/2014/main" id="{C8067047-5190-4744-AF8C-96B4D0F90DDA}"/>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12</a:t>
            </a:fld>
            <a:endParaRPr lang="en-US" dirty="0"/>
          </a:p>
        </p:txBody>
      </p:sp>
      <p:sp>
        <p:nvSpPr>
          <p:cNvPr id="9" name="Content Placeholder 8">
            <a:extLst>
              <a:ext uri="{FF2B5EF4-FFF2-40B4-BE49-F238E27FC236}">
                <a16:creationId xmlns:a16="http://schemas.microsoft.com/office/drawing/2014/main" id="{D209841C-971F-477D-826F-25FD87EAA7E9}"/>
              </a:ext>
            </a:extLst>
          </p:cNvPr>
          <p:cNvSpPr>
            <a:spLocks noGrp="1"/>
          </p:cNvSpPr>
          <p:nvPr>
            <p:ph sz="quarter" idx="21"/>
          </p:nvPr>
        </p:nvSpPr>
        <p:spPr>
          <a:xfrm>
            <a:off x="332366" y="1371600"/>
            <a:ext cx="10970634" cy="1040603"/>
          </a:xfrm>
        </p:spPr>
        <p:txBody>
          <a:bodyPr/>
          <a:lstStyle/>
          <a:p>
            <a:r>
              <a:rPr lang="en-US" sz="1800" dirty="0"/>
              <a:t>Today’s power delivery utilities have become almost entirely dependent on electronic technologies. As a result, the need is greater to review and upgrade electrical systems with more emphasis on grounding and bonding.</a:t>
            </a:r>
          </a:p>
        </p:txBody>
      </p:sp>
      <p:sp>
        <p:nvSpPr>
          <p:cNvPr id="10" name="TextBox 9">
            <a:extLst>
              <a:ext uri="{FF2B5EF4-FFF2-40B4-BE49-F238E27FC236}">
                <a16:creationId xmlns:a16="http://schemas.microsoft.com/office/drawing/2014/main" id="{74D6CEBD-CE82-4984-9F49-7C3ADCDA6F4C}"/>
              </a:ext>
            </a:extLst>
          </p:cNvPr>
          <p:cNvSpPr txBox="1"/>
          <p:nvPr/>
        </p:nvSpPr>
        <p:spPr bwMode="gray">
          <a:xfrm>
            <a:off x="5505451" y="2412204"/>
            <a:ext cx="5981700" cy="2547146"/>
          </a:xfrm>
          <a:prstGeom prst="rect">
            <a:avLst/>
          </a:prstGeom>
          <a:noFill/>
        </p:spPr>
        <p:txBody>
          <a:bodyPr wrap="square" lIns="72000" tIns="72000" rIns="72000" bIns="72000" numCol="1" spcCol="365760" rtlCol="0">
            <a:noAutofit/>
          </a:bodyPr>
          <a:lstStyle/>
          <a:p>
            <a:r>
              <a:rPr lang="en-US" sz="1050" b="1" dirty="0"/>
              <a:t>Blackburn®</a:t>
            </a:r>
          </a:p>
          <a:p>
            <a:pPr marL="171450" indent="-171450">
              <a:buFont typeface="Arial" panose="020B0604020202020204" pitchFamily="34" charset="0"/>
              <a:buChar char="•"/>
            </a:pPr>
            <a:r>
              <a:rPr lang="en-US" sz="1050" b="1" dirty="0"/>
              <a:t>Mechanical grounding connectors</a:t>
            </a:r>
          </a:p>
          <a:p>
            <a:pPr marL="628650" lvl="1" indent="-171450">
              <a:buFont typeface="Arial" panose="020B0604020202020204" pitchFamily="34" charset="0"/>
              <a:buChar char="•"/>
            </a:pPr>
            <a:r>
              <a:rPr lang="en-US" sz="1050" dirty="0"/>
              <a:t>Comprehensive line of pipe, ground rod and structure grounding solutions</a:t>
            </a:r>
          </a:p>
          <a:p>
            <a:pPr marL="628650" lvl="1" indent="-171450">
              <a:buFont typeface="Arial" panose="020B0604020202020204" pitchFamily="34" charset="0"/>
              <a:buChar char="•"/>
            </a:pPr>
            <a:r>
              <a:rPr lang="en-US" sz="1050" dirty="0"/>
              <a:t>UL® Listed for direct burial applications</a:t>
            </a:r>
          </a:p>
          <a:p>
            <a:pPr marL="171450" indent="-171450">
              <a:buFont typeface="Arial" panose="020B0604020202020204" pitchFamily="34" charset="0"/>
              <a:buChar char="•"/>
            </a:pPr>
            <a:r>
              <a:rPr lang="en-US" sz="1050" b="1" dirty="0"/>
              <a:t>Compression grounding and bonding connectors</a:t>
            </a:r>
          </a:p>
          <a:p>
            <a:pPr marL="628650" lvl="1" indent="-171450">
              <a:buFont typeface="Arial" panose="020B0604020202020204" pitchFamily="34" charset="0"/>
              <a:buChar char="•"/>
            </a:pPr>
            <a:r>
              <a:rPr lang="en-US" sz="1050" dirty="0"/>
              <a:t>Range-taking products will reduce the number of connectors and dies needed for your installation</a:t>
            </a:r>
          </a:p>
          <a:p>
            <a:pPr marL="628650" lvl="1" indent="-171450">
              <a:buFont typeface="Arial" panose="020B0604020202020204" pitchFamily="34" charset="0"/>
              <a:buChar char="•"/>
            </a:pPr>
            <a:r>
              <a:rPr lang="en-US" sz="1050" dirty="0"/>
              <a:t>Featuring the Color-Keyed® Compression System that ensures proper connections</a:t>
            </a:r>
          </a:p>
          <a:p>
            <a:pPr marL="171450" indent="-171450">
              <a:buFont typeface="Arial" panose="020B0604020202020204" pitchFamily="34" charset="0"/>
              <a:buChar char="•"/>
            </a:pPr>
            <a:r>
              <a:rPr lang="en-US" sz="1050" b="1" dirty="0"/>
              <a:t>Exothermic Grounding Solutions</a:t>
            </a:r>
          </a:p>
          <a:p>
            <a:pPr marL="628650" lvl="1" indent="-171450">
              <a:buFont typeface="Arial" panose="020B0604020202020204" pitchFamily="34" charset="0"/>
              <a:buChar char="•"/>
            </a:pPr>
            <a:r>
              <a:rPr lang="en-US" sz="1050" dirty="0"/>
              <a:t>Self-contained method of forming high-quality electrical connections</a:t>
            </a:r>
          </a:p>
          <a:p>
            <a:pPr marL="628650" lvl="1" indent="-171450">
              <a:buFont typeface="Arial" panose="020B0604020202020204" pitchFamily="34" charset="0"/>
              <a:buChar char="•"/>
            </a:pPr>
            <a:r>
              <a:rPr lang="en-US" sz="1050" dirty="0"/>
              <a:t>Require no external power or heat source and are completely portable</a:t>
            </a:r>
          </a:p>
          <a:p>
            <a:pPr marL="628650" lvl="1" indent="-171450">
              <a:buFont typeface="Arial" panose="020B0604020202020204" pitchFamily="34" charset="0"/>
              <a:buChar char="•"/>
            </a:pPr>
            <a:r>
              <a:rPr lang="en-US" sz="1050" dirty="0"/>
              <a:t>Will withstand repeated fault currents without loosening</a:t>
            </a:r>
          </a:p>
        </p:txBody>
      </p:sp>
      <p:sp>
        <p:nvSpPr>
          <p:cNvPr id="13" name="Content Placeholder 8">
            <a:extLst>
              <a:ext uri="{FF2B5EF4-FFF2-40B4-BE49-F238E27FC236}">
                <a16:creationId xmlns:a16="http://schemas.microsoft.com/office/drawing/2014/main" id="{C91EDC7F-4246-4E0E-BAD7-9875C75A8828}"/>
              </a:ext>
            </a:extLst>
          </p:cNvPr>
          <p:cNvSpPr txBox="1">
            <a:spLocks/>
          </p:cNvSpPr>
          <p:nvPr/>
        </p:nvSpPr>
        <p:spPr bwMode="gray">
          <a:xfrm>
            <a:off x="332367" y="2412203"/>
            <a:ext cx="4906383" cy="3347845"/>
          </a:xfrm>
          <a:prstGeom prst="rect">
            <a:avLst/>
          </a:prstGeom>
          <a:solidFill>
            <a:schemeClr val="tx2"/>
          </a:solidFill>
        </p:spPr>
        <p:txBody>
          <a:bodyPr vert="horz" lIns="182880" tIns="182880" rIns="182880" bIns="18288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100" dirty="0">
                <a:solidFill>
                  <a:schemeClr val="bg1"/>
                </a:solidFill>
              </a:rPr>
              <a:t>When a grid’s electrical systems are properly grounded, they will absorb current surges. Ineffective grounding can cause voltage variances that damage electrical equipment or sensitive electronic devices, leading to power loss and costly, unplanned downtime. Bonding removes dangerous current from electrically conductive materials when a ground fault occurs. If the metal parts are not bonded to an effective ground-fault current path, they can become dangerously energized.</a:t>
            </a:r>
          </a:p>
          <a:p>
            <a:r>
              <a:rPr lang="en-US" sz="1100" dirty="0">
                <a:solidFill>
                  <a:schemeClr val="bg1"/>
                </a:solidFill>
              </a:rPr>
              <a:t>Grounding and bonding systems must continually adapt to evolving industry standards, such as IEEE 837. Thomas &amp; Betts provides long-lasting, code compliant grounding and bonding systems and the training and technical expertise required to optimize grid availability. Our solutions enable you to:</a:t>
            </a:r>
          </a:p>
          <a:p>
            <a:pPr marL="171450" indent="-171450">
              <a:buFont typeface="Arial" panose="020B0604020202020204" pitchFamily="34" charset="0"/>
              <a:buChar char="•"/>
            </a:pPr>
            <a:r>
              <a:rPr lang="en-US" sz="1100" dirty="0">
                <a:solidFill>
                  <a:schemeClr val="bg1"/>
                </a:solidFill>
              </a:rPr>
              <a:t>Reduce failure rates</a:t>
            </a:r>
          </a:p>
          <a:p>
            <a:pPr marL="171450" indent="-171450">
              <a:spcBef>
                <a:spcPts val="0"/>
              </a:spcBef>
              <a:buFont typeface="Arial" panose="020B0604020202020204" pitchFamily="34" charset="0"/>
              <a:buChar char="•"/>
            </a:pPr>
            <a:r>
              <a:rPr lang="en-US" sz="1100" dirty="0">
                <a:solidFill>
                  <a:schemeClr val="bg1"/>
                </a:solidFill>
              </a:rPr>
              <a:t>Extend the electrical system life cycle</a:t>
            </a:r>
          </a:p>
          <a:p>
            <a:pPr marL="171450" indent="-171450">
              <a:spcBef>
                <a:spcPts val="0"/>
              </a:spcBef>
              <a:buFont typeface="Arial" panose="020B0604020202020204" pitchFamily="34" charset="0"/>
              <a:buChar char="•"/>
            </a:pPr>
            <a:r>
              <a:rPr lang="en-US" sz="1100" dirty="0">
                <a:solidFill>
                  <a:schemeClr val="bg1"/>
                </a:solidFill>
              </a:rPr>
              <a:t>Increase overall equipment effectiveness</a:t>
            </a:r>
          </a:p>
          <a:p>
            <a:pPr marL="171450" indent="-171450">
              <a:spcBef>
                <a:spcPts val="0"/>
              </a:spcBef>
              <a:buFont typeface="Arial" panose="020B0604020202020204" pitchFamily="34" charset="0"/>
              <a:buChar char="•"/>
            </a:pPr>
            <a:r>
              <a:rPr lang="en-US" sz="1100" dirty="0">
                <a:solidFill>
                  <a:schemeClr val="bg1"/>
                </a:solidFill>
              </a:rPr>
              <a:t>Reduce project costs with a complete grounding package</a:t>
            </a:r>
          </a:p>
          <a:p>
            <a:pPr marL="171450" indent="-171450">
              <a:spcBef>
                <a:spcPts val="0"/>
              </a:spcBef>
              <a:buFont typeface="Arial" panose="020B0604020202020204" pitchFamily="34" charset="0"/>
              <a:buChar char="•"/>
            </a:pPr>
            <a:r>
              <a:rPr lang="en-US" sz="1100" dirty="0">
                <a:solidFill>
                  <a:schemeClr val="bg1"/>
                </a:solidFill>
              </a:rPr>
              <a:t>Ensure supplier product availability to minimize downtime</a:t>
            </a:r>
          </a:p>
        </p:txBody>
      </p:sp>
    </p:spTree>
    <p:extLst>
      <p:ext uri="{BB962C8B-B14F-4D97-AF65-F5344CB8AC3E}">
        <p14:creationId xmlns:p14="http://schemas.microsoft.com/office/powerpoint/2010/main" val="133274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Space savings</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DED11F41-F59E-4148-82B4-D5604C9DFCBD}" type="datetime4">
              <a:rPr lang="en-US" smtClean="0"/>
              <a:t>April 2, 2021</a:t>
            </a:fld>
            <a:endParaRPr lang="en-US" dirty="0"/>
          </a:p>
        </p:txBody>
      </p:sp>
      <p:sp>
        <p:nvSpPr>
          <p:cNvPr id="5" name="Footer Placeholder 4">
            <a:extLst>
              <a:ext uri="{FF2B5EF4-FFF2-40B4-BE49-F238E27FC236}">
                <a16:creationId xmlns:a16="http://schemas.microsoft.com/office/drawing/2014/main" id="{C8067047-5190-4744-AF8C-96B4D0F90DDA}"/>
              </a:ext>
            </a:extLst>
          </p:cNvPr>
          <p:cNvSpPr>
            <a:spLocks noGrp="1"/>
          </p:cNvSpPr>
          <p:nvPr>
            <p:ph type="ftr" sz="quarter" idx="19"/>
          </p:nvPr>
        </p:nvSpPr>
        <p:spPr/>
        <p:txBody>
          <a:bodyPr/>
          <a:lstStyle/>
          <a:p>
            <a:pPr lvl="8"/>
            <a:r>
              <a:rPr lang="en-US" dirty="0"/>
              <a:t>* Source: U.S. Occupational Safety and Health, http://www.cdc.gov/niosh/mining/topicspage1.htm</a:t>
            </a:r>
            <a:endParaRPr lang="en-US" sz="800"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13</a:t>
            </a:fld>
            <a:endParaRPr lang="en-US" dirty="0"/>
          </a:p>
        </p:txBody>
      </p:sp>
      <p:sp>
        <p:nvSpPr>
          <p:cNvPr id="11" name="Content Placeholder 8">
            <a:extLst>
              <a:ext uri="{FF2B5EF4-FFF2-40B4-BE49-F238E27FC236}">
                <a16:creationId xmlns:a16="http://schemas.microsoft.com/office/drawing/2014/main" id="{D3DCCEB8-EA92-4625-B16E-DF9093734003}"/>
              </a:ext>
            </a:extLst>
          </p:cNvPr>
          <p:cNvSpPr>
            <a:spLocks noGrp="1"/>
          </p:cNvSpPr>
          <p:nvPr>
            <p:ph sz="quarter" idx="21"/>
          </p:nvPr>
        </p:nvSpPr>
        <p:spPr>
          <a:xfrm>
            <a:off x="332366" y="1371600"/>
            <a:ext cx="11364333" cy="1040603"/>
          </a:xfrm>
        </p:spPr>
        <p:txBody>
          <a:bodyPr/>
          <a:lstStyle/>
          <a:p>
            <a:r>
              <a:rPr lang="en-US" sz="1700" dirty="0"/>
              <a:t>In power delivery applications where space is limited, compact electrical equipment and systems are required.</a:t>
            </a:r>
          </a:p>
        </p:txBody>
      </p:sp>
      <p:sp>
        <p:nvSpPr>
          <p:cNvPr id="13" name="TextBox 12">
            <a:extLst>
              <a:ext uri="{FF2B5EF4-FFF2-40B4-BE49-F238E27FC236}">
                <a16:creationId xmlns:a16="http://schemas.microsoft.com/office/drawing/2014/main" id="{425DBEE2-41CA-4FD6-994F-B74A884ADB92}"/>
              </a:ext>
            </a:extLst>
          </p:cNvPr>
          <p:cNvSpPr txBox="1"/>
          <p:nvPr/>
        </p:nvSpPr>
        <p:spPr bwMode="gray">
          <a:xfrm>
            <a:off x="5314384" y="2412203"/>
            <a:ext cx="6172767" cy="3427281"/>
          </a:xfrm>
          <a:prstGeom prst="rect">
            <a:avLst/>
          </a:prstGeom>
          <a:noFill/>
        </p:spPr>
        <p:txBody>
          <a:bodyPr wrap="square" lIns="72000" tIns="72000" rIns="72000" bIns="72000" numCol="2" spcCol="365760" rtlCol="0">
            <a:noAutofit/>
          </a:bodyPr>
          <a:lstStyle/>
          <a:p>
            <a:r>
              <a:rPr lang="en-US" sz="1050" b="1" dirty="0"/>
              <a:t>Elastimold® – </a:t>
            </a:r>
            <a:r>
              <a:rPr lang="en-US" sz="1050" b="1" dirty="0" err="1"/>
              <a:t>ComboT</a:t>
            </a:r>
            <a:r>
              <a:rPr lang="en-US" sz="1050" b="1" dirty="0"/>
              <a:t>™ Cable accessories</a:t>
            </a:r>
          </a:p>
          <a:p>
            <a:pPr marL="171450" indent="-171450">
              <a:buFont typeface="Arial" panose="020B0604020202020204" pitchFamily="34" charset="0"/>
              <a:buChar char="•"/>
            </a:pPr>
            <a:r>
              <a:rPr lang="en-US" sz="1050" dirty="0"/>
              <a:t>When stacking 600A elbows, </a:t>
            </a:r>
            <a:r>
              <a:rPr lang="en-US" sz="1050" dirty="0" err="1"/>
              <a:t>ComboT</a:t>
            </a:r>
            <a:r>
              <a:rPr lang="en-US" sz="1050" dirty="0"/>
              <a:t>™ saves 2.7“ of space for every two elbows</a:t>
            </a:r>
          </a:p>
          <a:p>
            <a:pPr marL="171450" indent="-171450">
              <a:buFont typeface="Arial" panose="020B0604020202020204" pitchFamily="34" charset="0"/>
              <a:buChar char="•"/>
            </a:pPr>
            <a:r>
              <a:rPr lang="en-US" sz="1050" dirty="0"/>
              <a:t>Allow for more operating clearance in confined vaults</a:t>
            </a:r>
          </a:p>
          <a:p>
            <a:pPr marL="171450" indent="-171450">
              <a:buFont typeface="Arial" panose="020B0604020202020204" pitchFamily="34" charset="0"/>
              <a:buChar char="•"/>
            </a:pPr>
            <a:r>
              <a:rPr lang="en-US" sz="1050" dirty="0"/>
              <a:t>Can be installed in existing switchgear without the need for larger enclosures</a:t>
            </a:r>
          </a:p>
          <a:p>
            <a:r>
              <a:rPr lang="en-US" sz="1050" b="1" dirty="0"/>
              <a:t>Elastimold® – Solid dielectric switchgear</a:t>
            </a:r>
          </a:p>
          <a:p>
            <a:pPr marL="171450" indent="-171450">
              <a:buFont typeface="Arial" panose="020B0604020202020204" pitchFamily="34" charset="0"/>
              <a:buChar char="•"/>
            </a:pPr>
            <a:r>
              <a:rPr lang="en-US" sz="1050" dirty="0"/>
              <a:t>Compact and modular designs allow for smaller footprint and field assembly inside tight vaults</a:t>
            </a:r>
          </a:p>
          <a:p>
            <a:pPr marL="171450" indent="-171450">
              <a:buFont typeface="Arial" panose="020B0604020202020204" pitchFamily="34" charset="0"/>
              <a:buChar char="•"/>
            </a:pPr>
            <a:r>
              <a:rPr lang="en-US" sz="1050" dirty="0"/>
              <a:t>Suitable for submersible installations and can be installed in any position</a:t>
            </a:r>
          </a:p>
          <a:p>
            <a:pPr marL="171450" indent="-171450">
              <a:buFont typeface="Arial" panose="020B0604020202020204" pitchFamily="34" charset="0"/>
              <a:buChar char="•"/>
            </a:pPr>
            <a:r>
              <a:rPr lang="en-US" sz="1050" dirty="0"/>
              <a:t>Uses solid EPDM as the insulating media, making it maintenance-free and environmentally friendly – no oil, no gas</a:t>
            </a:r>
          </a:p>
          <a:p>
            <a:pPr marL="171450" indent="-171450">
              <a:buFont typeface="Arial" panose="020B0604020202020204" pitchFamily="34" charset="0"/>
              <a:buChar char="•"/>
            </a:pPr>
            <a:r>
              <a:rPr lang="en-US" sz="1050" dirty="0"/>
              <a:t>Field upgradable to accommodate changes required by Smart Grid and compatible with Schweitzer electronic controls</a:t>
            </a:r>
          </a:p>
          <a:p>
            <a:r>
              <a:rPr lang="en-US" sz="1050" b="1" dirty="0"/>
              <a:t>Elastimold® – Small vault switchgear</a:t>
            </a:r>
          </a:p>
          <a:p>
            <a:pPr marL="171450" indent="-171450">
              <a:buFont typeface="Arial" panose="020B0604020202020204" pitchFamily="34" charset="0"/>
              <a:buChar char="•"/>
            </a:pPr>
            <a:r>
              <a:rPr lang="en-US" sz="1050" dirty="0"/>
              <a:t>Allows for manual operation from street level</a:t>
            </a:r>
          </a:p>
          <a:p>
            <a:pPr marL="171450" indent="-171450">
              <a:buFont typeface="Arial" panose="020B0604020202020204" pitchFamily="34" charset="0"/>
              <a:buChar char="•"/>
            </a:pPr>
            <a:r>
              <a:rPr lang="en-US" sz="1050" dirty="0"/>
              <a:t>33% reduction in height and 14% reduction in width from standard switchgear</a:t>
            </a:r>
          </a:p>
          <a:p>
            <a:endParaRPr lang="en-US" sz="1050" dirty="0"/>
          </a:p>
          <a:p>
            <a:r>
              <a:rPr lang="en-US" sz="1050" b="1" dirty="0"/>
              <a:t>Homac® – ZEEBAR® Transformer connectors</a:t>
            </a:r>
          </a:p>
          <a:p>
            <a:pPr marL="171450" indent="-171450">
              <a:buFont typeface="Arial" panose="020B0604020202020204" pitchFamily="34" charset="0"/>
              <a:buChar char="•"/>
            </a:pPr>
            <a:r>
              <a:rPr lang="en-US" sz="1050" dirty="0"/>
              <a:t>Compact bar design fits double the connections in the same space inside the transformer and halves the cantilever stresses</a:t>
            </a:r>
          </a:p>
          <a:p>
            <a:pPr marL="171450" indent="-171450">
              <a:buFont typeface="Arial" panose="020B0604020202020204" pitchFamily="34" charset="0"/>
              <a:buChar char="•"/>
            </a:pPr>
            <a:r>
              <a:rPr lang="en-US" sz="1050" dirty="0"/>
              <a:t>Easy to install; all screws are on top and a 5⁄16" hex wrench does it all – including the streetlight outlet</a:t>
            </a:r>
          </a:p>
          <a:p>
            <a:pPr marL="171450" indent="-171450">
              <a:buFont typeface="Arial" panose="020B0604020202020204" pitchFamily="34" charset="0"/>
              <a:buChar char="•"/>
            </a:pPr>
            <a:r>
              <a:rPr lang="en-US" sz="1050" dirty="0"/>
              <a:t>Dual-rated for copper and aluminum conductors</a:t>
            </a:r>
          </a:p>
        </p:txBody>
      </p:sp>
      <p:sp>
        <p:nvSpPr>
          <p:cNvPr id="14" name="Content Placeholder 8">
            <a:extLst>
              <a:ext uri="{FF2B5EF4-FFF2-40B4-BE49-F238E27FC236}">
                <a16:creationId xmlns:a16="http://schemas.microsoft.com/office/drawing/2014/main" id="{C27D89E9-AD5E-496F-9CB8-9932E7B58240}"/>
              </a:ext>
            </a:extLst>
          </p:cNvPr>
          <p:cNvSpPr txBox="1">
            <a:spLocks/>
          </p:cNvSpPr>
          <p:nvPr/>
        </p:nvSpPr>
        <p:spPr bwMode="gray">
          <a:xfrm>
            <a:off x="332368" y="2412203"/>
            <a:ext cx="4668258" cy="3347845"/>
          </a:xfrm>
          <a:prstGeom prst="rect">
            <a:avLst/>
          </a:prstGeom>
          <a:solidFill>
            <a:schemeClr val="tx2"/>
          </a:solidFill>
        </p:spPr>
        <p:txBody>
          <a:bodyPr vert="horz" lIns="182880" tIns="182880" rIns="182880" bIns="18288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100" dirty="0">
                <a:solidFill>
                  <a:schemeClr val="bg1"/>
                </a:solidFill>
              </a:rPr>
              <a:t>Space-saving designs:</a:t>
            </a:r>
          </a:p>
          <a:p>
            <a:pPr marL="171450" indent="-171450">
              <a:buFont typeface="Arial" panose="020B0604020202020204" pitchFamily="34" charset="0"/>
              <a:buChar char="•"/>
            </a:pPr>
            <a:r>
              <a:rPr lang="en-US" sz="1100" dirty="0">
                <a:solidFill>
                  <a:schemeClr val="bg1"/>
                </a:solidFill>
              </a:rPr>
              <a:t>Ensure sufficient operating clearance</a:t>
            </a:r>
          </a:p>
          <a:p>
            <a:pPr marL="171450" indent="-171450">
              <a:spcBef>
                <a:spcPts val="0"/>
              </a:spcBef>
              <a:buFont typeface="Arial" panose="020B0604020202020204" pitchFamily="34" charset="0"/>
              <a:buChar char="•"/>
            </a:pPr>
            <a:r>
              <a:rPr lang="en-US" sz="1100" dirty="0">
                <a:solidFill>
                  <a:schemeClr val="bg1"/>
                </a:solidFill>
              </a:rPr>
              <a:t>Accommodate load growth within the existing available space</a:t>
            </a:r>
          </a:p>
          <a:p>
            <a:pPr marL="171450" indent="-171450">
              <a:spcBef>
                <a:spcPts val="0"/>
              </a:spcBef>
              <a:buFont typeface="Arial" panose="020B0604020202020204" pitchFamily="34" charset="0"/>
              <a:buChar char="•"/>
            </a:pPr>
            <a:r>
              <a:rPr lang="en-US" sz="1100" dirty="0">
                <a:solidFill>
                  <a:schemeClr val="bg1"/>
                </a:solidFill>
              </a:rPr>
              <a:t>Enable you to retrofit older equipment without altering the surrounding infrastructure</a:t>
            </a:r>
          </a:p>
          <a:p>
            <a:r>
              <a:rPr lang="en-US" sz="1100" dirty="0">
                <a:solidFill>
                  <a:schemeClr val="bg1"/>
                </a:solidFill>
              </a:rPr>
              <a:t>The old adage that bigger is better does not hold true in all cases. For instance, compact substation footprints bring cost reductions during construction, operations and maintenance, have less environmental impact and limit the use of components that have high failure rates. Consequently, the utility benefits from lower life cycle costs and improved availability.</a:t>
            </a:r>
          </a:p>
          <a:p>
            <a:r>
              <a:rPr lang="en-US" sz="1100" dirty="0">
                <a:solidFill>
                  <a:schemeClr val="bg1"/>
                </a:solidFill>
              </a:rPr>
              <a:t>In the power transmission and distribution industry’s pursuit of a better grid, opportunities for devices that work well in confined spaces – above ground and underground, outdoors and indoors – are growing. ABB offers space-saving and modular solutions for fusing, connectors and switchgear.</a:t>
            </a:r>
          </a:p>
        </p:txBody>
      </p:sp>
    </p:spTree>
    <p:extLst>
      <p:ext uri="{BB962C8B-B14F-4D97-AF65-F5344CB8AC3E}">
        <p14:creationId xmlns:p14="http://schemas.microsoft.com/office/powerpoint/2010/main" val="291436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9E9BDD-8A67-4FE9-9888-7B8116CDF83F}"/>
              </a:ext>
            </a:extLst>
          </p:cNvPr>
          <p:cNvPicPr>
            <a:picLocks noChangeAspect="1"/>
          </p:cNvPicPr>
          <p:nvPr/>
        </p:nvPicPr>
        <p:blipFill rotWithShape="1">
          <a:blip r:embed="rId2"/>
          <a:srcRect t="35906" b="17090"/>
          <a:stretch/>
        </p:blipFill>
        <p:spPr>
          <a:xfrm>
            <a:off x="0" y="-1"/>
            <a:ext cx="12192000" cy="6858001"/>
          </a:xfrm>
          <a:prstGeom prst="rect">
            <a:avLst/>
          </a:prstGeom>
        </p:spPr>
      </p:pic>
      <p:sp>
        <p:nvSpPr>
          <p:cNvPr id="22" name="Title 11">
            <a:extLst>
              <a:ext uri="{FF2B5EF4-FFF2-40B4-BE49-F238E27FC236}">
                <a16:creationId xmlns:a16="http://schemas.microsoft.com/office/drawing/2014/main" id="{DBCD081F-3E1D-47FF-B09C-201443D3948B}"/>
              </a:ext>
            </a:extLst>
          </p:cNvPr>
          <p:cNvSpPr txBox="1">
            <a:spLocks/>
          </p:cNvSpPr>
          <p:nvPr/>
        </p:nvSpPr>
        <p:spPr bwMode="gray">
          <a:xfrm>
            <a:off x="7124700" y="1456163"/>
            <a:ext cx="3937000" cy="1862872"/>
          </a:xfrm>
          <a:prstGeom prst="rect">
            <a:avLst/>
          </a:prstGeom>
        </p:spPr>
        <p:txBody>
          <a:bodyPr vert="horz" lIns="0" tIns="0" rIns="0" bIns="0" rtlCol="0" anchor="t">
            <a:noAutofit/>
          </a:bodyPr>
          <a:lstStyle>
            <a:lvl1pPr algn="l" defTabSz="914491" rtl="0" eaLnBrk="1" latinLnBrk="0" hangingPunct="1">
              <a:spcBef>
                <a:spcPct val="0"/>
              </a:spcBef>
              <a:buNone/>
              <a:defRPr sz="1800" b="1" kern="1200">
                <a:solidFill>
                  <a:schemeClr val="tx1"/>
                </a:solidFill>
                <a:latin typeface="+mj-lt"/>
                <a:ea typeface="+mj-ea"/>
                <a:cs typeface="+mj-cs"/>
              </a:defRPr>
            </a:lvl1pPr>
          </a:lstStyle>
          <a:p>
            <a:pPr algn="r"/>
            <a:r>
              <a:rPr lang="de-DE" sz="2000" dirty="0">
                <a:solidFill>
                  <a:schemeClr val="bg1"/>
                </a:solidFill>
                <a:effectLst>
                  <a:outerShdw blurRad="38100" dist="38100" dir="2700000" algn="tl">
                    <a:srgbClr val="000000">
                      <a:alpha val="43137"/>
                    </a:srgbClr>
                  </a:outerShdw>
                </a:effectLst>
              </a:rPr>
              <a:t>— </a:t>
            </a:r>
            <a:br>
              <a:rPr lang="de-DE" sz="20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latin typeface="ABBvoice-Regular"/>
              </a:rPr>
              <a:t>How do you fit switchgear through a manhole? Size constraints and confined spaces can be a real challenge.</a:t>
            </a:r>
            <a:endParaRPr lang="en-U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534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ilding, city, outdoor, street&#10;&#10;Description automatically generated">
            <a:extLst>
              <a:ext uri="{FF2B5EF4-FFF2-40B4-BE49-F238E27FC236}">
                <a16:creationId xmlns:a16="http://schemas.microsoft.com/office/drawing/2014/main" id="{059BA4B9-5486-41C3-A69F-DC40C3D029FC}"/>
              </a:ext>
            </a:extLst>
          </p:cNvPr>
          <p:cNvPicPr>
            <a:picLocks noChangeAspect="1"/>
          </p:cNvPicPr>
          <p:nvPr/>
        </p:nvPicPr>
        <p:blipFill rotWithShape="1">
          <a:blip r:embed="rId2"/>
          <a:srcRect t="26023" b="29719"/>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26D32F7-7C19-409E-8FDD-33C9205E900A}"/>
              </a:ext>
            </a:extLst>
          </p:cNvPr>
          <p:cNvSpPr/>
          <p:nvPr/>
        </p:nvSpPr>
        <p:spPr bwMode="gray">
          <a:xfrm rot="16200000">
            <a:off x="4381500" y="-4381500"/>
            <a:ext cx="3429000" cy="12192000"/>
          </a:xfrm>
          <a:prstGeom prst="rect">
            <a:avLst/>
          </a:prstGeom>
          <a:gradFill>
            <a:gsLst>
              <a:gs pos="0">
                <a:schemeClr val="accent1">
                  <a:lumMod val="5000"/>
                  <a:lumOff val="95000"/>
                  <a:alpha val="0"/>
                </a:schemeClr>
              </a:gs>
              <a:gs pos="75000">
                <a:schemeClr val="bg1">
                  <a:alpha val="75000"/>
                </a:schemeClr>
              </a:gs>
              <a:gs pos="50000">
                <a:schemeClr val="bg1">
                  <a:alpha val="50000"/>
                </a:schemeClr>
              </a:gs>
              <a:gs pos="25000">
                <a:schemeClr val="bg1">
                  <a:alpha val="2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 name="Title 11">
            <a:extLst>
              <a:ext uri="{FF2B5EF4-FFF2-40B4-BE49-F238E27FC236}">
                <a16:creationId xmlns:a16="http://schemas.microsoft.com/office/drawing/2014/main" id="{DBCD081F-3E1D-47FF-B09C-201443D3948B}"/>
              </a:ext>
            </a:extLst>
          </p:cNvPr>
          <p:cNvSpPr txBox="1">
            <a:spLocks/>
          </p:cNvSpPr>
          <p:nvPr/>
        </p:nvSpPr>
        <p:spPr bwMode="gray">
          <a:xfrm>
            <a:off x="506168" y="411876"/>
            <a:ext cx="5081832" cy="504000"/>
          </a:xfrm>
          <a:prstGeom prst="rect">
            <a:avLst/>
          </a:prstGeom>
        </p:spPr>
        <p:txBody>
          <a:bodyPr vert="horz" lIns="0" tIns="0" rIns="0" bIns="0" rtlCol="0" anchor="t">
            <a:noAutofit/>
          </a:bodyPr>
          <a:lstStyle>
            <a:lvl1pPr algn="l" defTabSz="914491" rtl="0" eaLnBrk="1" latinLnBrk="0" hangingPunct="1">
              <a:spcBef>
                <a:spcPct val="0"/>
              </a:spcBef>
              <a:buNone/>
              <a:defRPr sz="1800" b="1" kern="1200">
                <a:solidFill>
                  <a:schemeClr val="tx1"/>
                </a:solidFill>
                <a:latin typeface="+mj-lt"/>
                <a:ea typeface="+mj-ea"/>
                <a:cs typeface="+mj-cs"/>
              </a:defRPr>
            </a:lvl1pPr>
          </a:lstStyle>
          <a:p>
            <a:r>
              <a:rPr lang="de-DE" sz="2000" dirty="0"/>
              <a:t>— </a:t>
            </a:r>
            <a:br>
              <a:rPr lang="de-DE" sz="2000" dirty="0"/>
            </a:br>
            <a:r>
              <a:rPr lang="en-US" sz="2000" dirty="0"/>
              <a:t>Homac® offers a complete line of high-performance distribution connectors, including customized solutions for specific and unique applications.</a:t>
            </a:r>
          </a:p>
        </p:txBody>
      </p:sp>
    </p:spTree>
    <p:extLst>
      <p:ext uri="{BB962C8B-B14F-4D97-AF65-F5344CB8AC3E}">
        <p14:creationId xmlns:p14="http://schemas.microsoft.com/office/powerpoint/2010/main" val="97450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Homac® custom solutions</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DED11F41-F59E-4148-82B4-D5604C9DFCBD}" type="datetime4">
              <a:rPr lang="en-US" smtClean="0"/>
              <a:t>April 2, 2021</a:t>
            </a:fld>
            <a:endParaRPr lang="en-US" dirty="0"/>
          </a:p>
        </p:txBody>
      </p:sp>
      <p:sp>
        <p:nvSpPr>
          <p:cNvPr id="5" name="Footer Placeholder 4">
            <a:extLst>
              <a:ext uri="{FF2B5EF4-FFF2-40B4-BE49-F238E27FC236}">
                <a16:creationId xmlns:a16="http://schemas.microsoft.com/office/drawing/2014/main" id="{C8067047-5190-4744-AF8C-96B4D0F90DDA}"/>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16</a:t>
            </a:fld>
            <a:endParaRPr lang="en-US" dirty="0"/>
          </a:p>
        </p:txBody>
      </p:sp>
      <p:sp>
        <p:nvSpPr>
          <p:cNvPr id="9" name="Content Placeholder 8">
            <a:extLst>
              <a:ext uri="{FF2B5EF4-FFF2-40B4-BE49-F238E27FC236}">
                <a16:creationId xmlns:a16="http://schemas.microsoft.com/office/drawing/2014/main" id="{D209841C-971F-477D-826F-25FD87EAA7E9}"/>
              </a:ext>
            </a:extLst>
          </p:cNvPr>
          <p:cNvSpPr>
            <a:spLocks noGrp="1"/>
          </p:cNvSpPr>
          <p:nvPr>
            <p:ph sz="quarter" idx="21"/>
          </p:nvPr>
        </p:nvSpPr>
        <p:spPr>
          <a:xfrm>
            <a:off x="332367" y="1371600"/>
            <a:ext cx="11008734" cy="1040603"/>
          </a:xfrm>
        </p:spPr>
        <p:txBody>
          <a:bodyPr/>
          <a:lstStyle/>
          <a:p>
            <a:r>
              <a:rPr lang="en-US" sz="1800" dirty="0"/>
              <a:t>For more than half a century, utilities have counted on Homac® connectors to provide safe and reliable products, including customized solutions for specific and unique applications.</a:t>
            </a:r>
          </a:p>
        </p:txBody>
      </p:sp>
      <p:sp>
        <p:nvSpPr>
          <p:cNvPr id="12" name="TextBox 11">
            <a:extLst>
              <a:ext uri="{FF2B5EF4-FFF2-40B4-BE49-F238E27FC236}">
                <a16:creationId xmlns:a16="http://schemas.microsoft.com/office/drawing/2014/main" id="{099B58DB-CDEF-471A-8923-73868CB3BB1A}"/>
              </a:ext>
            </a:extLst>
          </p:cNvPr>
          <p:cNvSpPr txBox="1"/>
          <p:nvPr/>
        </p:nvSpPr>
        <p:spPr bwMode="gray">
          <a:xfrm>
            <a:off x="2499781" y="2412204"/>
            <a:ext cx="8841319" cy="3670961"/>
          </a:xfrm>
          <a:prstGeom prst="rect">
            <a:avLst/>
          </a:prstGeom>
          <a:noFill/>
        </p:spPr>
        <p:txBody>
          <a:bodyPr wrap="square" lIns="72000" tIns="72000" rIns="72000" bIns="72000" numCol="2" spcCol="365760" rtlCol="0">
            <a:noAutofit/>
          </a:bodyPr>
          <a:lstStyle/>
          <a:p>
            <a:pPr marL="171450" indent="-171450">
              <a:buFont typeface="Arial" panose="020B0604020202020204" pitchFamily="34" charset="0"/>
              <a:buChar char="•"/>
            </a:pPr>
            <a:r>
              <a:rPr lang="en-US" sz="1000" b="1" dirty="0">
                <a:latin typeface="ABBvoice" panose="020D0603020503020204" pitchFamily="34" charset="0"/>
                <a:ea typeface="ABBvoice" panose="020D0603020503020204" pitchFamily="34" charset="0"/>
                <a:cs typeface="ABBvoice" panose="020D0603020503020204" pitchFamily="34" charset="0"/>
              </a:rPr>
              <a:t>Homac Underground Connectors </a:t>
            </a:r>
            <a:r>
              <a:rPr lang="en-US" sz="1000" dirty="0">
                <a:latin typeface="ABBvoice" panose="020D0603020503020204" pitchFamily="34" charset="0"/>
                <a:ea typeface="ABBvoice" panose="020D0603020503020204" pitchFamily="34" charset="0"/>
                <a:cs typeface="ABBvoice" panose="020D0603020503020204" pitchFamily="34" charset="0"/>
              </a:rPr>
              <a:t>– Homac® is ready with world-class product configurations to meet your specific needs for transformers, hand holes and/or pedestal applications.</a:t>
            </a:r>
          </a:p>
          <a:p>
            <a:pPr marL="171450" indent="-171450">
              <a:spcBef>
                <a:spcPts val="300"/>
              </a:spcBef>
              <a:buFont typeface="Arial" panose="020B0604020202020204" pitchFamily="34" charset="0"/>
              <a:buChar char="•"/>
            </a:pPr>
            <a:r>
              <a:rPr lang="en-US" sz="1000" b="1" dirty="0">
                <a:latin typeface="ABBvoice" panose="020D0603020503020204" pitchFamily="34" charset="0"/>
                <a:ea typeface="ABBvoice" panose="020D0603020503020204" pitchFamily="34" charset="0"/>
                <a:cs typeface="ABBvoice" panose="020D0603020503020204" pitchFamily="34" charset="0"/>
              </a:rPr>
              <a:t>Homac Substation Connectors </a:t>
            </a:r>
            <a:r>
              <a:rPr lang="en-US" sz="1000" dirty="0">
                <a:latin typeface="ABBvoice" panose="020D0603020503020204" pitchFamily="34" charset="0"/>
                <a:ea typeface="ABBvoice" panose="020D0603020503020204" pitchFamily="34" charset="0"/>
                <a:cs typeface="ABBvoice" panose="020D0603020503020204" pitchFamily="34" charset="0"/>
              </a:rPr>
              <a:t>– With weldment and bolted products up to 500kV, </a:t>
            </a:r>
            <a:r>
              <a:rPr lang="en-US" sz="1000" dirty="0" err="1">
                <a:latin typeface="ABBvoice" panose="020D0603020503020204" pitchFamily="34" charset="0"/>
                <a:ea typeface="ABBvoice" panose="020D0603020503020204" pitchFamily="34" charset="0"/>
                <a:cs typeface="ABBvoice" panose="020D0603020503020204" pitchFamily="34" charset="0"/>
              </a:rPr>
              <a:t>Homac’s</a:t>
            </a:r>
            <a:r>
              <a:rPr lang="en-US" sz="1000" dirty="0">
                <a:latin typeface="ABBvoice" panose="020D0603020503020204" pitchFamily="34" charset="0"/>
                <a:ea typeface="ABBvoice" panose="020D0603020503020204" pitchFamily="34" charset="0"/>
                <a:cs typeface="ABBvoice" panose="020D0603020503020204" pitchFamily="34" charset="0"/>
              </a:rPr>
              <a:t>® wide product offering includes a full line of couplers, taps, bus supports, terminals and expansion connectors.</a:t>
            </a:r>
          </a:p>
          <a:p>
            <a:pPr marL="171450" indent="-171450">
              <a:spcBef>
                <a:spcPts val="300"/>
              </a:spcBef>
              <a:buFont typeface="Arial" panose="020B0604020202020204" pitchFamily="34" charset="0"/>
              <a:buChar char="•"/>
            </a:pPr>
            <a:r>
              <a:rPr lang="en-US" sz="1000" b="1" dirty="0">
                <a:latin typeface="ABBvoice" panose="020D0603020503020204" pitchFamily="34" charset="0"/>
                <a:ea typeface="ABBvoice" panose="020D0603020503020204" pitchFamily="34" charset="0"/>
                <a:cs typeface="ABBvoice" panose="020D0603020503020204" pitchFamily="34" charset="0"/>
              </a:rPr>
              <a:t>Wide product offering </a:t>
            </a:r>
            <a:r>
              <a:rPr lang="en-US" sz="1000" dirty="0">
                <a:latin typeface="ABBvoice" panose="020D0603020503020204" pitchFamily="34" charset="0"/>
                <a:ea typeface="ABBvoice" panose="020D0603020503020204" pitchFamily="34" charset="0"/>
                <a:cs typeface="ABBvoice" panose="020D0603020503020204" pitchFamily="34" charset="0"/>
              </a:rPr>
              <a:t>– Homac® is ready with world-class product configurations to meet your specific needs for transformers, hand holes and/ or pedestal applications.</a:t>
            </a:r>
          </a:p>
          <a:p>
            <a:pPr marL="171450" indent="-171450">
              <a:spcBef>
                <a:spcPts val="300"/>
              </a:spcBef>
              <a:buFont typeface="Arial" panose="020B0604020202020204" pitchFamily="34" charset="0"/>
              <a:buChar char="•"/>
            </a:pPr>
            <a:r>
              <a:rPr lang="en-US" sz="1000" b="1" dirty="0">
                <a:latin typeface="ABBvoice" panose="020D0603020503020204" pitchFamily="34" charset="0"/>
                <a:ea typeface="ABBvoice" panose="020D0603020503020204" pitchFamily="34" charset="0"/>
                <a:cs typeface="ABBvoice" panose="020D0603020503020204" pitchFamily="34" charset="0"/>
              </a:rPr>
              <a:t>Quality and Reliability </a:t>
            </a:r>
            <a:r>
              <a:rPr lang="en-US" sz="1000" dirty="0">
                <a:latin typeface="ABBvoice" panose="020D0603020503020204" pitchFamily="34" charset="0"/>
                <a:ea typeface="ABBvoice" panose="020D0603020503020204" pitchFamily="34" charset="0"/>
                <a:cs typeface="ABBvoice" panose="020D0603020503020204" pitchFamily="34" charset="0"/>
              </a:rPr>
              <a:t>– 100% of our Flood-Seal® bus connectors are subjected to a dielectric test at 4000 volts for 60 seconds to ensure insulation integrity.</a:t>
            </a:r>
          </a:p>
          <a:p>
            <a:pPr marL="171450" indent="-171450">
              <a:spcBef>
                <a:spcPts val="300"/>
              </a:spcBef>
              <a:buFont typeface="Arial" panose="020B0604020202020204" pitchFamily="34" charset="0"/>
              <a:buChar char="•"/>
            </a:pPr>
            <a:r>
              <a:rPr lang="en-US" sz="1000" b="1" dirty="0">
                <a:latin typeface="ABBvoice" panose="020D0603020503020204" pitchFamily="34" charset="0"/>
                <a:ea typeface="ABBvoice" panose="020D0603020503020204" pitchFamily="34" charset="0"/>
                <a:cs typeface="ABBvoice" panose="020D0603020503020204" pitchFamily="34" charset="0"/>
              </a:rPr>
              <a:t>Custom solutions </a:t>
            </a:r>
            <a:r>
              <a:rPr lang="en-US" sz="1000" dirty="0">
                <a:latin typeface="ABBvoice" panose="020D0603020503020204" pitchFamily="34" charset="0"/>
                <a:ea typeface="ABBvoice" panose="020D0603020503020204" pitchFamily="34" charset="0"/>
                <a:cs typeface="ABBvoice" panose="020D0603020503020204" pitchFamily="34" charset="0"/>
              </a:rPr>
              <a:t>– Our product experts work directly with you to find customized solutions to meet your specific needs.</a:t>
            </a:r>
          </a:p>
          <a:p>
            <a:endParaRPr lang="en-US" sz="1000" dirty="0">
              <a:latin typeface="ABBvoice" panose="020D0603020503020204" pitchFamily="34" charset="0"/>
              <a:ea typeface="ABBvoice" panose="020D0603020503020204" pitchFamily="34" charset="0"/>
              <a:cs typeface="ABBvoice" panose="020D0603020503020204" pitchFamily="34" charset="0"/>
            </a:endParaRPr>
          </a:p>
          <a:p>
            <a:endParaRPr lang="en-US" sz="1000" b="1" dirty="0">
              <a:latin typeface="ABBvoice" panose="020D0603020503020204" pitchFamily="34" charset="0"/>
              <a:ea typeface="ABBvoice" panose="020D0603020503020204" pitchFamily="34" charset="0"/>
              <a:cs typeface="ABBvoice" panose="020D0603020503020204" pitchFamily="34" charset="0"/>
            </a:endParaRPr>
          </a:p>
          <a:p>
            <a:endParaRPr lang="en-US" sz="1000" b="1" dirty="0">
              <a:latin typeface="ABBvoice" panose="020D0603020503020204" pitchFamily="34" charset="0"/>
              <a:ea typeface="ABBvoice" panose="020D0603020503020204" pitchFamily="34" charset="0"/>
              <a:cs typeface="ABBvoice" panose="020D0603020503020204" pitchFamily="34" charset="0"/>
            </a:endParaRPr>
          </a:p>
          <a:p>
            <a:endParaRPr lang="en-US" sz="1000" b="1" dirty="0">
              <a:latin typeface="ABBvoice" panose="020D0603020503020204" pitchFamily="34" charset="0"/>
              <a:ea typeface="ABBvoice" panose="020D0603020503020204" pitchFamily="34" charset="0"/>
              <a:cs typeface="ABBvoice" panose="020D0603020503020204" pitchFamily="34" charset="0"/>
            </a:endParaRPr>
          </a:p>
          <a:p>
            <a:endParaRPr lang="en-US" sz="1000" b="1" dirty="0">
              <a:latin typeface="ABBvoice" panose="020D0603020503020204" pitchFamily="34" charset="0"/>
              <a:ea typeface="ABBvoice" panose="020D0603020503020204" pitchFamily="34" charset="0"/>
              <a:cs typeface="ABBvoice" panose="020D0603020503020204" pitchFamily="34" charset="0"/>
            </a:endParaRPr>
          </a:p>
          <a:p>
            <a:endParaRPr lang="en-US" sz="1000" b="1" dirty="0">
              <a:latin typeface="ABBvoice" panose="020D0603020503020204" pitchFamily="34" charset="0"/>
              <a:ea typeface="ABBvoice" panose="020D0603020503020204" pitchFamily="34" charset="0"/>
              <a:cs typeface="ABBvoice" panose="020D0603020503020204" pitchFamily="34" charset="0"/>
            </a:endParaRPr>
          </a:p>
          <a:p>
            <a:endParaRPr lang="en-US" sz="1000" b="1" dirty="0">
              <a:latin typeface="ABBvoice" panose="020D0603020503020204" pitchFamily="34" charset="0"/>
              <a:ea typeface="ABBvoice" panose="020D0603020503020204" pitchFamily="34" charset="0"/>
              <a:cs typeface="ABBvoice" panose="020D0603020503020204" pitchFamily="34" charset="0"/>
            </a:endParaRPr>
          </a:p>
          <a:p>
            <a:r>
              <a:rPr lang="en-US" sz="1000" b="1" dirty="0">
                <a:latin typeface="ABBvoice" panose="020D0603020503020204" pitchFamily="34" charset="0"/>
                <a:ea typeface="ABBvoice" panose="020D0603020503020204" pitchFamily="34" charset="0"/>
                <a:cs typeface="ABBvoice" panose="020D0603020503020204" pitchFamily="34" charset="0"/>
              </a:rPr>
              <a:t>Homac® – Transformer connectors</a:t>
            </a:r>
          </a:p>
          <a:p>
            <a:pPr marL="171450" indent="-171450">
              <a:buFont typeface="Arial" panose="020B0604020202020204" pitchFamily="34" charset="0"/>
              <a:buChar char="•"/>
            </a:pPr>
            <a:r>
              <a:rPr lang="en-US" sz="1000" dirty="0">
                <a:latin typeface="ABBvoice" panose="020D0603020503020204" pitchFamily="34" charset="0"/>
                <a:ea typeface="ABBvoice" panose="020D0603020503020204" pitchFamily="34" charset="0"/>
                <a:cs typeface="ABBvoice" panose="020D0603020503020204" pitchFamily="34" charset="0"/>
              </a:rPr>
              <a:t>Spade or stud mounted</a:t>
            </a:r>
          </a:p>
          <a:p>
            <a:pPr marL="171450" indent="-171450">
              <a:buFont typeface="Arial" panose="020B0604020202020204" pitchFamily="34" charset="0"/>
              <a:buChar char="•"/>
            </a:pPr>
            <a:r>
              <a:rPr lang="en-US" sz="1000" dirty="0">
                <a:latin typeface="ABBvoice" panose="020D0603020503020204" pitchFamily="34" charset="0"/>
                <a:ea typeface="ABBvoice" panose="020D0603020503020204" pitchFamily="34" charset="0"/>
                <a:cs typeface="ABBvoice" panose="020D0603020503020204" pitchFamily="34" charset="0"/>
              </a:rPr>
              <a:t>For copper and aluminum conductors to 1000 </a:t>
            </a:r>
            <a:r>
              <a:rPr lang="en-US" sz="1000" dirty="0" err="1">
                <a:latin typeface="ABBvoice" panose="020D0603020503020204" pitchFamily="34" charset="0"/>
                <a:ea typeface="ABBvoice" panose="020D0603020503020204" pitchFamily="34" charset="0"/>
                <a:cs typeface="ABBvoice" panose="020D0603020503020204" pitchFamily="34" charset="0"/>
              </a:rPr>
              <a:t>kcmil</a:t>
            </a:r>
            <a:r>
              <a:rPr lang="en-US" sz="1000" dirty="0">
                <a:latin typeface="ABBvoice" panose="020D0603020503020204" pitchFamily="34" charset="0"/>
                <a:ea typeface="ABBvoice" panose="020D0603020503020204" pitchFamily="34" charset="0"/>
                <a:cs typeface="ABBvoice" panose="020D0603020503020204" pitchFamily="34" charset="0"/>
              </a:rPr>
              <a:t> Homac® – ZEEBAR® Transformer connectors</a:t>
            </a:r>
          </a:p>
          <a:p>
            <a:pPr marL="171450" indent="-171450">
              <a:buFont typeface="Arial" panose="020B0604020202020204" pitchFamily="34" charset="0"/>
              <a:buChar char="•"/>
            </a:pPr>
            <a:r>
              <a:rPr lang="en-US" sz="1000" dirty="0">
                <a:latin typeface="ABBvoice" panose="020D0603020503020204" pitchFamily="34" charset="0"/>
                <a:ea typeface="ABBvoice" panose="020D0603020503020204" pitchFamily="34" charset="0"/>
                <a:cs typeface="ABBvoice" panose="020D0603020503020204" pitchFamily="34" charset="0"/>
              </a:rPr>
              <a:t>Compact bar design fits double the connections in the same space inside the transformer and halves the cantilever stresses</a:t>
            </a:r>
          </a:p>
          <a:p>
            <a:pPr marL="171450" indent="-171450">
              <a:buFont typeface="Arial" panose="020B0604020202020204" pitchFamily="34" charset="0"/>
              <a:buChar char="•"/>
            </a:pPr>
            <a:r>
              <a:rPr lang="en-US" sz="1000" dirty="0">
                <a:latin typeface="ABBvoice" panose="020D0603020503020204" pitchFamily="34" charset="0"/>
                <a:ea typeface="ABBvoice" panose="020D0603020503020204" pitchFamily="34" charset="0"/>
                <a:cs typeface="ABBvoice" panose="020D0603020503020204" pitchFamily="34" charset="0"/>
              </a:rPr>
              <a:t>Easy to install; all screws are on top and a 5⁄16" hex wrench does it all – including the streetlight outlet</a:t>
            </a:r>
          </a:p>
          <a:p>
            <a:pPr marL="171450" indent="-171450">
              <a:buFont typeface="Arial" panose="020B0604020202020204" pitchFamily="34" charset="0"/>
              <a:buChar char="•"/>
            </a:pPr>
            <a:r>
              <a:rPr lang="en-US" sz="1000" dirty="0">
                <a:latin typeface="ABBvoice" panose="020D0603020503020204" pitchFamily="34" charset="0"/>
                <a:ea typeface="ABBvoice" panose="020D0603020503020204" pitchFamily="34" charset="0"/>
                <a:cs typeface="ABBvoice" panose="020D0603020503020204" pitchFamily="34" charset="0"/>
              </a:rPr>
              <a:t>Dual-rated for copper and aluminum conductors</a:t>
            </a:r>
          </a:p>
          <a:p>
            <a:endParaRPr lang="en-US" sz="1000" dirty="0">
              <a:latin typeface="ABBvoice" panose="020D0603020503020204" pitchFamily="34" charset="0"/>
              <a:ea typeface="ABBvoice" panose="020D0603020503020204" pitchFamily="34" charset="0"/>
              <a:cs typeface="ABBvoice" panose="020D0603020503020204" pitchFamily="34" charset="0"/>
            </a:endParaRPr>
          </a:p>
          <a:p>
            <a:r>
              <a:rPr lang="en-US" sz="1000" b="1" dirty="0">
                <a:latin typeface="ABBvoice" panose="020D0603020503020204" pitchFamily="34" charset="0"/>
                <a:ea typeface="ABBvoice" panose="020D0603020503020204" pitchFamily="34" charset="0"/>
                <a:cs typeface="ABBvoice" panose="020D0603020503020204" pitchFamily="34" charset="0"/>
              </a:rPr>
              <a:t>Homac® – </a:t>
            </a:r>
            <a:r>
              <a:rPr lang="en-US" sz="1000" b="1" dirty="0" err="1">
                <a:latin typeface="ABBvoice" panose="020D0603020503020204" pitchFamily="34" charset="0"/>
                <a:ea typeface="ABBvoice" panose="020D0603020503020204" pitchFamily="34" charset="0"/>
                <a:cs typeface="ABBvoice" panose="020D0603020503020204" pitchFamily="34" charset="0"/>
              </a:rPr>
              <a:t>Floodseal</a:t>
            </a:r>
            <a:r>
              <a:rPr lang="en-US" sz="1000" b="1" dirty="0">
                <a:latin typeface="ABBvoice" panose="020D0603020503020204" pitchFamily="34" charset="0"/>
                <a:ea typeface="ABBvoice" panose="020D0603020503020204" pitchFamily="34" charset="0"/>
                <a:cs typeface="ABBvoice" panose="020D0603020503020204" pitchFamily="34" charset="0"/>
              </a:rPr>
              <a:t>® Connectors</a:t>
            </a:r>
          </a:p>
          <a:p>
            <a:pPr marL="171450" indent="-171450">
              <a:buFont typeface="Arial" panose="020B0604020202020204" pitchFamily="34" charset="0"/>
              <a:buChar char="•"/>
            </a:pPr>
            <a:r>
              <a:rPr lang="en-US" sz="1000" dirty="0">
                <a:latin typeface="ABBvoice" panose="020D0603020503020204" pitchFamily="34" charset="0"/>
                <a:ea typeface="ABBvoice" panose="020D0603020503020204" pitchFamily="34" charset="0"/>
                <a:cs typeface="ABBvoice" panose="020D0603020503020204" pitchFamily="34" charset="0"/>
              </a:rPr>
              <a:t>Compact bar design fits double the connections in the same space inside the transformer and halves the cantilever stresses</a:t>
            </a:r>
          </a:p>
          <a:p>
            <a:pPr marL="171450" indent="-171450">
              <a:buFont typeface="Arial" panose="020B0604020202020204" pitchFamily="34" charset="0"/>
              <a:buChar char="•"/>
            </a:pPr>
            <a:r>
              <a:rPr lang="en-US" sz="1000" dirty="0">
                <a:latin typeface="ABBvoice" panose="020D0603020503020204" pitchFamily="34" charset="0"/>
                <a:ea typeface="ABBvoice" panose="020D0603020503020204" pitchFamily="34" charset="0"/>
                <a:cs typeface="ABBvoice" panose="020D0603020503020204" pitchFamily="34" charset="0"/>
              </a:rPr>
              <a:t>Easy to install; all screws are on top and a 5⁄16" hex wrench does it all – including the streetlight outlet</a:t>
            </a:r>
          </a:p>
          <a:p>
            <a:pPr marL="171450" indent="-171450">
              <a:buFont typeface="Arial" panose="020B0604020202020204" pitchFamily="34" charset="0"/>
              <a:buChar char="•"/>
            </a:pPr>
            <a:r>
              <a:rPr lang="en-US" sz="1000" dirty="0">
                <a:latin typeface="ABBvoice" panose="020D0603020503020204" pitchFamily="34" charset="0"/>
                <a:ea typeface="ABBvoice" panose="020D0603020503020204" pitchFamily="34" charset="0"/>
                <a:cs typeface="ABBvoice" panose="020D0603020503020204" pitchFamily="34" charset="0"/>
              </a:rPr>
              <a:t>Dual-rated for copper and aluminum conductors</a:t>
            </a:r>
          </a:p>
        </p:txBody>
      </p:sp>
      <p:sp>
        <p:nvSpPr>
          <p:cNvPr id="13" name="Content Placeholder 8">
            <a:extLst>
              <a:ext uri="{FF2B5EF4-FFF2-40B4-BE49-F238E27FC236}">
                <a16:creationId xmlns:a16="http://schemas.microsoft.com/office/drawing/2014/main" id="{759269A8-7670-4414-B4A7-F2F7EF1AA89B}"/>
              </a:ext>
            </a:extLst>
          </p:cNvPr>
          <p:cNvSpPr txBox="1">
            <a:spLocks/>
          </p:cNvSpPr>
          <p:nvPr/>
        </p:nvSpPr>
        <p:spPr bwMode="gray">
          <a:xfrm>
            <a:off x="332368" y="2412204"/>
            <a:ext cx="1976266" cy="3522940"/>
          </a:xfrm>
          <a:prstGeom prst="rect">
            <a:avLst/>
          </a:prstGeom>
          <a:solidFill>
            <a:schemeClr val="tx2"/>
          </a:solidFill>
        </p:spPr>
        <p:txBody>
          <a:bodyPr vert="horz" lIns="182880" tIns="182880" rIns="91440" bIns="18288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100" dirty="0">
                <a:solidFill>
                  <a:schemeClr val="bg1"/>
                </a:solidFill>
              </a:rPr>
              <a:t>Homac® is a complete line of Underground and Substation connectors and is recognized as an industry leader for its Flood-Seal™ technologies and custom solutions.</a:t>
            </a:r>
            <a:endParaRPr lang="en-US" sz="1000" dirty="0">
              <a:solidFill>
                <a:schemeClr val="bg1"/>
              </a:solidFill>
            </a:endParaRPr>
          </a:p>
        </p:txBody>
      </p:sp>
    </p:spTree>
    <p:extLst>
      <p:ext uri="{BB962C8B-B14F-4D97-AF65-F5344CB8AC3E}">
        <p14:creationId xmlns:p14="http://schemas.microsoft.com/office/powerpoint/2010/main" val="72224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Services and training</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DED11F41-F59E-4148-82B4-D5604C9DFCBD}" type="datetime4">
              <a:rPr lang="en-US" smtClean="0"/>
              <a:t>April 2, 2021</a:t>
            </a:fld>
            <a:endParaRPr lang="en-US" dirty="0"/>
          </a:p>
        </p:txBody>
      </p:sp>
      <p:sp>
        <p:nvSpPr>
          <p:cNvPr id="5" name="Footer Placeholder 4">
            <a:extLst>
              <a:ext uri="{FF2B5EF4-FFF2-40B4-BE49-F238E27FC236}">
                <a16:creationId xmlns:a16="http://schemas.microsoft.com/office/drawing/2014/main" id="{C8067047-5190-4744-AF8C-96B4D0F90DDA}"/>
              </a:ext>
            </a:extLst>
          </p:cNvPr>
          <p:cNvSpPr>
            <a:spLocks noGrp="1"/>
          </p:cNvSpPr>
          <p:nvPr>
            <p:ph type="ftr" sz="quarter" idx="19"/>
          </p:nvPr>
        </p:nvSpPr>
        <p:spPr/>
        <p:txBody>
          <a:bodyPr/>
          <a:lstStyle/>
          <a:p>
            <a:pPr lvl="8"/>
            <a:r>
              <a:rPr lang="en-US" dirty="0"/>
              <a:t>* NEC and National Electrical Code are registered trademarks of the National Fire Protection Association, Inc.</a:t>
            </a:r>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17</a:t>
            </a:fld>
            <a:endParaRPr lang="en-US" dirty="0"/>
          </a:p>
        </p:txBody>
      </p:sp>
      <p:sp>
        <p:nvSpPr>
          <p:cNvPr id="7" name="Content Placeholder 8">
            <a:extLst>
              <a:ext uri="{FF2B5EF4-FFF2-40B4-BE49-F238E27FC236}">
                <a16:creationId xmlns:a16="http://schemas.microsoft.com/office/drawing/2014/main" id="{CE689CBE-4BFA-4F5B-9A1B-0CEFC4BFA1E6}"/>
              </a:ext>
            </a:extLst>
          </p:cNvPr>
          <p:cNvSpPr>
            <a:spLocks noGrp="1"/>
          </p:cNvSpPr>
          <p:nvPr>
            <p:ph sz="quarter" idx="21"/>
          </p:nvPr>
        </p:nvSpPr>
        <p:spPr>
          <a:xfrm>
            <a:off x="332366" y="1371600"/>
            <a:ext cx="10988777" cy="396001"/>
          </a:xfrm>
        </p:spPr>
        <p:txBody>
          <a:bodyPr/>
          <a:lstStyle/>
          <a:p>
            <a:r>
              <a:rPr lang="en-US" sz="1800" dirty="0"/>
              <a:t>Managing and retaining a skilled workforce in the transmission and distribution industry is a greater challenge now than it has been in the past.</a:t>
            </a:r>
          </a:p>
        </p:txBody>
      </p:sp>
      <p:sp>
        <p:nvSpPr>
          <p:cNvPr id="12" name="TextBox 11">
            <a:extLst>
              <a:ext uri="{FF2B5EF4-FFF2-40B4-BE49-F238E27FC236}">
                <a16:creationId xmlns:a16="http://schemas.microsoft.com/office/drawing/2014/main" id="{A5E6A22F-7347-45B0-9C4E-D84FDB69D973}"/>
              </a:ext>
            </a:extLst>
          </p:cNvPr>
          <p:cNvSpPr txBox="1"/>
          <p:nvPr/>
        </p:nvSpPr>
        <p:spPr bwMode="gray">
          <a:xfrm>
            <a:off x="5953125" y="2412203"/>
            <a:ext cx="5534026" cy="3074197"/>
          </a:xfrm>
          <a:prstGeom prst="rect">
            <a:avLst/>
          </a:prstGeom>
          <a:noFill/>
        </p:spPr>
        <p:txBody>
          <a:bodyPr wrap="square" lIns="72000" tIns="72000" rIns="72000" bIns="72000" numCol="2" spcCol="365760" rtlCol="0">
            <a:noAutofit/>
          </a:bodyPr>
          <a:lstStyle/>
          <a:p>
            <a:r>
              <a:rPr lang="en-US" sz="1050" b="1" dirty="0"/>
              <a:t>Blackburn®</a:t>
            </a:r>
          </a:p>
          <a:p>
            <a:pPr marL="171450" indent="-171450">
              <a:buFont typeface="Arial" panose="020B0604020202020204" pitchFamily="34" charset="0"/>
              <a:buChar char="•"/>
            </a:pPr>
            <a:r>
              <a:rPr lang="en-US" sz="1050" dirty="0"/>
              <a:t>The QTP program provides a guaranteed two-week shipment of Blackburn® products</a:t>
            </a:r>
          </a:p>
          <a:p>
            <a:pPr marL="171450" indent="-171450">
              <a:buFont typeface="Arial" panose="020B0604020202020204" pitchFamily="34" charset="0"/>
              <a:buChar char="•"/>
            </a:pPr>
            <a:r>
              <a:rPr lang="en-US" sz="1050" dirty="0"/>
              <a:t>Configurator enables special connectors to be designed with a guaranteed two-week shipment</a:t>
            </a:r>
          </a:p>
          <a:p>
            <a:pPr marL="171450" indent="-171450">
              <a:buFont typeface="Arial" panose="020B0604020202020204" pitchFamily="34" charset="0"/>
              <a:buChar char="•"/>
            </a:pPr>
            <a:r>
              <a:rPr lang="en-US" sz="1050" dirty="0"/>
              <a:t>Product specification specialists and the Mobile</a:t>
            </a:r>
          </a:p>
          <a:p>
            <a:pPr marL="171450" indent="-171450">
              <a:buFont typeface="Arial" panose="020B0604020202020204" pitchFamily="34" charset="0"/>
              <a:buChar char="•"/>
            </a:pPr>
            <a:r>
              <a:rPr lang="en-US" sz="1050" dirty="0"/>
              <a:t>Solutions team train in the proper use and installation of Blackburn® and Homac® products</a:t>
            </a:r>
          </a:p>
          <a:p>
            <a:pPr marL="171450" indent="-171450">
              <a:buFont typeface="Arial" panose="020B0604020202020204" pitchFamily="34" charset="0"/>
              <a:buChar char="•"/>
            </a:pPr>
            <a:r>
              <a:rPr lang="en-US" sz="1050" dirty="0"/>
              <a:t>Inside Tech Support group provides 24/7/365 expertise for Blackburn® products</a:t>
            </a:r>
          </a:p>
          <a:p>
            <a:pPr marL="171450" indent="-171450">
              <a:buFont typeface="Arial" panose="020B0604020202020204" pitchFamily="34" charset="0"/>
              <a:buChar char="•"/>
            </a:pPr>
            <a:r>
              <a:rPr lang="en-US" sz="1050" dirty="0"/>
              <a:t>Tool service and loaner and tool leasing programs</a:t>
            </a:r>
          </a:p>
          <a:p>
            <a:endParaRPr lang="en-US" sz="1050" dirty="0"/>
          </a:p>
          <a:p>
            <a:r>
              <a:rPr lang="en-US" sz="1050" b="1" dirty="0"/>
              <a:t>Hi-Tech® – Current-limiting fuses</a:t>
            </a:r>
          </a:p>
          <a:p>
            <a:pPr marL="171450" indent="-171450">
              <a:buFont typeface="Arial" panose="020B0604020202020204" pitchFamily="34" charset="0"/>
              <a:buChar char="•"/>
            </a:pPr>
            <a:r>
              <a:rPr lang="en-US" sz="1050" dirty="0"/>
              <a:t>Power &amp; High Voltage Field Service group provides field maintenance for Hi-Tech® equipment</a:t>
            </a:r>
          </a:p>
          <a:p>
            <a:endParaRPr lang="en-US" sz="1050" dirty="0"/>
          </a:p>
          <a:p>
            <a:r>
              <a:rPr lang="en-US" sz="1050" b="1" dirty="0"/>
              <a:t>Joslyn Hi-Voltage / Elastimold®</a:t>
            </a:r>
          </a:p>
          <a:p>
            <a:pPr marL="171450" indent="-171450">
              <a:buFont typeface="Arial" panose="020B0604020202020204" pitchFamily="34" charset="0"/>
              <a:buChar char="•"/>
            </a:pPr>
            <a:r>
              <a:rPr lang="en-US" sz="1050" dirty="0"/>
              <a:t>Power &amp; High Voltage Field Service group provides field maintenance for Joslyn Hi-Voltage® and Elastimold® equipment</a:t>
            </a:r>
          </a:p>
          <a:p>
            <a:endParaRPr lang="en-US" sz="1050" dirty="0"/>
          </a:p>
          <a:p>
            <a:r>
              <a:rPr lang="en-US" sz="1050" b="1" dirty="0"/>
              <a:t>Additional services &amp; training</a:t>
            </a:r>
          </a:p>
          <a:p>
            <a:pPr marL="171450" indent="-171450">
              <a:buFont typeface="Arial" panose="020B0604020202020204" pitchFamily="34" charset="0"/>
              <a:buChar char="•"/>
            </a:pPr>
            <a:r>
              <a:rPr lang="en-US" sz="1050" dirty="0"/>
              <a:t>Onsite grounding &amp; bonding training</a:t>
            </a:r>
          </a:p>
          <a:p>
            <a:pPr marL="171450" indent="-171450">
              <a:buFont typeface="Arial" panose="020B0604020202020204" pitchFamily="34" charset="0"/>
              <a:buChar char="•"/>
            </a:pPr>
            <a:r>
              <a:rPr lang="en-US" sz="1050" dirty="0"/>
              <a:t>Onsite NEC® update training</a:t>
            </a:r>
          </a:p>
          <a:p>
            <a:pPr marL="171450" indent="-171450">
              <a:buFont typeface="Arial" panose="020B0604020202020204" pitchFamily="34" charset="0"/>
              <a:buChar char="•"/>
            </a:pPr>
            <a:r>
              <a:rPr lang="en-US" sz="1050" dirty="0"/>
              <a:t>Free online CAD library for downloadable 2D and 3D models</a:t>
            </a:r>
          </a:p>
          <a:p>
            <a:pPr marL="171450" indent="-171450">
              <a:buFont typeface="Arial" panose="020B0604020202020204" pitchFamily="34" charset="0"/>
              <a:buChar char="•"/>
            </a:pPr>
            <a:r>
              <a:rPr lang="en-US" sz="1050" dirty="0"/>
              <a:t>T&amp;B® Mobile solutions team</a:t>
            </a:r>
          </a:p>
        </p:txBody>
      </p:sp>
      <p:sp>
        <p:nvSpPr>
          <p:cNvPr id="13" name="Content Placeholder 8">
            <a:extLst>
              <a:ext uri="{FF2B5EF4-FFF2-40B4-BE49-F238E27FC236}">
                <a16:creationId xmlns:a16="http://schemas.microsoft.com/office/drawing/2014/main" id="{7E855562-36C5-45E9-809F-C984722DE61B}"/>
              </a:ext>
            </a:extLst>
          </p:cNvPr>
          <p:cNvSpPr txBox="1">
            <a:spLocks/>
          </p:cNvSpPr>
          <p:nvPr/>
        </p:nvSpPr>
        <p:spPr bwMode="gray">
          <a:xfrm>
            <a:off x="332368" y="2412203"/>
            <a:ext cx="5411208" cy="3347845"/>
          </a:xfrm>
          <a:prstGeom prst="rect">
            <a:avLst/>
          </a:prstGeom>
          <a:solidFill>
            <a:schemeClr val="tx2"/>
          </a:solidFill>
        </p:spPr>
        <p:txBody>
          <a:bodyPr vert="horz" lIns="182880" tIns="182880" rIns="182880" bIns="18288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100" dirty="0">
                <a:solidFill>
                  <a:schemeClr val="bg1"/>
                </a:solidFill>
              </a:rPr>
              <a:t>Three primary trends are affecting employee retention:</a:t>
            </a:r>
          </a:p>
          <a:p>
            <a:pPr marL="171450" indent="-171450">
              <a:buFont typeface="Arial" panose="020B0604020202020204" pitchFamily="34" charset="0"/>
              <a:buChar char="•"/>
            </a:pPr>
            <a:r>
              <a:rPr lang="en-US" sz="1100" dirty="0">
                <a:solidFill>
                  <a:schemeClr val="bg1"/>
                </a:solidFill>
              </a:rPr>
              <a:t>High attrition</a:t>
            </a:r>
          </a:p>
          <a:p>
            <a:pPr marL="171450" indent="-171450">
              <a:spcBef>
                <a:spcPts val="0"/>
              </a:spcBef>
              <a:buFont typeface="Arial" panose="020B0604020202020204" pitchFamily="34" charset="0"/>
              <a:buChar char="•"/>
            </a:pPr>
            <a:r>
              <a:rPr lang="en-US" sz="1100" dirty="0">
                <a:solidFill>
                  <a:schemeClr val="bg1"/>
                </a:solidFill>
              </a:rPr>
              <a:t>Aging workforce</a:t>
            </a:r>
          </a:p>
          <a:p>
            <a:pPr marL="171450" indent="-171450">
              <a:spcBef>
                <a:spcPts val="0"/>
              </a:spcBef>
              <a:buFont typeface="Arial" panose="020B0604020202020204" pitchFamily="34" charset="0"/>
              <a:buChar char="•"/>
            </a:pPr>
            <a:r>
              <a:rPr lang="en-US" sz="1100" dirty="0">
                <a:solidFill>
                  <a:schemeClr val="bg1"/>
                </a:solidFill>
              </a:rPr>
              <a:t>Skills gap</a:t>
            </a:r>
          </a:p>
          <a:p>
            <a:r>
              <a:rPr lang="en-US" sz="1100" dirty="0">
                <a:solidFill>
                  <a:schemeClr val="bg1"/>
                </a:solidFill>
              </a:rPr>
              <a:t>For decades, the power delivery industry operated with incremental and relatively minor changes to its systems and processes. Employees became experts at their responsibilities and enjoyed long careers with their utility.</a:t>
            </a:r>
          </a:p>
          <a:p>
            <a:r>
              <a:rPr lang="en-US" sz="1100" dirty="0">
                <a:solidFill>
                  <a:schemeClr val="bg1"/>
                </a:solidFill>
              </a:rPr>
              <a:t>Now, new devices and systems are streaming into the market, designed to add intelligence and automation throughout the power delivery chain. From transmission and distribution to the substations and service entrance, innovations are transforming the way power is delivered. Baby Boomer employees are working to adapt to the changes or heading into retirement. Younger employees entering this highly sophisticated field require experience that is not taught in schools.</a:t>
            </a:r>
          </a:p>
          <a:p>
            <a:r>
              <a:rPr lang="en-US" sz="1100" dirty="0">
                <a:solidFill>
                  <a:schemeClr val="bg1"/>
                </a:solidFill>
              </a:rPr>
              <a:t>Because the recent technological advancements require specialized training, power delivery utilities are increasingly relying on manufacturers like ABB to provide high-tech electrical product training, services and support.</a:t>
            </a:r>
          </a:p>
        </p:txBody>
      </p:sp>
    </p:spTree>
    <p:extLst>
      <p:ext uri="{BB962C8B-B14F-4D97-AF65-F5344CB8AC3E}">
        <p14:creationId xmlns:p14="http://schemas.microsoft.com/office/powerpoint/2010/main" val="310462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17939-9158-4AA0-8121-C55F0CCB8449}"/>
              </a:ext>
            </a:extLst>
          </p:cNvPr>
          <p:cNvSpPr/>
          <p:nvPr/>
        </p:nvSpPr>
        <p:spPr bwMode="gray">
          <a:xfrm>
            <a:off x="6116064" y="0"/>
            <a:ext cx="60759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 name="Title 11">
            <a:extLst>
              <a:ext uri="{FF2B5EF4-FFF2-40B4-BE49-F238E27FC236}">
                <a16:creationId xmlns:a16="http://schemas.microsoft.com/office/drawing/2014/main" id="{DBCD081F-3E1D-47FF-B09C-201443D3948B}"/>
              </a:ext>
            </a:extLst>
          </p:cNvPr>
          <p:cNvSpPr txBox="1">
            <a:spLocks/>
          </p:cNvSpPr>
          <p:nvPr/>
        </p:nvSpPr>
        <p:spPr bwMode="gray">
          <a:xfrm>
            <a:off x="6507842" y="2801042"/>
            <a:ext cx="3579586" cy="1862872"/>
          </a:xfrm>
          <a:prstGeom prst="rect">
            <a:avLst/>
          </a:prstGeom>
        </p:spPr>
        <p:txBody>
          <a:bodyPr vert="horz" lIns="0" tIns="0" rIns="0" bIns="0" rtlCol="0" anchor="t">
            <a:noAutofit/>
          </a:bodyPr>
          <a:lstStyle>
            <a:lvl1pPr algn="l" defTabSz="914491" rtl="0" eaLnBrk="1" latinLnBrk="0" hangingPunct="1">
              <a:spcBef>
                <a:spcPct val="0"/>
              </a:spcBef>
              <a:buNone/>
              <a:defRPr sz="1800" b="1" kern="1200">
                <a:solidFill>
                  <a:schemeClr val="tx1"/>
                </a:solidFill>
                <a:latin typeface="+mj-lt"/>
                <a:ea typeface="+mj-ea"/>
                <a:cs typeface="+mj-cs"/>
              </a:defRPr>
            </a:lvl1pPr>
          </a:lstStyle>
          <a:p>
            <a:r>
              <a:rPr lang="de-DE" sz="2000" dirty="0">
                <a:solidFill>
                  <a:schemeClr val="bg1"/>
                </a:solidFill>
                <a:effectLst>
                  <a:outerShdw blurRad="38100" dist="38100" dir="2700000" algn="tl">
                    <a:srgbClr val="000000">
                      <a:alpha val="43137"/>
                    </a:srgbClr>
                  </a:outerShdw>
                </a:effectLst>
              </a:rPr>
              <a:t>— </a:t>
            </a:r>
            <a:br>
              <a:rPr lang="de-DE" sz="20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latin typeface="ABBvoice-Regular"/>
              </a:rPr>
              <a:t>When your workforce is aged 45 or older; many of these workers will either retire or prepare to retire.</a:t>
            </a:r>
            <a:endParaRPr lang="en-US" sz="2000" dirty="0">
              <a:solidFill>
                <a:schemeClr val="bg1"/>
              </a:solidFill>
              <a:effectLst>
                <a:outerShdw blurRad="38100" dist="38100" dir="2700000" algn="tl">
                  <a:srgbClr val="000000">
                    <a:alpha val="43137"/>
                  </a:srgbClr>
                </a:outerShdw>
              </a:effectLst>
            </a:endParaRPr>
          </a:p>
        </p:txBody>
      </p:sp>
      <p:pic>
        <p:nvPicPr>
          <p:cNvPr id="4" name="Picture 3" descr="A picture containing bicycle&#10;&#10;Description automatically generated">
            <a:extLst>
              <a:ext uri="{FF2B5EF4-FFF2-40B4-BE49-F238E27FC236}">
                <a16:creationId xmlns:a16="http://schemas.microsoft.com/office/drawing/2014/main" id="{899C5AA4-C466-452E-B66C-047FE30F94BE}"/>
              </a:ext>
            </a:extLst>
          </p:cNvPr>
          <p:cNvPicPr>
            <a:picLocks noChangeAspect="1"/>
          </p:cNvPicPr>
          <p:nvPr/>
        </p:nvPicPr>
        <p:blipFill rotWithShape="1">
          <a:blip r:embed="rId2"/>
          <a:srcRect t="6651" b="6651"/>
          <a:stretch/>
        </p:blipFill>
        <p:spPr>
          <a:xfrm>
            <a:off x="0" y="0"/>
            <a:ext cx="6116064" cy="6858000"/>
          </a:xfrm>
          <a:prstGeom prst="rect">
            <a:avLst/>
          </a:prstGeom>
        </p:spPr>
      </p:pic>
    </p:spTree>
    <p:extLst>
      <p:ext uri="{BB962C8B-B14F-4D97-AF65-F5344CB8AC3E}">
        <p14:creationId xmlns:p14="http://schemas.microsoft.com/office/powerpoint/2010/main" val="345749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E6F4B7C-3D21-445E-BDA1-26491648DD9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8004272" y="1264703"/>
            <a:ext cx="458240" cy="416855"/>
          </a:xfrm>
          <a:prstGeom prst="rect">
            <a:avLst/>
          </a:prstGeom>
        </p:spPr>
      </p:pic>
      <p:pic>
        <p:nvPicPr>
          <p:cNvPr id="21" name="Picture 20">
            <a:extLst>
              <a:ext uri="{FF2B5EF4-FFF2-40B4-BE49-F238E27FC236}">
                <a16:creationId xmlns:a16="http://schemas.microsoft.com/office/drawing/2014/main" id="{FF81575C-BC9D-452A-B9F5-246EB1EA79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35206" y="1207950"/>
            <a:ext cx="458239" cy="463684"/>
          </a:xfrm>
          <a:prstGeom prst="rect">
            <a:avLst/>
          </a:prstGeom>
        </p:spPr>
      </p:pic>
      <p:sp>
        <p:nvSpPr>
          <p:cNvPr id="3" name="Title 2">
            <a:extLst>
              <a:ext uri="{FF2B5EF4-FFF2-40B4-BE49-F238E27FC236}">
                <a16:creationId xmlns:a16="http://schemas.microsoft.com/office/drawing/2014/main" id="{38975A72-388D-4CCA-B9F1-ECCA79E4EE1F}"/>
              </a:ext>
            </a:extLst>
          </p:cNvPr>
          <p:cNvSpPr>
            <a:spLocks noGrp="1"/>
          </p:cNvSpPr>
          <p:nvPr>
            <p:ph type="title"/>
          </p:nvPr>
        </p:nvSpPr>
        <p:spPr/>
        <p:txBody>
          <a:bodyPr/>
          <a:lstStyle/>
          <a:p>
            <a:r>
              <a:rPr lang="en-US" dirty="0"/>
              <a:t>Product selection guide</a:t>
            </a:r>
          </a:p>
        </p:txBody>
      </p:sp>
      <p:sp>
        <p:nvSpPr>
          <p:cNvPr id="4" name="Date Placeholder 3">
            <a:extLst>
              <a:ext uri="{FF2B5EF4-FFF2-40B4-BE49-F238E27FC236}">
                <a16:creationId xmlns:a16="http://schemas.microsoft.com/office/drawing/2014/main" id="{E4622B01-A698-427F-B1B2-7E786098A828}"/>
              </a:ext>
            </a:extLst>
          </p:cNvPr>
          <p:cNvSpPr>
            <a:spLocks noGrp="1"/>
          </p:cNvSpPr>
          <p:nvPr>
            <p:ph type="dt" sz="half" idx="18"/>
          </p:nvPr>
        </p:nvSpPr>
        <p:spPr/>
        <p:txBody>
          <a:bodyPr/>
          <a:lstStyle/>
          <a:p>
            <a:fld id="{DED11F41-F59E-4148-82B4-D5604C9DFCBD}" type="datetime4">
              <a:rPr lang="en-US" smtClean="0"/>
              <a:t>April 1, 2021</a:t>
            </a:fld>
            <a:endParaRPr lang="en-US" dirty="0"/>
          </a:p>
        </p:txBody>
      </p:sp>
      <p:sp>
        <p:nvSpPr>
          <p:cNvPr id="5" name="Footer Placeholder 4">
            <a:extLst>
              <a:ext uri="{FF2B5EF4-FFF2-40B4-BE49-F238E27FC236}">
                <a16:creationId xmlns:a16="http://schemas.microsoft.com/office/drawing/2014/main" id="{67C5D5DD-1961-4529-8CBB-EDF0BE4AED01}"/>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a16="http://schemas.microsoft.com/office/drawing/2014/main" id="{74B539AF-8140-40B0-8D4D-E2BCC2192E14}"/>
              </a:ext>
            </a:extLst>
          </p:cNvPr>
          <p:cNvSpPr>
            <a:spLocks noGrp="1"/>
          </p:cNvSpPr>
          <p:nvPr>
            <p:ph type="sldNum" sz="quarter" idx="20"/>
          </p:nvPr>
        </p:nvSpPr>
        <p:spPr/>
        <p:txBody>
          <a:bodyPr/>
          <a:lstStyle/>
          <a:p>
            <a:r>
              <a:rPr lang="en-US"/>
              <a:t>Slide </a:t>
            </a:r>
            <a:fld id="{619F89D8-7AE3-494A-97F3-03D680869632}" type="slidenum">
              <a:rPr lang="en-US" smtClean="0"/>
              <a:pPr/>
              <a:t>19</a:t>
            </a:fld>
            <a:endParaRPr lang="en-US" dirty="0"/>
          </a:p>
        </p:txBody>
      </p:sp>
      <p:sp>
        <p:nvSpPr>
          <p:cNvPr id="20" name="Subtitle 19">
            <a:extLst>
              <a:ext uri="{FF2B5EF4-FFF2-40B4-BE49-F238E27FC236}">
                <a16:creationId xmlns:a16="http://schemas.microsoft.com/office/drawing/2014/main" id="{D2BA0CC2-0789-4588-A492-DE3B527C832F}"/>
              </a:ext>
            </a:extLst>
          </p:cNvPr>
          <p:cNvSpPr>
            <a:spLocks noGrp="1"/>
          </p:cNvSpPr>
          <p:nvPr>
            <p:ph type="subTitle" idx="13"/>
          </p:nvPr>
        </p:nvSpPr>
        <p:spPr/>
        <p:txBody>
          <a:bodyPr/>
          <a:lstStyle/>
          <a:p>
            <a:r>
              <a:rPr lang="en-US" sz="1600" dirty="0"/>
              <a:t>Utility industry</a:t>
            </a:r>
          </a:p>
        </p:txBody>
      </p:sp>
      <p:pic>
        <p:nvPicPr>
          <p:cNvPr id="10" name="Picture 9">
            <a:extLst>
              <a:ext uri="{FF2B5EF4-FFF2-40B4-BE49-F238E27FC236}">
                <a16:creationId xmlns:a16="http://schemas.microsoft.com/office/drawing/2014/main" id="{B541E6E4-5DFF-48C6-86D7-A516F53CA75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98325" y="1196225"/>
            <a:ext cx="433469" cy="487132"/>
          </a:xfrm>
          <a:prstGeom prst="rect">
            <a:avLst/>
          </a:prstGeom>
        </p:spPr>
      </p:pic>
      <p:pic>
        <p:nvPicPr>
          <p:cNvPr id="12" name="Picture 11">
            <a:extLst>
              <a:ext uri="{FF2B5EF4-FFF2-40B4-BE49-F238E27FC236}">
                <a16:creationId xmlns:a16="http://schemas.microsoft.com/office/drawing/2014/main" id="{4D03EE9E-E521-4F72-B66C-5597CB646EE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83735" y="1182295"/>
            <a:ext cx="433469" cy="475056"/>
          </a:xfrm>
          <a:prstGeom prst="rect">
            <a:avLst/>
          </a:prstGeom>
        </p:spPr>
      </p:pic>
      <p:pic>
        <p:nvPicPr>
          <p:cNvPr id="15" name="Picture 14">
            <a:extLst>
              <a:ext uri="{FF2B5EF4-FFF2-40B4-BE49-F238E27FC236}">
                <a16:creationId xmlns:a16="http://schemas.microsoft.com/office/drawing/2014/main" id="{643B1676-1AC9-44C6-94A8-7B01C20CC83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28349" y="1133151"/>
            <a:ext cx="458239" cy="524200"/>
          </a:xfrm>
          <a:prstGeom prst="rect">
            <a:avLst/>
          </a:prstGeom>
        </p:spPr>
      </p:pic>
      <p:graphicFrame>
        <p:nvGraphicFramePr>
          <p:cNvPr id="8" name="Table 8">
            <a:extLst>
              <a:ext uri="{FF2B5EF4-FFF2-40B4-BE49-F238E27FC236}">
                <a16:creationId xmlns:a16="http://schemas.microsoft.com/office/drawing/2014/main" id="{80951538-0D87-483A-8E6B-08375D5222F3}"/>
              </a:ext>
            </a:extLst>
          </p:cNvPr>
          <p:cNvGraphicFramePr>
            <a:graphicFrameLocks noGrp="1"/>
          </p:cNvGraphicFramePr>
          <p:nvPr>
            <p:extLst>
              <p:ext uri="{D42A27DB-BD31-4B8C-83A1-F6EECF244321}">
                <p14:modId xmlns:p14="http://schemas.microsoft.com/office/powerpoint/2010/main" val="1797005372"/>
              </p:ext>
            </p:extLst>
          </p:nvPr>
        </p:nvGraphicFramePr>
        <p:xfrm>
          <a:off x="332367" y="1657351"/>
          <a:ext cx="9754608" cy="4339331"/>
        </p:xfrm>
        <a:graphic>
          <a:graphicData uri="http://schemas.openxmlformats.org/drawingml/2006/table">
            <a:tbl>
              <a:tblPr firstRow="1" bandRow="1">
                <a:tableStyleId>{5C22544A-7EE6-4342-B048-85BDC9FD1C3A}</a:tableStyleId>
              </a:tblPr>
              <a:tblGrid>
                <a:gridCol w="3655433">
                  <a:extLst>
                    <a:ext uri="{9D8B030D-6E8A-4147-A177-3AD203B41FA5}">
                      <a16:colId xmlns:a16="http://schemas.microsoft.com/office/drawing/2014/main" val="1972988171"/>
                    </a:ext>
                  </a:extLst>
                </a:gridCol>
                <a:gridCol w="1219835">
                  <a:extLst>
                    <a:ext uri="{9D8B030D-6E8A-4147-A177-3AD203B41FA5}">
                      <a16:colId xmlns:a16="http://schemas.microsoft.com/office/drawing/2014/main" val="3450071718"/>
                    </a:ext>
                  </a:extLst>
                </a:gridCol>
                <a:gridCol w="1219835">
                  <a:extLst>
                    <a:ext uri="{9D8B030D-6E8A-4147-A177-3AD203B41FA5}">
                      <a16:colId xmlns:a16="http://schemas.microsoft.com/office/drawing/2014/main" val="2940307927"/>
                    </a:ext>
                  </a:extLst>
                </a:gridCol>
                <a:gridCol w="1219835">
                  <a:extLst>
                    <a:ext uri="{9D8B030D-6E8A-4147-A177-3AD203B41FA5}">
                      <a16:colId xmlns:a16="http://schemas.microsoft.com/office/drawing/2014/main" val="1178517649"/>
                    </a:ext>
                  </a:extLst>
                </a:gridCol>
                <a:gridCol w="1219835">
                  <a:extLst>
                    <a:ext uri="{9D8B030D-6E8A-4147-A177-3AD203B41FA5}">
                      <a16:colId xmlns:a16="http://schemas.microsoft.com/office/drawing/2014/main" val="4038841982"/>
                    </a:ext>
                  </a:extLst>
                </a:gridCol>
                <a:gridCol w="1219835">
                  <a:extLst>
                    <a:ext uri="{9D8B030D-6E8A-4147-A177-3AD203B41FA5}">
                      <a16:colId xmlns:a16="http://schemas.microsoft.com/office/drawing/2014/main" val="1866456876"/>
                    </a:ext>
                  </a:extLst>
                </a:gridCol>
              </a:tblGrid>
              <a:tr h="361691">
                <a:tc>
                  <a:txBody>
                    <a:bodyPr/>
                    <a:lstStyle/>
                    <a:p>
                      <a:r>
                        <a:rPr lang="en-US" sz="600" dirty="0"/>
                        <a:t>Product description</a:t>
                      </a:r>
                    </a:p>
                  </a:txBody>
                  <a:tcPr marT="0" marB="0" anchor="ctr"/>
                </a:tc>
                <a:tc>
                  <a:txBody>
                    <a:bodyPr/>
                    <a:lstStyle/>
                    <a:p>
                      <a:pPr algn="ctr"/>
                      <a:r>
                        <a:rPr lang="en-US" sz="600" dirty="0"/>
                        <a:t>Power quality, efficiency</a:t>
                      </a:r>
                      <a:br>
                        <a:rPr lang="en-US" sz="600" dirty="0"/>
                      </a:br>
                      <a:r>
                        <a:rPr lang="en-US" sz="600" dirty="0"/>
                        <a:t>&amp; reliability</a:t>
                      </a:r>
                    </a:p>
                  </a:txBody>
                  <a:tcPr marT="0" marB="0" anchor="ctr"/>
                </a:tc>
                <a:tc>
                  <a:txBody>
                    <a:bodyPr/>
                    <a:lstStyle/>
                    <a:p>
                      <a:pPr algn="ctr"/>
                      <a:r>
                        <a:rPr lang="en-US" sz="600" dirty="0"/>
                        <a:t>Continuous operation</a:t>
                      </a:r>
                      <a:br>
                        <a:rPr lang="en-US" sz="600" dirty="0"/>
                      </a:br>
                      <a:r>
                        <a:rPr lang="en-US" sz="600" dirty="0"/>
                        <a:t>&amp; sustainability</a:t>
                      </a:r>
                    </a:p>
                  </a:txBody>
                  <a:tcPr marL="0" marR="0" marT="0" marB="0" anchor="ctr"/>
                </a:tc>
                <a:tc>
                  <a:txBody>
                    <a:bodyPr/>
                    <a:lstStyle/>
                    <a:p>
                      <a:pPr algn="ctr"/>
                      <a:r>
                        <a:rPr lang="en-US" sz="600" dirty="0"/>
                        <a:t>Grounding &amp; bonding</a:t>
                      </a:r>
                    </a:p>
                  </a:txBody>
                  <a:tcPr marT="0" marB="0" anchor="ctr"/>
                </a:tc>
                <a:tc>
                  <a:txBody>
                    <a:bodyPr/>
                    <a:lstStyle/>
                    <a:p>
                      <a:pPr algn="ctr"/>
                      <a:r>
                        <a:rPr lang="en-US" sz="600" dirty="0"/>
                        <a:t>Space savings</a:t>
                      </a:r>
                    </a:p>
                  </a:txBody>
                  <a:tcPr marT="0" marB="0" anchor="ctr"/>
                </a:tc>
                <a:tc>
                  <a:txBody>
                    <a:bodyPr/>
                    <a:lstStyle/>
                    <a:p>
                      <a:pPr algn="ctr"/>
                      <a:r>
                        <a:rPr lang="en-US" sz="600" dirty="0"/>
                        <a:t>Services &amp; training</a:t>
                      </a:r>
                    </a:p>
                  </a:txBody>
                  <a:tcPr marT="0" marB="0" anchor="ctr"/>
                </a:tc>
                <a:extLst>
                  <a:ext uri="{0D108BD9-81ED-4DB2-BD59-A6C34878D82A}">
                    <a16:rowId xmlns:a16="http://schemas.microsoft.com/office/drawing/2014/main" val="1798250663"/>
                  </a:ext>
                </a:extLst>
              </a:tr>
              <a:tr h="91440">
                <a:tc>
                  <a:txBody>
                    <a:bodyPr/>
                    <a:lstStyle/>
                    <a:p>
                      <a:r>
                        <a:rPr lang="en-US" sz="600" b="1" dirty="0"/>
                        <a:t>Blackburn®</a:t>
                      </a:r>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8644635"/>
                  </a:ext>
                </a:extLst>
              </a:tr>
              <a:tr h="91440">
                <a:tc>
                  <a:txBody>
                    <a:bodyPr/>
                    <a:lstStyle/>
                    <a:p>
                      <a:r>
                        <a:rPr lang="en-US" sz="600" dirty="0"/>
                        <a:t>Mechanical connectors, compression lugs and connectors, exothermic grounding systems</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866392581"/>
                  </a:ext>
                </a:extLst>
              </a:tr>
              <a:tr h="91440">
                <a:tc>
                  <a:txBody>
                    <a:bodyPr/>
                    <a:lstStyle/>
                    <a:p>
                      <a:r>
                        <a:rPr lang="en-US" sz="600" dirty="0"/>
                        <a:t>Motor lead disconnects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323186064"/>
                  </a:ext>
                </a:extLst>
              </a:tr>
              <a:tr h="91440">
                <a:tc>
                  <a:txBody>
                    <a:bodyPr/>
                    <a:lstStyle/>
                    <a:p>
                      <a:r>
                        <a:rPr lang="en-US" sz="600" dirty="0"/>
                        <a:t>Automatic splices for overhead lines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612472849"/>
                  </a:ext>
                </a:extLst>
              </a:tr>
              <a:tr h="91440">
                <a:tc>
                  <a:txBody>
                    <a:bodyPr/>
                    <a:lstStyle/>
                    <a:p>
                      <a:r>
                        <a:rPr lang="en-US" sz="600" dirty="0"/>
                        <a:t>Ergonomic compression tools</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230688"/>
                  </a:ext>
                </a:extLst>
              </a:tr>
              <a:tr h="91440">
                <a:tc>
                  <a:txBody>
                    <a:bodyPr/>
                    <a:lstStyle/>
                    <a:p>
                      <a:r>
                        <a:rPr lang="en-US" sz="600" b="1" dirty="0"/>
                        <a:t>Elastimold®</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9174793"/>
                  </a:ext>
                </a:extLst>
              </a:tr>
              <a:tr h="91440">
                <a:tc>
                  <a:txBody>
                    <a:bodyPr/>
                    <a:lstStyle/>
                    <a:p>
                      <a:r>
                        <a:rPr lang="en-US" sz="600" b="0" dirty="0"/>
                        <a:t>Solid-dielectric distribution switchgear for riser pole, vault and </a:t>
                      </a:r>
                      <a:r>
                        <a:rPr lang="en-US" sz="600" b="0" dirty="0" err="1"/>
                        <a:t>padmount</a:t>
                      </a:r>
                      <a:r>
                        <a:rPr lang="en-US" sz="600" b="0" dirty="0"/>
                        <a:t> applications</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516734044"/>
                  </a:ext>
                </a:extLst>
              </a:tr>
              <a:tr h="91440">
                <a:tc>
                  <a:txBody>
                    <a:bodyPr/>
                    <a:lstStyle/>
                    <a:p>
                      <a:r>
                        <a:rPr lang="en-US" sz="600" b="0" dirty="0"/>
                        <a:t>Switchgear automation and source transfer packages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715378068"/>
                  </a:ext>
                </a:extLst>
              </a:tr>
              <a:tr h="91440">
                <a:tc>
                  <a:txBody>
                    <a:bodyPr/>
                    <a:lstStyle/>
                    <a:p>
                      <a:r>
                        <a:rPr lang="en-US" sz="600" b="0" dirty="0"/>
                        <a:t>Underground arresters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98761351"/>
                  </a:ext>
                </a:extLst>
              </a:tr>
              <a:tr h="91440">
                <a:tc>
                  <a:txBody>
                    <a:bodyPr/>
                    <a:lstStyle/>
                    <a:p>
                      <a:r>
                        <a:rPr lang="en-US" sz="600" b="0" dirty="0"/>
                        <a:t>Underground cable accessories for 5 to 35kv, including elbows, joints and terminations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a:t>•</a:t>
                      </a: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29366379"/>
                  </a:ext>
                </a:extLst>
              </a:tr>
              <a:tr h="91440">
                <a:tc>
                  <a:txBody>
                    <a:bodyPr/>
                    <a:lstStyle/>
                    <a:p>
                      <a:r>
                        <a:rPr lang="en-US" sz="600" b="0" dirty="0" err="1"/>
                        <a:t>ComboT</a:t>
                      </a:r>
                      <a:r>
                        <a:rPr lang="en-US" sz="600" b="0" dirty="0"/>
                        <a:t>™ cable accessories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a:t>•</a:t>
                      </a: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319017799"/>
                  </a:ext>
                </a:extLst>
              </a:tr>
              <a:tr h="91440">
                <a:tc>
                  <a:txBody>
                    <a:bodyPr/>
                    <a:lstStyle/>
                    <a:p>
                      <a:r>
                        <a:rPr lang="en-US" sz="600" b="0" dirty="0"/>
                        <a:t>Reclosers</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a:t>•</a:t>
                      </a: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064432"/>
                  </a:ext>
                </a:extLst>
              </a:tr>
              <a:tr h="91440">
                <a:tc>
                  <a:txBody>
                    <a:bodyPr/>
                    <a:lstStyle/>
                    <a:p>
                      <a:r>
                        <a:rPr lang="en-US" sz="600" b="1" dirty="0"/>
                        <a:t>Fisher Pierce®</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579996"/>
                  </a:ext>
                </a:extLst>
              </a:tr>
              <a:tr h="91440">
                <a:tc>
                  <a:txBody>
                    <a:bodyPr/>
                    <a:lstStyle/>
                    <a:p>
                      <a:r>
                        <a:rPr lang="en-US" sz="600" b="0" dirty="0"/>
                        <a:t>Faulted circuit indicators, voltage and current sensors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a:t>•</a:t>
                      </a: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6554814"/>
                  </a:ext>
                </a:extLst>
              </a:tr>
              <a:tr h="91440">
                <a:tc>
                  <a:txBody>
                    <a:bodyPr/>
                    <a:lstStyle/>
                    <a:p>
                      <a:r>
                        <a:rPr lang="en-US" sz="600" b="1" dirty="0"/>
                        <a:t>Hi-Tech®</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325114"/>
                  </a:ext>
                </a:extLst>
              </a:tr>
              <a:tr h="91440">
                <a:tc>
                  <a:txBody>
                    <a:bodyPr/>
                    <a:lstStyle/>
                    <a:p>
                      <a:r>
                        <a:rPr lang="en-US" sz="600" b="0" dirty="0"/>
                        <a:t>Current-limiting fuses for overhead and underground transformers and capacitor banks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2211658"/>
                  </a:ext>
                </a:extLst>
              </a:tr>
              <a:tr h="91440">
                <a:tc>
                  <a:txBody>
                    <a:bodyPr/>
                    <a:lstStyle/>
                    <a:p>
                      <a:r>
                        <a:rPr lang="en-US" sz="600" b="1" dirty="0"/>
                        <a:t>Homac®</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0190600"/>
                  </a:ext>
                </a:extLst>
              </a:tr>
              <a:tr h="91440">
                <a:tc>
                  <a:txBody>
                    <a:bodyPr/>
                    <a:lstStyle/>
                    <a:p>
                      <a:r>
                        <a:rPr lang="en-US" sz="600" b="0" dirty="0"/>
                        <a:t>Low-voltage power distribution connectors for underground applications</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883897956"/>
                  </a:ext>
                </a:extLst>
              </a:tr>
              <a:tr h="91440">
                <a:tc>
                  <a:txBody>
                    <a:bodyPr/>
                    <a:lstStyle/>
                    <a:p>
                      <a:r>
                        <a:rPr lang="en-US" sz="600" b="0" dirty="0"/>
                        <a:t>Network transformer connectors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3383545"/>
                  </a:ext>
                </a:extLst>
              </a:tr>
              <a:tr h="91440">
                <a:tc>
                  <a:txBody>
                    <a:bodyPr/>
                    <a:lstStyle/>
                    <a:p>
                      <a:r>
                        <a:rPr lang="en-US" sz="600" b="0" dirty="0"/>
                        <a:t>Substation connectors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591210261"/>
                  </a:ext>
                </a:extLst>
              </a:tr>
              <a:tr h="91440">
                <a:tc>
                  <a:txBody>
                    <a:bodyPr/>
                    <a:lstStyle/>
                    <a:p>
                      <a:r>
                        <a:rPr lang="en-US" sz="600" b="0" dirty="0"/>
                        <a:t>Cable splices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163831988"/>
                  </a:ext>
                </a:extLst>
              </a:tr>
              <a:tr h="91440">
                <a:tc>
                  <a:txBody>
                    <a:bodyPr/>
                    <a:lstStyle/>
                    <a:p>
                      <a:r>
                        <a:rPr lang="en-US" sz="600" b="0" dirty="0"/>
                        <a:t>Temporary service adapters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56871001"/>
                  </a:ext>
                </a:extLst>
              </a:tr>
              <a:tr h="91440">
                <a:tc>
                  <a:txBody>
                    <a:bodyPr/>
                    <a:lstStyle/>
                    <a:p>
                      <a:r>
                        <a:rPr lang="en-US" sz="600" b="0" dirty="0"/>
                        <a:t>EZ-Keeper® transformer connector series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191938429"/>
                  </a:ext>
                </a:extLst>
              </a:tr>
              <a:tr h="91440">
                <a:tc>
                  <a:txBody>
                    <a:bodyPr/>
                    <a:lstStyle/>
                    <a:p>
                      <a:r>
                        <a:rPr lang="en-US" sz="600" b="0" dirty="0"/>
                        <a:t>RAB 1/0 Series connectors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368930678"/>
                  </a:ext>
                </a:extLst>
              </a:tr>
              <a:tr h="91440">
                <a:tc>
                  <a:txBody>
                    <a:bodyPr/>
                    <a:lstStyle/>
                    <a:p>
                      <a:r>
                        <a:rPr lang="en-US" sz="600" b="0" dirty="0"/>
                        <a:t>ZEEBAR® transformer connectors</a:t>
                      </a:r>
                    </a:p>
                  </a:txBody>
                  <a:tcPr marT="0" marB="0" anchor="ct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826852778"/>
                  </a:ext>
                </a:extLst>
              </a:tr>
              <a:tr h="91440">
                <a:tc>
                  <a:txBody>
                    <a:bodyPr/>
                    <a:lstStyle/>
                    <a:p>
                      <a:r>
                        <a:rPr lang="en-US" sz="600" b="1" dirty="0"/>
                        <a:t>Joslyn Hi-Voltage®</a:t>
                      </a:r>
                    </a:p>
                  </a:txBody>
                  <a:tcPr marT="0" marB="0" anchor="ct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3659056"/>
                  </a:ext>
                </a:extLst>
              </a:tr>
              <a:tr h="91440">
                <a:tc>
                  <a:txBody>
                    <a:bodyPr/>
                    <a:lstStyle/>
                    <a:p>
                      <a:r>
                        <a:rPr lang="en-US" sz="600" b="0" dirty="0"/>
                        <a:t>Capacitor switches</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a:t>•</a:t>
                      </a: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26274957"/>
                  </a:ext>
                </a:extLst>
              </a:tr>
              <a:tr h="91440">
                <a:tc>
                  <a:txBody>
                    <a:bodyPr/>
                    <a:lstStyle/>
                    <a:p>
                      <a:r>
                        <a:rPr lang="en-US" sz="600" b="0" dirty="0"/>
                        <a:t>Reclosers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a:t>•</a:t>
                      </a: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32974223"/>
                  </a:ext>
                </a:extLst>
              </a:tr>
              <a:tr h="91440">
                <a:tc>
                  <a:txBody>
                    <a:bodyPr/>
                    <a:lstStyle/>
                    <a:p>
                      <a:r>
                        <a:rPr lang="en-US" sz="600" b="0" dirty="0"/>
                        <a:t>Air disconnect switches and interrupter attachments</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696532"/>
                  </a:ext>
                </a:extLst>
              </a:tr>
            </a:tbl>
          </a:graphicData>
        </a:graphic>
      </p:graphicFrame>
      <p:pic>
        <p:nvPicPr>
          <p:cNvPr id="7" name="Picture 6">
            <a:extLst>
              <a:ext uri="{FF2B5EF4-FFF2-40B4-BE49-F238E27FC236}">
                <a16:creationId xmlns:a16="http://schemas.microsoft.com/office/drawing/2014/main" id="{BFBB5A7E-34E3-4288-B61C-A350A84D217C}"/>
              </a:ext>
            </a:extLst>
          </p:cNvPr>
          <p:cNvPicPr>
            <a:picLocks noChangeAspect="1"/>
          </p:cNvPicPr>
          <p:nvPr/>
        </p:nvPicPr>
        <p:blipFill>
          <a:blip r:embed="rId7"/>
          <a:stretch>
            <a:fillRect/>
          </a:stretch>
        </p:blipFill>
        <p:spPr>
          <a:xfrm>
            <a:off x="10241987" y="1823624"/>
            <a:ext cx="1826295" cy="3218562"/>
          </a:xfrm>
          <a:prstGeom prst="rect">
            <a:avLst/>
          </a:prstGeom>
        </p:spPr>
      </p:pic>
    </p:spTree>
    <p:extLst>
      <p:ext uri="{BB962C8B-B14F-4D97-AF65-F5344CB8AC3E}">
        <p14:creationId xmlns:p14="http://schemas.microsoft.com/office/powerpoint/2010/main" val="337623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9D55FF8-9E79-48F2-99E4-574C1174C285}"/>
              </a:ext>
            </a:extLst>
          </p:cNvPr>
          <p:cNvSpPr>
            <a:spLocks noGrp="1"/>
          </p:cNvSpPr>
          <p:nvPr>
            <p:ph type="ctrTitle"/>
          </p:nvPr>
        </p:nvSpPr>
        <p:spPr>
          <a:xfrm>
            <a:off x="713232" y="718060"/>
            <a:ext cx="10863072" cy="504000"/>
          </a:xfrm>
        </p:spPr>
        <p:txBody>
          <a:bodyPr anchor="t"/>
          <a:lstStyle/>
          <a:p>
            <a:r>
              <a:rPr lang="de-DE" dirty="0"/>
              <a:t>— </a:t>
            </a:r>
            <a:br>
              <a:rPr lang="de-DE" dirty="0"/>
            </a:br>
            <a:r>
              <a:rPr lang="en-US" dirty="0"/>
              <a:t>Thomas &amp; Betts is now part of ABB’s Installation Products Division, but our long legacy of quality products and innovation remains the same.</a:t>
            </a:r>
            <a:br>
              <a:rPr lang="en-US" dirty="0"/>
            </a:br>
            <a:br>
              <a:rPr lang="en-US" dirty="0"/>
            </a:br>
            <a:r>
              <a:rPr lang="en-US" dirty="0"/>
              <a:t>From connectors that support wire buildings on Earth to cable ties that help put machines in space, we continue to work every day to make, market, design and sell products that provide a smarter, safer and more reliable flow of electricity, from source to socket.</a:t>
            </a:r>
          </a:p>
        </p:txBody>
      </p:sp>
    </p:spTree>
    <p:extLst>
      <p:ext uri="{BB962C8B-B14F-4D97-AF65-F5344CB8AC3E}">
        <p14:creationId xmlns:p14="http://schemas.microsoft.com/office/powerpoint/2010/main" val="118715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39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CE92F3-C7E7-498A-BDD6-07D2B224DDC2}"/>
              </a:ext>
            </a:extLst>
          </p:cNvPr>
          <p:cNvSpPr>
            <a:spLocks noGrp="1"/>
          </p:cNvSpPr>
          <p:nvPr>
            <p:ph sz="quarter" idx="17"/>
          </p:nvPr>
        </p:nvSpPr>
        <p:spPr>
          <a:xfrm>
            <a:off x="1262743" y="1438780"/>
            <a:ext cx="10590521" cy="4468534"/>
          </a:xfrm>
        </p:spPr>
        <p:txBody>
          <a:bodyPr/>
          <a:lstStyle/>
          <a:p>
            <a:r>
              <a:rPr lang="en-US" sz="1600" dirty="0"/>
              <a:t>04 	Designed to perform</a:t>
            </a:r>
          </a:p>
          <a:p>
            <a:r>
              <a:rPr lang="en-US" sz="1600" dirty="0"/>
              <a:t>05 	Challenge and commitment</a:t>
            </a:r>
          </a:p>
          <a:p>
            <a:r>
              <a:rPr lang="en-US" sz="1600" dirty="0"/>
              <a:t>08 	Power, quality, efficiency and reliability</a:t>
            </a:r>
          </a:p>
          <a:p>
            <a:r>
              <a:rPr lang="en-US" sz="1600" dirty="0"/>
              <a:t>09 	Continuous operation and sustainability</a:t>
            </a:r>
          </a:p>
          <a:p>
            <a:r>
              <a:rPr lang="en-US" sz="1600" dirty="0"/>
              <a:t>12 	Grounding and bonding</a:t>
            </a:r>
          </a:p>
          <a:p>
            <a:r>
              <a:rPr lang="en-US" sz="1600" dirty="0"/>
              <a:t>13 	Space savings</a:t>
            </a:r>
          </a:p>
          <a:p>
            <a:r>
              <a:rPr lang="en-US" sz="1600" dirty="0"/>
              <a:t>16	Homac® custom solutions</a:t>
            </a:r>
          </a:p>
          <a:p>
            <a:r>
              <a:rPr lang="en-US" sz="1600" dirty="0"/>
              <a:t>17	Services and training</a:t>
            </a:r>
          </a:p>
          <a:p>
            <a:r>
              <a:rPr lang="en-US" sz="1600" dirty="0"/>
              <a:t>19	Product selection guide</a:t>
            </a:r>
          </a:p>
        </p:txBody>
      </p:sp>
      <p:sp>
        <p:nvSpPr>
          <p:cNvPr id="4" name="Title 3">
            <a:extLst>
              <a:ext uri="{FF2B5EF4-FFF2-40B4-BE49-F238E27FC236}">
                <a16:creationId xmlns:a16="http://schemas.microsoft.com/office/drawing/2014/main" id="{FDBDB423-79D3-4436-97A8-8BFF4D4DCB4A}"/>
              </a:ext>
            </a:extLst>
          </p:cNvPr>
          <p:cNvSpPr>
            <a:spLocks noGrp="1"/>
          </p:cNvSpPr>
          <p:nvPr>
            <p:ph type="title"/>
          </p:nvPr>
        </p:nvSpPr>
        <p:spPr/>
        <p:txBody>
          <a:bodyPr/>
          <a:lstStyle/>
          <a:p>
            <a:r>
              <a:rPr lang="en-US" dirty="0"/>
              <a:t>Contents</a:t>
            </a:r>
          </a:p>
        </p:txBody>
      </p:sp>
    </p:spTree>
    <p:extLst>
      <p:ext uri="{BB962C8B-B14F-4D97-AF65-F5344CB8AC3E}">
        <p14:creationId xmlns:p14="http://schemas.microsoft.com/office/powerpoint/2010/main" val="83962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ky, outdoor, city, nature&#10;&#10;Description automatically generated">
            <a:extLst>
              <a:ext uri="{FF2B5EF4-FFF2-40B4-BE49-F238E27FC236}">
                <a16:creationId xmlns:a16="http://schemas.microsoft.com/office/drawing/2014/main" id="{F1E39B1D-0C17-4BAF-B7BE-5A5B503F9480}"/>
              </a:ext>
            </a:extLst>
          </p:cNvPr>
          <p:cNvPicPr>
            <a:picLocks noChangeAspect="1"/>
          </p:cNvPicPr>
          <p:nvPr/>
        </p:nvPicPr>
        <p:blipFill rotWithShape="1">
          <a:blip r:embed="rId2"/>
          <a:srcRect b="25984"/>
          <a:stretch/>
        </p:blipFill>
        <p:spPr>
          <a:xfrm>
            <a:off x="4633496" y="1723750"/>
            <a:ext cx="7558504" cy="3708253"/>
          </a:xfrm>
          <a:prstGeom prst="rect">
            <a:avLst/>
          </a:prstGeom>
        </p:spPr>
      </p:pic>
      <p:sp>
        <p:nvSpPr>
          <p:cNvPr id="9" name="Content Placeholder 8">
            <a:extLst>
              <a:ext uri="{FF2B5EF4-FFF2-40B4-BE49-F238E27FC236}">
                <a16:creationId xmlns:a16="http://schemas.microsoft.com/office/drawing/2014/main" id="{BD6025EE-18C7-4F9F-B59A-F58D62F38F6F}"/>
              </a:ext>
            </a:extLst>
          </p:cNvPr>
          <p:cNvSpPr>
            <a:spLocks noGrp="1"/>
          </p:cNvSpPr>
          <p:nvPr>
            <p:ph sz="quarter" idx="21"/>
          </p:nvPr>
        </p:nvSpPr>
        <p:spPr>
          <a:xfrm>
            <a:off x="332367" y="1723749"/>
            <a:ext cx="3998333" cy="3982245"/>
          </a:xfrm>
        </p:spPr>
        <p:txBody>
          <a:bodyPr/>
          <a:lstStyle/>
          <a:p>
            <a:r>
              <a:rPr lang="en-US" sz="1600" dirty="0"/>
              <a:t>ABB understands the challenges faced in utility industry and is committed to providing innovative electrical solutions that not only reduce overall project costs, but also increase safety, promote sustainability and even improve cash flow.</a:t>
            </a:r>
          </a:p>
          <a:p>
            <a:endParaRPr lang="en-US" sz="1600" dirty="0"/>
          </a:p>
          <a:p>
            <a:r>
              <a:rPr lang="en-US" sz="1600" dirty="0"/>
              <a:t>Whether it’s labor-saving rough-in components, custom-designed electrical prefabrication systems, online cloud-based design tools or even our world-class logistics, ABB can help bring utility projects in on time, within budget and profitably.</a:t>
            </a:r>
          </a:p>
        </p:txBody>
      </p:sp>
      <p:sp>
        <p:nvSpPr>
          <p:cNvPr id="7" name="Title 6">
            <a:extLst>
              <a:ext uri="{FF2B5EF4-FFF2-40B4-BE49-F238E27FC236}">
                <a16:creationId xmlns:a16="http://schemas.microsoft.com/office/drawing/2014/main" id="{3BBB7B35-A056-437D-9178-C612D28CFFA3}"/>
              </a:ext>
            </a:extLst>
          </p:cNvPr>
          <p:cNvSpPr>
            <a:spLocks noGrp="1"/>
          </p:cNvSpPr>
          <p:nvPr>
            <p:ph type="title"/>
          </p:nvPr>
        </p:nvSpPr>
        <p:spPr/>
        <p:txBody>
          <a:bodyPr/>
          <a:lstStyle/>
          <a:p>
            <a:r>
              <a:rPr lang="en-US" dirty="0"/>
              <a:t>Designed to perform</a:t>
            </a:r>
            <a:endParaRPr lang="en-US" b="0" dirty="0"/>
          </a:p>
        </p:txBody>
      </p:sp>
      <p:sp>
        <p:nvSpPr>
          <p:cNvPr id="3" name="Date Placeholder 2">
            <a:extLst>
              <a:ext uri="{FF2B5EF4-FFF2-40B4-BE49-F238E27FC236}">
                <a16:creationId xmlns:a16="http://schemas.microsoft.com/office/drawing/2014/main" id="{6A7D9510-5911-4977-AA40-9B6CD9BF47FF}"/>
              </a:ext>
            </a:extLst>
          </p:cNvPr>
          <p:cNvSpPr>
            <a:spLocks noGrp="1"/>
          </p:cNvSpPr>
          <p:nvPr>
            <p:ph type="dt" sz="half" idx="18"/>
          </p:nvPr>
        </p:nvSpPr>
        <p:spPr/>
        <p:txBody>
          <a:bodyPr/>
          <a:lstStyle/>
          <a:p>
            <a:fld id="{802F1124-33BD-4EBB-98B3-2BE08BF7D732}" type="datetime4">
              <a:rPr lang="en-US" smtClean="0"/>
              <a:t>April 1, 2021</a:t>
            </a:fld>
            <a:endParaRPr lang="en-US" dirty="0"/>
          </a:p>
        </p:txBody>
      </p:sp>
      <p:sp>
        <p:nvSpPr>
          <p:cNvPr id="4" name="Footer Placeholder 3">
            <a:extLst>
              <a:ext uri="{FF2B5EF4-FFF2-40B4-BE49-F238E27FC236}">
                <a16:creationId xmlns:a16="http://schemas.microsoft.com/office/drawing/2014/main" id="{E41DFD2C-B486-4439-A4AC-7D0F0F44AF1A}"/>
              </a:ext>
            </a:extLst>
          </p:cNvPr>
          <p:cNvSpPr>
            <a:spLocks noGrp="1"/>
          </p:cNvSpPr>
          <p:nvPr>
            <p:ph type="ftr" sz="quarter" idx="19"/>
          </p:nvPr>
        </p:nvSpPr>
        <p:spPr/>
        <p:txBody>
          <a:bodyPr/>
          <a:lstStyle/>
          <a:p>
            <a:pPr lvl="8"/>
            <a:endParaRPr lang="en-US" dirty="0"/>
          </a:p>
        </p:txBody>
      </p:sp>
      <p:sp>
        <p:nvSpPr>
          <p:cNvPr id="5" name="Slide Number Placeholder 4">
            <a:extLst>
              <a:ext uri="{FF2B5EF4-FFF2-40B4-BE49-F238E27FC236}">
                <a16:creationId xmlns:a16="http://schemas.microsoft.com/office/drawing/2014/main" id="{C81E614F-279E-4D89-AE75-803EE1179590}"/>
              </a:ext>
            </a:extLst>
          </p:cNvPr>
          <p:cNvSpPr>
            <a:spLocks noGrp="1"/>
          </p:cNvSpPr>
          <p:nvPr>
            <p:ph type="sldNum" sz="quarter" idx="20"/>
          </p:nvPr>
        </p:nvSpPr>
        <p:spPr/>
        <p:txBody>
          <a:bodyPr/>
          <a:lstStyle/>
          <a:p>
            <a:r>
              <a:rPr lang="en-US"/>
              <a:t>Slide </a:t>
            </a:r>
            <a:fld id="{619F89D8-7AE3-494A-97F3-03D680869632}" type="slidenum">
              <a:rPr lang="en-US" smtClean="0"/>
              <a:pPr/>
              <a:t>4</a:t>
            </a:fld>
            <a:endParaRPr lang="en-US" dirty="0"/>
          </a:p>
        </p:txBody>
      </p:sp>
      <p:sp>
        <p:nvSpPr>
          <p:cNvPr id="2" name="Subtitle 1">
            <a:extLst>
              <a:ext uri="{FF2B5EF4-FFF2-40B4-BE49-F238E27FC236}">
                <a16:creationId xmlns:a16="http://schemas.microsoft.com/office/drawing/2014/main" id="{79AB1EEA-BD23-4EDD-B52B-D31640DD4AC7}"/>
              </a:ext>
            </a:extLst>
          </p:cNvPr>
          <p:cNvSpPr>
            <a:spLocks noGrp="1"/>
          </p:cNvSpPr>
          <p:nvPr>
            <p:ph type="subTitle" idx="13"/>
          </p:nvPr>
        </p:nvSpPr>
        <p:spPr/>
        <p:txBody>
          <a:bodyPr/>
          <a:lstStyle/>
          <a:p>
            <a:r>
              <a:rPr lang="en-US" dirty="0"/>
              <a:t>Utility industry</a:t>
            </a:r>
          </a:p>
        </p:txBody>
      </p:sp>
    </p:spTree>
    <p:extLst>
      <p:ext uri="{BB962C8B-B14F-4D97-AF65-F5344CB8AC3E}">
        <p14:creationId xmlns:p14="http://schemas.microsoft.com/office/powerpoint/2010/main" val="33509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D6025EE-18C7-4F9F-B59A-F58D62F38F6F}"/>
              </a:ext>
            </a:extLst>
          </p:cNvPr>
          <p:cNvSpPr>
            <a:spLocks noGrp="1"/>
          </p:cNvSpPr>
          <p:nvPr>
            <p:ph sz="quarter" idx="21"/>
          </p:nvPr>
        </p:nvSpPr>
        <p:spPr>
          <a:xfrm>
            <a:off x="332366" y="1371600"/>
            <a:ext cx="11347704" cy="1040603"/>
          </a:xfrm>
        </p:spPr>
        <p:txBody>
          <a:bodyPr/>
          <a:lstStyle/>
          <a:p>
            <a:r>
              <a:rPr lang="en-US" sz="1800" dirty="0"/>
              <a:t>Transmission and distribution utilities worldwide are striving to ensure reliable, efficient and automated service while keeping their operations and maintenance costs low. They are trusted with managing a constant and growing flow of power across their entire system, from the transmission line to the final power consumer.</a:t>
            </a:r>
          </a:p>
        </p:txBody>
      </p:sp>
      <p:sp>
        <p:nvSpPr>
          <p:cNvPr id="7" name="Title 6">
            <a:extLst>
              <a:ext uri="{FF2B5EF4-FFF2-40B4-BE49-F238E27FC236}">
                <a16:creationId xmlns:a16="http://schemas.microsoft.com/office/drawing/2014/main" id="{3BBB7B35-A056-437D-9178-C612D28CFFA3}"/>
              </a:ext>
            </a:extLst>
          </p:cNvPr>
          <p:cNvSpPr>
            <a:spLocks noGrp="1"/>
          </p:cNvSpPr>
          <p:nvPr>
            <p:ph type="title"/>
          </p:nvPr>
        </p:nvSpPr>
        <p:spPr/>
        <p:txBody>
          <a:bodyPr/>
          <a:lstStyle/>
          <a:p>
            <a:r>
              <a:rPr lang="en-US" dirty="0"/>
              <a:t>Challenge and commitment</a:t>
            </a:r>
            <a:endParaRPr lang="en-US" b="0" dirty="0"/>
          </a:p>
        </p:txBody>
      </p:sp>
      <p:sp>
        <p:nvSpPr>
          <p:cNvPr id="3" name="Date Placeholder 2">
            <a:extLst>
              <a:ext uri="{FF2B5EF4-FFF2-40B4-BE49-F238E27FC236}">
                <a16:creationId xmlns:a16="http://schemas.microsoft.com/office/drawing/2014/main" id="{6A7D9510-5911-4977-AA40-9B6CD9BF47FF}"/>
              </a:ext>
            </a:extLst>
          </p:cNvPr>
          <p:cNvSpPr>
            <a:spLocks noGrp="1"/>
          </p:cNvSpPr>
          <p:nvPr>
            <p:ph type="dt" sz="half" idx="18"/>
          </p:nvPr>
        </p:nvSpPr>
        <p:spPr/>
        <p:txBody>
          <a:bodyPr/>
          <a:lstStyle/>
          <a:p>
            <a:fld id="{802F1124-33BD-4EBB-98B3-2BE08BF7D732}" type="datetime4">
              <a:rPr lang="en-US" smtClean="0"/>
              <a:t>April 2, 2021</a:t>
            </a:fld>
            <a:endParaRPr lang="en-US" dirty="0"/>
          </a:p>
        </p:txBody>
      </p:sp>
      <p:sp>
        <p:nvSpPr>
          <p:cNvPr id="4" name="Footer Placeholder 3">
            <a:extLst>
              <a:ext uri="{FF2B5EF4-FFF2-40B4-BE49-F238E27FC236}">
                <a16:creationId xmlns:a16="http://schemas.microsoft.com/office/drawing/2014/main" id="{E41DFD2C-B486-4439-A4AC-7D0F0F44AF1A}"/>
              </a:ext>
            </a:extLst>
          </p:cNvPr>
          <p:cNvSpPr>
            <a:spLocks noGrp="1"/>
          </p:cNvSpPr>
          <p:nvPr>
            <p:ph type="ftr" sz="quarter" idx="19"/>
          </p:nvPr>
        </p:nvSpPr>
        <p:spPr/>
        <p:txBody>
          <a:bodyPr/>
          <a:lstStyle/>
          <a:p>
            <a:pPr lvl="8"/>
            <a:endParaRPr lang="en-US" dirty="0"/>
          </a:p>
        </p:txBody>
      </p:sp>
      <p:sp>
        <p:nvSpPr>
          <p:cNvPr id="5" name="Slide Number Placeholder 4">
            <a:extLst>
              <a:ext uri="{FF2B5EF4-FFF2-40B4-BE49-F238E27FC236}">
                <a16:creationId xmlns:a16="http://schemas.microsoft.com/office/drawing/2014/main" id="{C81E614F-279E-4D89-AE75-803EE1179590}"/>
              </a:ext>
            </a:extLst>
          </p:cNvPr>
          <p:cNvSpPr>
            <a:spLocks noGrp="1"/>
          </p:cNvSpPr>
          <p:nvPr>
            <p:ph type="sldNum" sz="quarter" idx="20"/>
          </p:nvPr>
        </p:nvSpPr>
        <p:spPr/>
        <p:txBody>
          <a:bodyPr/>
          <a:lstStyle/>
          <a:p>
            <a:r>
              <a:rPr lang="en-US"/>
              <a:t>Slide </a:t>
            </a:r>
            <a:fld id="{619F89D8-7AE3-494A-97F3-03D680869632}" type="slidenum">
              <a:rPr lang="en-US" smtClean="0"/>
              <a:pPr/>
              <a:t>5</a:t>
            </a:fld>
            <a:endParaRPr lang="en-US" dirty="0"/>
          </a:p>
        </p:txBody>
      </p:sp>
      <p:grpSp>
        <p:nvGrpSpPr>
          <p:cNvPr id="12" name="Group 11">
            <a:extLst>
              <a:ext uri="{FF2B5EF4-FFF2-40B4-BE49-F238E27FC236}">
                <a16:creationId xmlns:a16="http://schemas.microsoft.com/office/drawing/2014/main" id="{D3E28816-BB8B-488F-908A-D7EC0EF9B1E4}"/>
              </a:ext>
            </a:extLst>
          </p:cNvPr>
          <p:cNvGrpSpPr/>
          <p:nvPr/>
        </p:nvGrpSpPr>
        <p:grpSpPr>
          <a:xfrm>
            <a:off x="1344168" y="2777535"/>
            <a:ext cx="9537192" cy="439233"/>
            <a:chOff x="1344168" y="2777535"/>
            <a:chExt cx="9537192" cy="439233"/>
          </a:xfrm>
        </p:grpSpPr>
        <p:cxnSp>
          <p:nvCxnSpPr>
            <p:cNvPr id="10" name="Straight Connector 9">
              <a:extLst>
                <a:ext uri="{FF2B5EF4-FFF2-40B4-BE49-F238E27FC236}">
                  <a16:creationId xmlns:a16="http://schemas.microsoft.com/office/drawing/2014/main" id="{3B7A1EDC-19C5-429A-B4F4-5565BD75756E}"/>
                </a:ext>
              </a:extLst>
            </p:cNvPr>
            <p:cNvCxnSpPr/>
            <p:nvPr/>
          </p:nvCxnSpPr>
          <p:spPr bwMode="gray">
            <a:xfrm>
              <a:off x="1344168" y="3034530"/>
              <a:ext cx="953719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B65B6C4-0190-436C-AA89-09D03248C133}"/>
                </a:ext>
              </a:extLst>
            </p:cNvPr>
            <p:cNvSpPr txBox="1"/>
            <p:nvPr/>
          </p:nvSpPr>
          <p:spPr bwMode="gray">
            <a:xfrm>
              <a:off x="4668812" y="2777535"/>
              <a:ext cx="2854377" cy="439233"/>
            </a:xfrm>
            <a:prstGeom prst="rect">
              <a:avLst/>
            </a:prstGeom>
            <a:solidFill>
              <a:schemeClr val="bg1"/>
            </a:solidFill>
          </p:spPr>
          <p:txBody>
            <a:bodyPr wrap="none" lIns="72000" tIns="72000" rIns="72000" bIns="72000" rtlCol="0">
              <a:noAutofit/>
            </a:bodyPr>
            <a:lstStyle/>
            <a:p>
              <a:pPr algn="ctr"/>
              <a:r>
                <a:rPr lang="en-US" sz="2400" b="1" dirty="0"/>
                <a:t>Power System</a:t>
              </a:r>
              <a:endParaRPr lang="en-US" sz="2400" dirty="0"/>
            </a:p>
          </p:txBody>
        </p:sp>
      </p:grpSp>
      <p:pic>
        <p:nvPicPr>
          <p:cNvPr id="2" name="Picture 1">
            <a:extLst>
              <a:ext uri="{FF2B5EF4-FFF2-40B4-BE49-F238E27FC236}">
                <a16:creationId xmlns:a16="http://schemas.microsoft.com/office/drawing/2014/main" id="{1E0FCA3D-795B-4152-8761-CD7CD2E18C04}"/>
              </a:ext>
            </a:extLst>
          </p:cNvPr>
          <p:cNvPicPr>
            <a:picLocks noChangeAspect="1"/>
          </p:cNvPicPr>
          <p:nvPr/>
        </p:nvPicPr>
        <p:blipFill>
          <a:blip r:embed="rId2"/>
          <a:stretch>
            <a:fillRect/>
          </a:stretch>
        </p:blipFill>
        <p:spPr>
          <a:xfrm>
            <a:off x="1958408" y="3671187"/>
            <a:ext cx="8095620" cy="1821857"/>
          </a:xfrm>
          <a:prstGeom prst="rect">
            <a:avLst/>
          </a:prstGeom>
        </p:spPr>
      </p:pic>
    </p:spTree>
    <p:extLst>
      <p:ext uri="{BB962C8B-B14F-4D97-AF65-F5344CB8AC3E}">
        <p14:creationId xmlns:p14="http://schemas.microsoft.com/office/powerpoint/2010/main" val="20207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B9115E-BF0D-477F-A572-E77A045547A9}"/>
              </a:ext>
            </a:extLst>
          </p:cNvPr>
          <p:cNvPicPr>
            <a:picLocks noChangeAspect="1"/>
          </p:cNvPicPr>
          <p:nvPr/>
        </p:nvPicPr>
        <p:blipFill rotWithShape="1">
          <a:blip r:embed="rId2"/>
          <a:srcRect t="28483" b="17678"/>
          <a:stretch/>
        </p:blipFill>
        <p:spPr>
          <a:xfrm>
            <a:off x="0" y="-1"/>
            <a:ext cx="12192000" cy="6858001"/>
          </a:xfrm>
          <a:prstGeom prst="rect">
            <a:avLst/>
          </a:prstGeom>
        </p:spPr>
      </p:pic>
      <p:sp>
        <p:nvSpPr>
          <p:cNvPr id="6" name="Rectangle 5">
            <a:extLst>
              <a:ext uri="{FF2B5EF4-FFF2-40B4-BE49-F238E27FC236}">
                <a16:creationId xmlns:a16="http://schemas.microsoft.com/office/drawing/2014/main" id="{426D32F7-7C19-409E-8FDD-33C9205E900A}"/>
              </a:ext>
            </a:extLst>
          </p:cNvPr>
          <p:cNvSpPr/>
          <p:nvPr/>
        </p:nvSpPr>
        <p:spPr bwMode="gray">
          <a:xfrm rot="5400000">
            <a:off x="4524676" y="-809324"/>
            <a:ext cx="3142648" cy="12192000"/>
          </a:xfrm>
          <a:prstGeom prst="rect">
            <a:avLst/>
          </a:prstGeom>
          <a:gradFill>
            <a:gsLst>
              <a:gs pos="0">
                <a:schemeClr val="accent1">
                  <a:lumMod val="5000"/>
                  <a:lumOff val="95000"/>
                  <a:alpha val="0"/>
                </a:schemeClr>
              </a:gs>
              <a:gs pos="75000">
                <a:srgbClr val="0A0A0A">
                  <a:alpha val="75000"/>
                </a:srgbClr>
              </a:gs>
              <a:gs pos="50000">
                <a:srgbClr val="131313">
                  <a:alpha val="50000"/>
                </a:srgbClr>
              </a:gs>
              <a:gs pos="25000">
                <a:schemeClr val="accent1">
                  <a:alpha val="25000"/>
                </a:schemeClr>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2" name="Title 11">
            <a:extLst>
              <a:ext uri="{FF2B5EF4-FFF2-40B4-BE49-F238E27FC236}">
                <a16:creationId xmlns:a16="http://schemas.microsoft.com/office/drawing/2014/main" id="{DBCD081F-3E1D-47FF-B09C-201443D3948B}"/>
              </a:ext>
            </a:extLst>
          </p:cNvPr>
          <p:cNvSpPr txBox="1">
            <a:spLocks/>
          </p:cNvSpPr>
          <p:nvPr/>
        </p:nvSpPr>
        <p:spPr bwMode="gray">
          <a:xfrm>
            <a:off x="506168" y="4882276"/>
            <a:ext cx="8383832" cy="504000"/>
          </a:xfrm>
          <a:prstGeom prst="rect">
            <a:avLst/>
          </a:prstGeom>
        </p:spPr>
        <p:txBody>
          <a:bodyPr vert="horz" lIns="0" tIns="0" rIns="0" bIns="0" rtlCol="0" anchor="t">
            <a:noAutofit/>
          </a:bodyPr>
          <a:lstStyle>
            <a:lvl1pPr algn="l" defTabSz="914491" rtl="0" eaLnBrk="1" latinLnBrk="0" hangingPunct="1">
              <a:spcBef>
                <a:spcPct val="0"/>
              </a:spcBef>
              <a:buNone/>
              <a:defRPr sz="1800" b="1" kern="1200">
                <a:solidFill>
                  <a:schemeClr val="tx1"/>
                </a:solidFill>
                <a:latin typeface="+mj-lt"/>
                <a:ea typeface="+mj-ea"/>
                <a:cs typeface="+mj-cs"/>
              </a:defRPr>
            </a:lvl1pPr>
          </a:lstStyle>
          <a:p>
            <a:r>
              <a:rPr lang="de-DE" sz="2000" dirty="0">
                <a:solidFill>
                  <a:schemeClr val="bg1"/>
                </a:solidFill>
                <a:effectLst>
                  <a:outerShdw blurRad="38100" dist="38100" dir="2700000" algn="tl">
                    <a:srgbClr val="000000">
                      <a:alpha val="43137"/>
                    </a:srgbClr>
                  </a:outerShdw>
                </a:effectLst>
              </a:rPr>
              <a:t>— </a:t>
            </a:r>
            <a:br>
              <a:rPr lang="de-DE" sz="20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No other industry touches the lives of commercial, industrial and residential customers as directly as the utility industry. It must provide a continuous, reliable stream of quality electric power across the grid, because if the power flow stops, everyone notices.</a:t>
            </a:r>
          </a:p>
        </p:txBody>
      </p:sp>
    </p:spTree>
    <p:extLst>
      <p:ext uri="{BB962C8B-B14F-4D97-AF65-F5344CB8AC3E}">
        <p14:creationId xmlns:p14="http://schemas.microsoft.com/office/powerpoint/2010/main" val="77773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199F15-4EB7-4DF0-A2B9-D03692F9570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
            <a:ext cx="12192000" cy="6858001"/>
          </a:xfrm>
          <a:prstGeom prst="rect">
            <a:avLst/>
          </a:prstGeom>
        </p:spPr>
      </p:pic>
      <p:sp>
        <p:nvSpPr>
          <p:cNvPr id="8" name="Title 11">
            <a:extLst>
              <a:ext uri="{FF2B5EF4-FFF2-40B4-BE49-F238E27FC236}">
                <a16:creationId xmlns:a16="http://schemas.microsoft.com/office/drawing/2014/main" id="{7AE05B94-A5CB-4BEF-B798-89D85492F6C8}"/>
              </a:ext>
            </a:extLst>
          </p:cNvPr>
          <p:cNvSpPr txBox="1">
            <a:spLocks/>
          </p:cNvSpPr>
          <p:nvPr/>
        </p:nvSpPr>
        <p:spPr bwMode="gray">
          <a:xfrm>
            <a:off x="506168" y="2710576"/>
            <a:ext cx="5894632" cy="504000"/>
          </a:xfrm>
          <a:prstGeom prst="rect">
            <a:avLst/>
          </a:prstGeom>
        </p:spPr>
        <p:txBody>
          <a:bodyPr vert="horz" lIns="0" tIns="0" rIns="0" bIns="0" rtlCol="0" anchor="t">
            <a:noAutofit/>
          </a:bodyPr>
          <a:lstStyle>
            <a:lvl1pPr algn="l" defTabSz="914491" rtl="0" eaLnBrk="1" latinLnBrk="0" hangingPunct="1">
              <a:spcBef>
                <a:spcPct val="0"/>
              </a:spcBef>
              <a:buNone/>
              <a:defRPr sz="1800" b="1" kern="1200">
                <a:solidFill>
                  <a:schemeClr val="tx1"/>
                </a:solidFill>
                <a:latin typeface="+mj-lt"/>
                <a:ea typeface="+mj-ea"/>
                <a:cs typeface="+mj-cs"/>
              </a:defRPr>
            </a:lvl1pPr>
          </a:lstStyle>
          <a:p>
            <a:r>
              <a:rPr lang="de-DE" sz="2000" dirty="0">
                <a:solidFill>
                  <a:schemeClr val="bg1"/>
                </a:solidFill>
                <a:effectLst>
                  <a:outerShdw blurRad="38100" dist="38100" dir="2700000" algn="tl">
                    <a:srgbClr val="000000">
                      <a:alpha val="43137"/>
                    </a:srgbClr>
                  </a:outerShdw>
                </a:effectLst>
              </a:rPr>
              <a:t>— </a:t>
            </a:r>
            <a:br>
              <a:rPr lang="de-DE" sz="20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With ABB, you can modernize your existing electrical infrastructure with a wide array of solutions that increase power reliability and efficiency, without having to rebuild.</a:t>
            </a:r>
          </a:p>
        </p:txBody>
      </p:sp>
    </p:spTree>
    <p:extLst>
      <p:ext uri="{BB962C8B-B14F-4D97-AF65-F5344CB8AC3E}">
        <p14:creationId xmlns:p14="http://schemas.microsoft.com/office/powerpoint/2010/main" val="144538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Power quality, efficiency &amp; reliability</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DED11F41-F59E-4148-82B4-D5604C9DFCBD}" type="datetime4">
              <a:rPr lang="en-US" smtClean="0"/>
              <a:t>April 2, 2021</a:t>
            </a:fld>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8</a:t>
            </a:fld>
            <a:endParaRPr lang="en-US" dirty="0"/>
          </a:p>
        </p:txBody>
      </p:sp>
      <p:sp>
        <p:nvSpPr>
          <p:cNvPr id="9" name="Content Placeholder 8">
            <a:extLst>
              <a:ext uri="{FF2B5EF4-FFF2-40B4-BE49-F238E27FC236}">
                <a16:creationId xmlns:a16="http://schemas.microsoft.com/office/drawing/2014/main" id="{D209841C-971F-477D-826F-25FD87EAA7E9}"/>
              </a:ext>
            </a:extLst>
          </p:cNvPr>
          <p:cNvSpPr>
            <a:spLocks noGrp="1"/>
          </p:cNvSpPr>
          <p:nvPr>
            <p:ph sz="quarter" idx="21"/>
          </p:nvPr>
        </p:nvSpPr>
        <p:spPr>
          <a:xfrm>
            <a:off x="332365" y="1371600"/>
            <a:ext cx="10919835" cy="1040603"/>
          </a:xfrm>
        </p:spPr>
        <p:txBody>
          <a:bodyPr/>
          <a:lstStyle/>
          <a:p>
            <a:r>
              <a:rPr lang="en-US" sz="1800" dirty="0"/>
              <a:t>The distribution industry’s foremost challenge is to provide reliable, quality power. In today’s electronics-oriented culture, it is virtually impossible for a power loss or power quality disturbance to go unnoticed, and the risks to the utility are great.</a:t>
            </a:r>
          </a:p>
        </p:txBody>
      </p:sp>
      <p:sp>
        <p:nvSpPr>
          <p:cNvPr id="7" name="TextBox 6">
            <a:extLst>
              <a:ext uri="{FF2B5EF4-FFF2-40B4-BE49-F238E27FC236}">
                <a16:creationId xmlns:a16="http://schemas.microsoft.com/office/drawing/2014/main" id="{AFB07FA9-5591-4A67-BF05-152E74622263}"/>
              </a:ext>
            </a:extLst>
          </p:cNvPr>
          <p:cNvSpPr txBox="1"/>
          <p:nvPr/>
        </p:nvSpPr>
        <p:spPr bwMode="gray">
          <a:xfrm>
            <a:off x="5019674" y="2412204"/>
            <a:ext cx="6575425" cy="2547146"/>
          </a:xfrm>
          <a:prstGeom prst="rect">
            <a:avLst/>
          </a:prstGeom>
          <a:noFill/>
        </p:spPr>
        <p:txBody>
          <a:bodyPr wrap="square" lIns="72000" tIns="72000" rIns="72000" bIns="72000" numCol="2" spcCol="365760" rtlCol="0">
            <a:noAutofit/>
          </a:bodyPr>
          <a:lstStyle/>
          <a:p>
            <a:r>
              <a:rPr lang="en-US" sz="1050" b="1" dirty="0"/>
              <a:t>Joslyn Hi-Voltage® – Capacitor switches</a:t>
            </a:r>
          </a:p>
          <a:p>
            <a:pPr marL="171450" indent="-171450">
              <a:buFont typeface="Arial" panose="020B0604020202020204" pitchFamily="34" charset="0"/>
              <a:buChar char="•"/>
            </a:pPr>
            <a:r>
              <a:rPr lang="en-US" sz="1050" dirty="0"/>
              <a:t>Vacuum interruption and solid-dielectric insulation translate into maintenance-free and environmentally friendly designs – no oil, no gas</a:t>
            </a:r>
          </a:p>
          <a:p>
            <a:pPr marL="171450" indent="-171450">
              <a:buFont typeface="Arial" panose="020B0604020202020204" pitchFamily="34" charset="0"/>
              <a:buChar char="•"/>
            </a:pPr>
            <a:r>
              <a:rPr lang="en-US" sz="1050" dirty="0"/>
              <a:t>Exclusive </a:t>
            </a:r>
            <a:r>
              <a:rPr lang="en-US" sz="1050" dirty="0" err="1"/>
              <a:t>Vacstat</a:t>
            </a:r>
            <a:r>
              <a:rPr lang="en-US" sz="1050" dirty="0"/>
              <a:t>® vacuum interrupter monitoring</a:t>
            </a:r>
          </a:p>
          <a:p>
            <a:endParaRPr lang="en-US" sz="1050" dirty="0"/>
          </a:p>
          <a:p>
            <a:r>
              <a:rPr lang="en-US" sz="1050" b="1" dirty="0"/>
              <a:t>Elastimold® – Distribution switchgear</a:t>
            </a:r>
          </a:p>
          <a:p>
            <a:pPr marL="171450" indent="-171450">
              <a:buFont typeface="Arial" panose="020B0604020202020204" pitchFamily="34" charset="0"/>
              <a:buChar char="•"/>
            </a:pPr>
            <a:r>
              <a:rPr lang="en-US" sz="1050" dirty="0"/>
              <a:t>Solid EPDM insulating media makes it maintenance-free and environmentally friendly – no oil, no gas</a:t>
            </a:r>
          </a:p>
          <a:p>
            <a:pPr marL="171450" indent="-171450">
              <a:buFont typeface="Arial" panose="020B0604020202020204" pitchFamily="34" charset="0"/>
              <a:buChar char="•"/>
            </a:pPr>
            <a:r>
              <a:rPr lang="en-US" sz="1050" dirty="0"/>
              <a:t>Compact, modular, field-upgradable design enables smaller footprint and field assembly inside tight vaults</a:t>
            </a:r>
          </a:p>
          <a:p>
            <a:r>
              <a:rPr lang="en-US" sz="1050" b="1" dirty="0"/>
              <a:t>Fisher Pierce® – Faulted circuit indicators</a:t>
            </a:r>
          </a:p>
          <a:p>
            <a:pPr marL="171450" indent="-171450">
              <a:buFont typeface="Arial" panose="020B0604020202020204" pitchFamily="34" charset="0"/>
              <a:buChar char="•"/>
            </a:pPr>
            <a:r>
              <a:rPr lang="en-US" sz="1050" dirty="0"/>
              <a:t>Adaptive trip reset logic reduces inventory and eliminates the need to replace FCIs as load changes</a:t>
            </a:r>
          </a:p>
          <a:p>
            <a:pPr marL="171450" indent="-171450">
              <a:buFont typeface="Arial" panose="020B0604020202020204" pitchFamily="34" charset="0"/>
              <a:buChar char="•"/>
            </a:pPr>
            <a:r>
              <a:rPr lang="en-US" sz="1050" dirty="0"/>
              <a:t>Temporary fault detection option to help locate nuisance temporary faults</a:t>
            </a:r>
          </a:p>
          <a:p>
            <a:endParaRPr lang="en-US" sz="1050" dirty="0"/>
          </a:p>
          <a:p>
            <a:r>
              <a:rPr lang="en-US" sz="1050" b="1" dirty="0"/>
              <a:t>Hi-Tech® – Current-limiting fuses</a:t>
            </a:r>
          </a:p>
          <a:p>
            <a:pPr marL="171450" indent="-171450">
              <a:buFont typeface="Arial" panose="020B0604020202020204" pitchFamily="34" charset="0"/>
              <a:buChar char="•"/>
            </a:pPr>
            <a:r>
              <a:rPr lang="en-US" sz="1050" dirty="0"/>
              <a:t>Greatly reduce energy let-through, minimizing the risk of catastrophic failures</a:t>
            </a:r>
          </a:p>
          <a:p>
            <a:pPr marL="171450" indent="-171450">
              <a:buFont typeface="Arial" panose="020B0604020202020204" pitchFamily="34" charset="0"/>
              <a:buChar char="•"/>
            </a:pPr>
            <a:r>
              <a:rPr lang="en-US" sz="1050" dirty="0"/>
              <a:t>Interrupting capabilities up to 50,000A</a:t>
            </a:r>
          </a:p>
        </p:txBody>
      </p:sp>
      <p:sp>
        <p:nvSpPr>
          <p:cNvPr id="23" name="Content Placeholder 8">
            <a:extLst>
              <a:ext uri="{FF2B5EF4-FFF2-40B4-BE49-F238E27FC236}">
                <a16:creationId xmlns:a16="http://schemas.microsoft.com/office/drawing/2014/main" id="{646C6EF9-F637-4F28-BCDB-329EEE6E0716}"/>
              </a:ext>
            </a:extLst>
          </p:cNvPr>
          <p:cNvSpPr txBox="1">
            <a:spLocks/>
          </p:cNvSpPr>
          <p:nvPr/>
        </p:nvSpPr>
        <p:spPr bwMode="gray">
          <a:xfrm>
            <a:off x="332367" y="2412203"/>
            <a:ext cx="4525383" cy="3347845"/>
          </a:xfrm>
          <a:prstGeom prst="rect">
            <a:avLst/>
          </a:prstGeom>
          <a:solidFill>
            <a:schemeClr val="tx2"/>
          </a:solidFill>
        </p:spPr>
        <p:txBody>
          <a:bodyPr vert="horz" lIns="182880" tIns="182880" rIns="182880" bIns="18288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100" dirty="0">
                <a:solidFill>
                  <a:schemeClr val="bg1"/>
                </a:solidFill>
              </a:rPr>
              <a:t>Risks</a:t>
            </a:r>
          </a:p>
          <a:p>
            <a:pPr marL="171450" indent="-171450">
              <a:buFont typeface="Arial" panose="020B0604020202020204" pitchFamily="34" charset="0"/>
              <a:buChar char="•"/>
            </a:pPr>
            <a:r>
              <a:rPr lang="en-US" sz="1100" dirty="0">
                <a:solidFill>
                  <a:schemeClr val="bg1"/>
                </a:solidFill>
              </a:rPr>
              <a:t>Power quality disturbances cause equipment damage and blackouts</a:t>
            </a:r>
          </a:p>
          <a:p>
            <a:pPr marL="171450" indent="-171450">
              <a:spcBef>
                <a:spcPts val="0"/>
              </a:spcBef>
              <a:buFont typeface="Arial" panose="020B0604020202020204" pitchFamily="34" charset="0"/>
              <a:buChar char="•"/>
            </a:pPr>
            <a:r>
              <a:rPr lang="en-US" sz="1100" dirty="0">
                <a:solidFill>
                  <a:schemeClr val="bg1"/>
                </a:solidFill>
              </a:rPr>
              <a:t>Improper power factor control sacrifices energy efficiency</a:t>
            </a:r>
          </a:p>
          <a:p>
            <a:pPr marL="171450" indent="-171450">
              <a:spcBef>
                <a:spcPts val="0"/>
              </a:spcBef>
              <a:buFont typeface="Arial" panose="020B0604020202020204" pitchFamily="34" charset="0"/>
              <a:buChar char="•"/>
            </a:pPr>
            <a:r>
              <a:rPr lang="en-US" sz="1100" dirty="0">
                <a:solidFill>
                  <a:schemeClr val="bg1"/>
                </a:solidFill>
              </a:rPr>
              <a:t>Unreliable electric service reduces customer satisfaction and affects rates that T&amp;D utilities can charge</a:t>
            </a:r>
          </a:p>
          <a:p>
            <a:r>
              <a:rPr lang="en-US" sz="1100" dirty="0">
                <a:solidFill>
                  <a:schemeClr val="bg1"/>
                </a:solidFill>
              </a:rPr>
              <a:t>Power delivery utilities must operate safely and with minimal impact on the population and environment even as they adapt to growing populations and expanding businesses in their service area. Smart Grid initiatives target improvements in reliability and efficiency. For example, new regulations and recommendations designed to reduce peak demand and control load flow are moving the industry toward greater energy efficiency. Enabling monitoring and control capabilities enhances energy efficiency and system reliability, including distribution automation volt/VAR control, fault detection, overcurrent protection and demand-reduction programs.</a:t>
            </a:r>
          </a:p>
        </p:txBody>
      </p:sp>
    </p:spTree>
    <p:extLst>
      <p:ext uri="{BB962C8B-B14F-4D97-AF65-F5344CB8AC3E}">
        <p14:creationId xmlns:p14="http://schemas.microsoft.com/office/powerpoint/2010/main" val="117424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Continuous operation &amp; sustainability</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DED11F41-F59E-4148-82B4-D5604C9DFCBD}" type="datetime4">
              <a:rPr lang="en-US" smtClean="0"/>
              <a:t>April 2, 2021</a:t>
            </a:fld>
            <a:endParaRPr lang="en-US" dirty="0"/>
          </a:p>
        </p:txBody>
      </p:sp>
      <p:sp>
        <p:nvSpPr>
          <p:cNvPr id="5" name="Footer Placeholder 4">
            <a:extLst>
              <a:ext uri="{FF2B5EF4-FFF2-40B4-BE49-F238E27FC236}">
                <a16:creationId xmlns:a16="http://schemas.microsoft.com/office/drawing/2014/main" id="{C8067047-5190-4744-AF8C-96B4D0F90DDA}"/>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9</a:t>
            </a:fld>
            <a:endParaRPr lang="en-US" dirty="0"/>
          </a:p>
        </p:txBody>
      </p:sp>
      <p:sp>
        <p:nvSpPr>
          <p:cNvPr id="8" name="Content Placeholder 8">
            <a:extLst>
              <a:ext uri="{FF2B5EF4-FFF2-40B4-BE49-F238E27FC236}">
                <a16:creationId xmlns:a16="http://schemas.microsoft.com/office/drawing/2014/main" id="{A87C079B-7467-41F2-A5EA-2E390194B444}"/>
              </a:ext>
            </a:extLst>
          </p:cNvPr>
          <p:cNvSpPr>
            <a:spLocks noGrp="1"/>
          </p:cNvSpPr>
          <p:nvPr>
            <p:ph sz="quarter" idx="21"/>
          </p:nvPr>
        </p:nvSpPr>
        <p:spPr>
          <a:xfrm>
            <a:off x="332366" y="1371600"/>
            <a:ext cx="11243938" cy="1040603"/>
          </a:xfrm>
        </p:spPr>
        <p:txBody>
          <a:bodyPr/>
          <a:lstStyle/>
          <a:p>
            <a:r>
              <a:rPr lang="en-US" sz="1800" dirty="0"/>
              <a:t>Severe storms, ice accumulations, earthquakes and other natural disasters have the potential to wreak havoc on transmission and distribution system operation. Likewise, man-induced disasters such as terrorism and hacking could put the grid at risk. Large-scale electrical service disruptions are felt immediately, and the results of a blackout can be devastating, particularly if restoration is not timely.</a:t>
            </a:r>
          </a:p>
        </p:txBody>
      </p:sp>
      <p:sp>
        <p:nvSpPr>
          <p:cNvPr id="11" name="TextBox 10">
            <a:extLst>
              <a:ext uri="{FF2B5EF4-FFF2-40B4-BE49-F238E27FC236}">
                <a16:creationId xmlns:a16="http://schemas.microsoft.com/office/drawing/2014/main" id="{5B223C95-DD9F-45F9-A380-6B6DF26583D0}"/>
              </a:ext>
            </a:extLst>
          </p:cNvPr>
          <p:cNvSpPr txBox="1"/>
          <p:nvPr/>
        </p:nvSpPr>
        <p:spPr bwMode="gray">
          <a:xfrm>
            <a:off x="5334000" y="2790824"/>
            <a:ext cx="4924425" cy="2969223"/>
          </a:xfrm>
          <a:prstGeom prst="rect">
            <a:avLst/>
          </a:prstGeom>
          <a:noFill/>
        </p:spPr>
        <p:txBody>
          <a:bodyPr wrap="square" lIns="72000" tIns="72000" rIns="72000" bIns="72000" numCol="1" spcCol="365760" rtlCol="0">
            <a:noAutofit/>
          </a:bodyPr>
          <a:lstStyle/>
          <a:p>
            <a:r>
              <a:rPr lang="en-US" sz="1050" b="1" dirty="0"/>
              <a:t>Homac® – Transformer connectors</a:t>
            </a:r>
          </a:p>
          <a:p>
            <a:pPr marL="171450" indent="-171450">
              <a:buFont typeface="Arial" panose="020B0604020202020204" pitchFamily="34" charset="0"/>
              <a:buChar char="•"/>
            </a:pPr>
            <a:r>
              <a:rPr lang="en-US" sz="1050" dirty="0"/>
              <a:t>Spade or stud mounted</a:t>
            </a:r>
          </a:p>
          <a:p>
            <a:pPr marL="171450" indent="-171450">
              <a:buFont typeface="Arial" panose="020B0604020202020204" pitchFamily="34" charset="0"/>
              <a:buChar char="•"/>
            </a:pPr>
            <a:r>
              <a:rPr lang="en-US" sz="1050" dirty="0"/>
              <a:t>For copper and aluminum conductors to 1000 </a:t>
            </a:r>
            <a:r>
              <a:rPr lang="en-US" sz="1050" dirty="0" err="1"/>
              <a:t>kcmil</a:t>
            </a:r>
            <a:endParaRPr lang="en-US" sz="1050" dirty="0"/>
          </a:p>
          <a:p>
            <a:endParaRPr lang="en-US" sz="1050" dirty="0"/>
          </a:p>
          <a:p>
            <a:r>
              <a:rPr lang="en-US" sz="1050" b="1" dirty="0"/>
              <a:t>Elastimold® – Cable accessories</a:t>
            </a:r>
          </a:p>
          <a:p>
            <a:pPr marL="171450" indent="-171450">
              <a:buFont typeface="Arial" panose="020B0604020202020204" pitchFamily="34" charset="0"/>
              <a:buChar char="•"/>
            </a:pPr>
            <a:r>
              <a:rPr lang="en-US" sz="1050" dirty="0"/>
              <a:t>Elastimold® cable accessories are available from 5kV to 138kV and include solutions for protecting, grounding, connecting, splicing and terminating underground cable</a:t>
            </a:r>
          </a:p>
          <a:p>
            <a:pPr marL="171450" indent="-171450">
              <a:buFont typeface="Arial" panose="020B0604020202020204" pitchFamily="34" charset="0"/>
              <a:buChar char="•"/>
            </a:pPr>
            <a:r>
              <a:rPr lang="en-US" sz="1050" dirty="0"/>
              <a:t>Starting with the first underground elbow connector ever sold, the Elastimold® brand was and continues to be the number one innovator of cable accessories with pioneer products such as extended and repair elbows, jacket seal elbows and shrink-fit joints to name a few</a:t>
            </a:r>
          </a:p>
        </p:txBody>
      </p:sp>
      <p:sp>
        <p:nvSpPr>
          <p:cNvPr id="12" name="Content Placeholder 8">
            <a:extLst>
              <a:ext uri="{FF2B5EF4-FFF2-40B4-BE49-F238E27FC236}">
                <a16:creationId xmlns:a16="http://schemas.microsoft.com/office/drawing/2014/main" id="{8DAAC503-0642-4361-A8C8-DEA9EA758A4B}"/>
              </a:ext>
            </a:extLst>
          </p:cNvPr>
          <p:cNvSpPr txBox="1">
            <a:spLocks/>
          </p:cNvSpPr>
          <p:nvPr/>
        </p:nvSpPr>
        <p:spPr bwMode="gray">
          <a:xfrm>
            <a:off x="332367" y="2790825"/>
            <a:ext cx="4801607" cy="2969223"/>
          </a:xfrm>
          <a:prstGeom prst="rect">
            <a:avLst/>
          </a:prstGeom>
          <a:solidFill>
            <a:schemeClr val="tx2"/>
          </a:solidFill>
        </p:spPr>
        <p:txBody>
          <a:bodyPr vert="horz" lIns="182880" tIns="182880" rIns="182880" bIns="18288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100" dirty="0">
                <a:solidFill>
                  <a:schemeClr val="bg1"/>
                </a:solidFill>
              </a:rPr>
              <a:t>Among the consequences are:</a:t>
            </a:r>
          </a:p>
          <a:p>
            <a:pPr marL="171450" indent="-171450">
              <a:buFont typeface="Arial" panose="020B0604020202020204" pitchFamily="34" charset="0"/>
              <a:buChar char="•"/>
            </a:pPr>
            <a:r>
              <a:rPr lang="en-US" sz="1100" dirty="0">
                <a:solidFill>
                  <a:schemeClr val="bg1"/>
                </a:solidFill>
              </a:rPr>
              <a:t>Interrupted or corrupted industrial processes</a:t>
            </a:r>
          </a:p>
          <a:p>
            <a:pPr marL="171450" indent="-171450">
              <a:spcBef>
                <a:spcPts val="0"/>
              </a:spcBef>
              <a:buFont typeface="Arial" panose="020B0604020202020204" pitchFamily="34" charset="0"/>
              <a:buChar char="•"/>
            </a:pPr>
            <a:r>
              <a:rPr lang="en-US" sz="1100" dirty="0">
                <a:solidFill>
                  <a:schemeClr val="bg1"/>
                </a:solidFill>
              </a:rPr>
              <a:t>Food storage concerns</a:t>
            </a:r>
          </a:p>
          <a:p>
            <a:pPr marL="171450" indent="-171450">
              <a:spcBef>
                <a:spcPts val="0"/>
              </a:spcBef>
              <a:buFont typeface="Arial" panose="020B0604020202020204" pitchFamily="34" charset="0"/>
              <a:buChar char="•"/>
            </a:pPr>
            <a:r>
              <a:rPr lang="en-US" sz="1100" dirty="0">
                <a:solidFill>
                  <a:schemeClr val="bg1"/>
                </a:solidFill>
              </a:rPr>
              <a:t>Water quality concerns</a:t>
            </a:r>
          </a:p>
          <a:p>
            <a:pPr marL="171450" indent="-171450">
              <a:spcBef>
                <a:spcPts val="0"/>
              </a:spcBef>
              <a:buFont typeface="Arial" panose="020B0604020202020204" pitchFamily="34" charset="0"/>
              <a:buChar char="•"/>
            </a:pPr>
            <a:r>
              <a:rPr lang="en-US" sz="1100" dirty="0">
                <a:solidFill>
                  <a:schemeClr val="bg1"/>
                </a:solidFill>
              </a:rPr>
              <a:t>Traffic light hazards</a:t>
            </a:r>
          </a:p>
          <a:p>
            <a:pPr marL="171450" indent="-171450">
              <a:spcBef>
                <a:spcPts val="0"/>
              </a:spcBef>
              <a:buFont typeface="Arial" panose="020B0604020202020204" pitchFamily="34" charset="0"/>
              <a:buChar char="•"/>
            </a:pPr>
            <a:r>
              <a:rPr lang="en-US" sz="1100" dirty="0">
                <a:solidFill>
                  <a:schemeClr val="bg1"/>
                </a:solidFill>
              </a:rPr>
              <a:t>Life-or-death situations</a:t>
            </a:r>
          </a:p>
          <a:p>
            <a:r>
              <a:rPr lang="en-US" sz="1100" dirty="0">
                <a:solidFill>
                  <a:schemeClr val="bg1"/>
                </a:solidFill>
              </a:rPr>
              <a:t>For this reason, power delivery utilities are steadfast in their quest for continuous, sustainable operation. Best practices like proactive vegetation management combined with sophisticated electrical systems help to prevent and mitigate service outages. Distribution automation improves outage notification, fault isolation and planning and implementation of power reroutes and restoration, resulting in fewer and shorter outages and greater customer satisfaction. Burying at-risk lines and creating breakaway points to protect power poles accelerate service recovery.</a:t>
            </a:r>
          </a:p>
        </p:txBody>
      </p:sp>
    </p:spTree>
    <p:extLst>
      <p:ext uri="{BB962C8B-B14F-4D97-AF65-F5344CB8AC3E}">
        <p14:creationId xmlns:p14="http://schemas.microsoft.com/office/powerpoint/2010/main" val="34128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BB Widescreen">
  <a:themeElements>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ABB Widescreen" id="{62278C66-EA74-4E15-B987-6AD1F05E7FC8}" vid="{767BC7D0-3A94-46F7-9A97-7885CD999C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EA4076ABC0FD4D9E33BCC71BA19EA9" ma:contentTypeVersion="13" ma:contentTypeDescription="Create a new document." ma:contentTypeScope="" ma:versionID="9ba8928647188cf43b840180dde480df">
  <xsd:schema xmlns:xsd="http://www.w3.org/2001/XMLSchema" xmlns:xs="http://www.w3.org/2001/XMLSchema" xmlns:p="http://schemas.microsoft.com/office/2006/metadata/properties" xmlns:ns3="79f55b18-18d2-4e7d-87d8-0ca2fcfce08f" xmlns:ns4="ad2ed3c2-fdaa-421f-a07b-b9028b5801d5" targetNamespace="http://schemas.microsoft.com/office/2006/metadata/properties" ma:root="true" ma:fieldsID="029e9a2979ca63c3686fbce78085b636" ns3:_="" ns4:_="">
    <xsd:import namespace="79f55b18-18d2-4e7d-87d8-0ca2fcfce08f"/>
    <xsd:import namespace="ad2ed3c2-fdaa-421f-a07b-b9028b5801d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55b18-18d2-4e7d-87d8-0ca2fcfce0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2ed3c2-fdaa-421f-a07b-b9028b5801d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B8604D-FAE6-4EFC-B761-74F03195EDAD}">
  <ds:schemaRefs>
    <ds:schemaRef ds:uri="http://schemas.microsoft.com/sharepoint/v3/contenttype/forms"/>
  </ds:schemaRefs>
</ds:datastoreItem>
</file>

<file path=customXml/itemProps2.xml><?xml version="1.0" encoding="utf-8"?>
<ds:datastoreItem xmlns:ds="http://schemas.openxmlformats.org/officeDocument/2006/customXml" ds:itemID="{269CAFDB-37C7-4A3E-B7DB-8373210E8F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f55b18-18d2-4e7d-87d8-0ca2fcfce08f"/>
    <ds:schemaRef ds:uri="ad2ed3c2-fdaa-421f-a07b-b9028b5801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AD937F-9B70-4B8F-9709-1C533C15038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Default Theme</Template>
  <TotalTime>14000</TotalTime>
  <Words>2562</Words>
  <Application>Microsoft Office PowerPoint</Application>
  <PresentationFormat>Widescreen</PresentationFormat>
  <Paragraphs>278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ABBvoice</vt:lpstr>
      <vt:lpstr>ABBvoiceOffice</vt:lpstr>
      <vt:lpstr>ABBvoice-Regular</vt:lpstr>
      <vt:lpstr>Arial</vt:lpstr>
      <vt:lpstr>Calibri</vt:lpstr>
      <vt:lpstr>Symbol</vt:lpstr>
      <vt:lpstr>ABB Widescreen</vt:lpstr>
      <vt:lpstr>Utility Industry</vt:lpstr>
      <vt:lpstr>—  Thomas &amp; Betts is now part of ABB’s Installation Products Division, but our long legacy of quality products and innovation remains the same.  From connectors that support wire buildings on Earth to cable ties that help put machines in space, we continue to work every day to make, market, design and sell products that provide a smarter, safer and more reliable flow of electricity, from source to socket.</vt:lpstr>
      <vt:lpstr>Contents</vt:lpstr>
      <vt:lpstr>Designed to perform</vt:lpstr>
      <vt:lpstr>Challenge and commitment</vt:lpstr>
      <vt:lpstr>PowerPoint Presentation</vt:lpstr>
      <vt:lpstr>PowerPoint Presentation</vt:lpstr>
      <vt:lpstr>Power quality, efficiency &amp; reliability</vt:lpstr>
      <vt:lpstr>Continuous operation &amp; sustainability</vt:lpstr>
      <vt:lpstr>PowerPoint Presentation</vt:lpstr>
      <vt:lpstr>PowerPoint Presentation</vt:lpstr>
      <vt:lpstr>Grounding &amp; bonding</vt:lpstr>
      <vt:lpstr>Space savings</vt:lpstr>
      <vt:lpstr>PowerPoint Presentation</vt:lpstr>
      <vt:lpstr>PowerPoint Presentation</vt:lpstr>
      <vt:lpstr>Homac® custom solutions</vt:lpstr>
      <vt:lpstr>Services and training</vt:lpstr>
      <vt:lpstr>PowerPoint Presentation</vt:lpstr>
      <vt:lpstr>Product selection guide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Tisdale</dc:creator>
  <cp:lastModifiedBy>Brian Tisdale</cp:lastModifiedBy>
  <cp:revision>102</cp:revision>
  <dcterms:created xsi:type="dcterms:W3CDTF">2020-11-23T15:18:02Z</dcterms:created>
  <dcterms:modified xsi:type="dcterms:W3CDTF">2021-04-02T18:05:32Z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0x01010021EA4076ABC0FD4D9E33BCC71BA19EA9</vt:lpwstr>
  </property>
</Properties>
</file>