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2"/>
  </p:notesMasterIdLst>
  <p:handoutMasterIdLst>
    <p:handoutMasterId r:id="rId13"/>
  </p:handoutMasterIdLst>
  <p:sldIdLst>
    <p:sldId id="329" r:id="rId5"/>
    <p:sldId id="321" r:id="rId6"/>
    <p:sldId id="325" r:id="rId7"/>
    <p:sldId id="324" r:id="rId8"/>
    <p:sldId id="328" r:id="rId9"/>
    <p:sldId id="326" r:id="rId10"/>
    <p:sldId id="322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CDCD"/>
    <a:srgbClr val="FAFA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Styl jasny 1 — Ak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D083AE6-46FA-4A59-8FB0-9F97EB10719F}" styleName="Styl jasny 3 — Ak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D5ABB26-0587-4C30-8999-92F81FD0307C}" styleName="Bez stylu, bez siatk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0A1B5D5-9B99-4C35-A422-299274C87663}" styleName="Mittlere Formatvorlage 1 - Akz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ABFCF23-3B69-468F-B69F-88F6DE6A72F2}" styleName="Mittlere Formatvorlage 1 - Akz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DBED569-4797-4DF1-A0F4-6AAB3CD982D8}" styleName="Helle Formatvorlage 3 - Akz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Helle Formatvorlage 1 - Akz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73F8A54-F971-430D-9108-034FE38666EA}" styleName="ABB Default Table">
    <a:wholeTbl>
      <a:tcTxStyle>
        <a:fontRef idx="minor">
          <a:prstClr val="black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 w="0" cmpd="sng">
              <a:solidFill>
                <a:schemeClr val="dk1"/>
              </a:solidFill>
            </a:ln>
          </a:bottom>
          <a:insideH>
            <a:ln w="75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lt1"/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lt1"/>
          </a:solidFill>
        </a:fill>
      </a:tcStyle>
    </a:band1V>
    <a:band2V>
      <a:tcStyle>
        <a:tcBdr/>
      </a:tcStyle>
    </a:band2V>
    <a:lastCol>
      <a:tcTxStyle b="off">
        <a:fontRef idx="minor">
          <a:schemeClr val="dk1"/>
        </a:fontRef>
        <a:schemeClr val="dk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hemeClr val="dk1"/>
        </a:fontRef>
        <a:schemeClr val="dk1"/>
      </a:tcTxStyle>
      <a:tcStyle>
        <a:tcBdr/>
        <a:fill>
          <a:solidFill>
            <a:schemeClr val="lt1"/>
          </a:solidFill>
        </a:fill>
      </a:tcStyle>
    </a:firstCol>
    <a:lastRow>
      <a:tcTxStyle b="off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tx2"/>
      </a:tcTxStyle>
      <a:tcStyle>
        <a:tcBdr>
          <a:bottom>
            <a:ln w="15000" cmpd="sng">
              <a:solidFill>
                <a:schemeClr val="dk1"/>
              </a:solidFill>
            </a:ln>
          </a:bottom>
        </a:tcBdr>
        <a:fill>
          <a:solidFill>
            <a:schemeClr val="lt1"/>
          </a:solidFill>
        </a:fill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59" autoAdjust="0"/>
    <p:restoredTop sz="95226" autoAdjust="0"/>
  </p:normalViewPr>
  <p:slideViewPr>
    <p:cSldViewPr snapToGrid="0" snapToObjects="1" showGuides="1">
      <p:cViewPr varScale="1">
        <p:scale>
          <a:sx n="82" d="100"/>
          <a:sy n="82" d="100"/>
        </p:scale>
        <p:origin x="595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84" d="100"/>
          <a:sy n="84" d="100"/>
        </p:scale>
        <p:origin x="-3804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gray"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 bwMode="gray"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490A3-8906-4C15-BA06-29841194A30F}" type="datetimeFigureOut">
              <a:rPr lang="en-US" smtClean="0"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rPr>
              <a:t>2/23/2023</a:t>
            </a:fld>
            <a:endParaRPr lang="en-US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 bwMode="gray"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 bwMode="gray"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ABD733-F72C-4484-8056-9C6167F848BC}" type="slidenum">
              <a:rPr lang="en-US" smtClean="0"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rPr>
              <a:t>‹#›</a:t>
            </a:fld>
            <a:endParaRPr lang="en-US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6115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gray"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gray"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defRPr>
            </a:lvl1pPr>
          </a:lstStyle>
          <a:p>
            <a:fld id="{7B9B1A6A-6BBE-4409-8C9E-DA0703379151}" type="datetimeFigureOut">
              <a:rPr lang="en-US" smtClean="0"/>
              <a:pPr/>
              <a:t>2/23/2023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 bwMode="gray">
          <a:xfrm>
            <a:off x="383822" y="685800"/>
            <a:ext cx="6096000" cy="3429000"/>
          </a:xfrm>
          <a:prstGeom prst="rect">
            <a:avLst/>
          </a:prstGeom>
          <a:noFill/>
          <a:ln w="12700">
            <a:solidFill>
              <a:schemeClr val="accent5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gray">
          <a:xfrm>
            <a:off x="383822" y="4343400"/>
            <a:ext cx="6090356" cy="4114800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gray"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gray"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defRPr>
            </a:lvl1pPr>
          </a:lstStyle>
          <a:p>
            <a:fld id="{3A94E69C-C28A-4BE6-BE89-71D8FB2035F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885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indent="0" algn="l" defTabSz="914400" rtl="0" eaLnBrk="1" latinLnBrk="0" hangingPunct="1">
      <a:defRPr sz="1200" kern="1200">
        <a:solidFill>
          <a:schemeClr val="tx1"/>
        </a:solidFill>
        <a:latin typeface="ABBvoice" panose="020D0603020503020204" pitchFamily="34" charset="0"/>
        <a:ea typeface="ABBvoice" panose="020D0603020503020204" pitchFamily="34" charset="0"/>
        <a:cs typeface="ABBvoice" panose="020D0603020503020204" pitchFamily="34" charset="0"/>
      </a:defRPr>
    </a:lvl1pPr>
    <a:lvl2pPr marL="180000" indent="-180000" algn="l" defTabSz="914400" rtl="0" eaLnBrk="1" latinLnBrk="0" hangingPunct="1">
      <a:buFont typeface="ABBvoiceOffice" panose="020D0603020503020204" pitchFamily="34" charset="0"/>
      <a:buChar char="–"/>
      <a:defRPr sz="1200" kern="1200">
        <a:solidFill>
          <a:schemeClr val="tx1"/>
        </a:solidFill>
        <a:latin typeface="ABBvoice" panose="020D0603020503020204" pitchFamily="34" charset="0"/>
        <a:ea typeface="ABBvoice" panose="020D0603020503020204" pitchFamily="34" charset="0"/>
        <a:cs typeface="ABBvoice" panose="020D0603020503020204" pitchFamily="34" charset="0"/>
      </a:defRPr>
    </a:lvl2pPr>
    <a:lvl3pPr marL="360000" indent="-1800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ABBvoice" panose="020D0603020503020204" pitchFamily="34" charset="0"/>
        <a:ea typeface="ABBvoice" panose="020D0603020503020204" pitchFamily="34" charset="0"/>
        <a:cs typeface="ABBvoice" panose="020D0603020503020204" pitchFamily="34" charset="0"/>
      </a:defRPr>
    </a:lvl3pPr>
    <a:lvl4pPr marL="360000" indent="-1800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ABBvoice" panose="020D0603020503020204" pitchFamily="34" charset="0"/>
        <a:ea typeface="ABBvoice" panose="020D0603020503020204" pitchFamily="34" charset="0"/>
        <a:cs typeface="ABBvoice" panose="020D0603020503020204" pitchFamily="34" charset="0"/>
      </a:defRPr>
    </a:lvl4pPr>
    <a:lvl5pPr marL="360000" indent="-1800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ABBvoice" panose="020D0603020503020204" pitchFamily="34" charset="0"/>
        <a:ea typeface="ABBvoice" panose="020D0603020503020204" pitchFamily="34" charset="0"/>
        <a:cs typeface="ABBvoice" panose="020D0603020503020204" pitchFamily="34" charset="0"/>
      </a:defRPr>
    </a:lvl5pPr>
    <a:lvl6pPr marL="360000" indent="-1800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360000" indent="-1800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60000" indent="-1800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0000" indent="-1800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37465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4E69C-C28A-4BE6-BE89-71D8FB2035FD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72279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: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" r="7"/>
          <a:stretch/>
        </p:blipFill>
        <p:spPr bwMode="gray">
          <a:xfrm>
            <a:off x="2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 bwMode="gray">
          <a:xfrm>
            <a:off x="334963" y="365752"/>
            <a:ext cx="1528942" cy="2304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90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3"/>
          </p:nvPr>
        </p:nvSpPr>
        <p:spPr bwMode="gray">
          <a:xfrm>
            <a:off x="340519" y="5000633"/>
            <a:ext cx="10112937" cy="224432"/>
          </a:xfrm>
        </p:spPr>
        <p:txBody>
          <a:bodyPr lIns="0" tIns="0" rIns="0" bIns="0" anchor="b"/>
          <a:lstStyle>
            <a:lvl1pPr marL="1588" indent="0">
              <a:buFont typeface="Arial" panose="020B0604020202020204" pitchFamily="34" charset="0"/>
              <a:buNone/>
              <a:defRPr sz="1000" cap="all" baseline="0"/>
            </a:lvl1pPr>
            <a:lvl2pPr marL="1588" indent="0">
              <a:buNone/>
              <a:defRPr sz="1000" cap="all" baseline="0"/>
            </a:lvl2pPr>
            <a:lvl3pPr marL="1588" indent="0">
              <a:buNone/>
              <a:defRPr sz="1000" cap="all" baseline="0"/>
            </a:lvl3pPr>
            <a:lvl4pPr marL="1588" indent="0">
              <a:buNone/>
              <a:defRPr sz="1000" cap="all" baseline="0"/>
            </a:lvl4pPr>
            <a:lvl5pPr marL="1588" indent="0">
              <a:buNone/>
              <a:defRPr sz="1000" cap="all" baseline="0"/>
            </a:lvl5pPr>
            <a:lvl6pPr marL="1588" indent="0">
              <a:buNone/>
              <a:defRPr sz="1000" cap="all" baseline="0"/>
            </a:lvl6pPr>
            <a:lvl7pPr marL="1588" indent="0">
              <a:buNone/>
              <a:defRPr sz="1000" cap="all" baseline="0"/>
            </a:lvl7pPr>
            <a:lvl8pPr marL="1588" indent="0">
              <a:buNone/>
              <a:defRPr sz="1000" cap="all" baseline="0"/>
            </a:lvl8pPr>
            <a:lvl9pPr marL="1588" indent="0">
              <a:buNone/>
              <a:defRPr sz="1000" cap="all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340519" y="5205567"/>
            <a:ext cx="10112148" cy="504000"/>
          </a:xfrm>
        </p:spPr>
        <p:txBody>
          <a:bodyPr lIns="0" tIns="0" rIns="0" bIns="0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340520" y="5751514"/>
            <a:ext cx="10112147" cy="360865"/>
          </a:xfrm>
        </p:spPr>
        <p:txBody>
          <a:bodyPr lIns="0" tIns="0" rIns="0" bIns="0"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4"/>
          </p:nvPr>
        </p:nvSpPr>
        <p:spPr bwMode="gray">
          <a:xfrm>
            <a:off x="340519" y="6109996"/>
            <a:ext cx="10112937" cy="280092"/>
          </a:xfr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  <a:lvl6pPr marL="0" indent="0">
              <a:buNone/>
              <a:defRPr/>
            </a:lvl6pPr>
            <a:lvl7pPr marL="0" indent="0">
              <a:buNone/>
              <a:defRPr/>
            </a:lvl7pPr>
            <a:lvl8pPr marL="0" indent="0">
              <a:buNone/>
              <a:defRPr/>
            </a:lvl8pPr>
            <a:lvl9pPr marL="0" indent="0"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Rectangle 16"/>
          <p:cNvSpPr/>
          <p:nvPr userDrawn="1"/>
        </p:nvSpPr>
        <p:spPr bwMode="gray">
          <a:xfrm>
            <a:off x="249357" y="4828013"/>
            <a:ext cx="550971" cy="158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DE" sz="3200" b="1" dirty="0">
                <a:solidFill>
                  <a:schemeClr val="bg2"/>
                </a:solidFill>
              </a:rPr>
              <a:t>—</a:t>
            </a:r>
            <a:endParaRPr lang="en-US" sz="3200" b="1" dirty="0" err="1">
              <a:solidFill>
                <a:schemeClr val="bg2"/>
              </a:solidFill>
            </a:endParaRPr>
          </a:p>
        </p:txBody>
      </p:sp>
      <p:pic>
        <p:nvPicPr>
          <p:cNvPr id="10" name="Picture 19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9643" y="6160150"/>
            <a:ext cx="873621" cy="33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681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17488BFE-015E-452C-932B-DB979AC8F282}" type="datetime4">
              <a:rPr lang="en-US" smtClean="0"/>
              <a:t>February 23, 2023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4139" y="1085213"/>
            <a:ext cx="1152000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2368" y="1931192"/>
            <a:ext cx="115200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15"/>
          <p:cNvSpPr>
            <a:spLocks noGrp="1"/>
          </p:cNvSpPr>
          <p:nvPr>
            <p:ph sz="quarter" idx="19"/>
          </p:nvPr>
        </p:nvSpPr>
        <p:spPr bwMode="gray">
          <a:xfrm>
            <a:off x="332367" y="2317637"/>
            <a:ext cx="11520000" cy="3594212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 bwMode="gray">
          <a:xfrm>
            <a:off x="332368" y="2238495"/>
            <a:ext cx="1152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616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: Title (5) &amp; Content (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D8D4DCBA-4C7A-4489-854D-9CAAB7BC53A0}" type="datetime4">
              <a:rPr lang="en-US" smtClean="0"/>
              <a:t>February 23, 2023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 bwMode="gray">
          <a:xfrm>
            <a:off x="4271664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 bwMode="gray">
          <a:xfrm>
            <a:off x="8210064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4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4271664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8"/>
          </p:nvPr>
        </p:nvSpPr>
        <p:spPr bwMode="gray">
          <a:xfrm>
            <a:off x="8210064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9"/>
          </p:nvPr>
        </p:nvSpPr>
        <p:spPr bwMode="gray">
          <a:xfrm>
            <a:off x="333264" y="4103378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0" name="Straight Connector 19"/>
          <p:cNvCxnSpPr/>
          <p:nvPr userDrawn="1"/>
        </p:nvCxnSpPr>
        <p:spPr bwMode="gray">
          <a:xfrm>
            <a:off x="333264" y="4410680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 bwMode="gray">
          <a:xfrm>
            <a:off x="4271664" y="4410680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 bwMode="gray">
          <a:xfrm>
            <a:off x="8210064" y="4410680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3" name="Text Placeholder 11"/>
          <p:cNvSpPr>
            <a:spLocks noGrp="1"/>
          </p:cNvSpPr>
          <p:nvPr>
            <p:ph type="body" sz="quarter" idx="20"/>
          </p:nvPr>
        </p:nvSpPr>
        <p:spPr bwMode="gray">
          <a:xfrm>
            <a:off x="4271664" y="4103378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4" name="Text Placeholder 11"/>
          <p:cNvSpPr>
            <a:spLocks noGrp="1"/>
          </p:cNvSpPr>
          <p:nvPr>
            <p:ph type="body" sz="quarter" idx="21"/>
          </p:nvPr>
        </p:nvSpPr>
        <p:spPr bwMode="gray">
          <a:xfrm>
            <a:off x="8210064" y="4103378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5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3" y="1931195"/>
            <a:ext cx="3643200" cy="1809264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6" name="Content Placeholder 3"/>
          <p:cNvSpPr>
            <a:spLocks noGrp="1"/>
          </p:cNvSpPr>
          <p:nvPr>
            <p:ph sz="quarter" idx="24"/>
          </p:nvPr>
        </p:nvSpPr>
        <p:spPr bwMode="gray">
          <a:xfrm>
            <a:off x="4271664" y="2317641"/>
            <a:ext cx="3643200" cy="1422821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7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8210064" y="2317641"/>
            <a:ext cx="3643200" cy="1422821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8" name="Content Placeholder 3"/>
          <p:cNvSpPr>
            <a:spLocks noGrp="1"/>
          </p:cNvSpPr>
          <p:nvPr>
            <p:ph sz="quarter" idx="26"/>
          </p:nvPr>
        </p:nvSpPr>
        <p:spPr bwMode="gray">
          <a:xfrm>
            <a:off x="333263" y="4489826"/>
            <a:ext cx="3643200" cy="1422821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9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4271664" y="4489826"/>
            <a:ext cx="3643200" cy="1422821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0" name="Content Placeholder 3"/>
          <p:cNvSpPr>
            <a:spLocks noGrp="1"/>
          </p:cNvSpPr>
          <p:nvPr>
            <p:ph sz="quarter" idx="28"/>
          </p:nvPr>
        </p:nvSpPr>
        <p:spPr bwMode="gray">
          <a:xfrm>
            <a:off x="8210064" y="4489826"/>
            <a:ext cx="3643200" cy="1422821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3264" y="1085213"/>
            <a:ext cx="1152000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303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: Title (6) &amp; Content (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D8D4DCBA-4C7A-4489-854D-9CAAB7BC53A0}" type="datetime4">
              <a:rPr lang="en-US" smtClean="0"/>
              <a:t>February 23, 2023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 bwMode="gray">
          <a:xfrm>
            <a:off x="333264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 bwMode="gray">
          <a:xfrm>
            <a:off x="4271796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 bwMode="gray">
          <a:xfrm>
            <a:off x="8210327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4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4271796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8"/>
          </p:nvPr>
        </p:nvSpPr>
        <p:spPr bwMode="gray">
          <a:xfrm>
            <a:off x="8210327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9"/>
          </p:nvPr>
        </p:nvSpPr>
        <p:spPr bwMode="gray">
          <a:xfrm>
            <a:off x="333264" y="4103378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0" name="Straight Connector 19"/>
          <p:cNvCxnSpPr/>
          <p:nvPr userDrawn="1"/>
        </p:nvCxnSpPr>
        <p:spPr bwMode="gray">
          <a:xfrm>
            <a:off x="333264" y="4410680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 bwMode="gray">
          <a:xfrm>
            <a:off x="4271795" y="4410680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 bwMode="gray">
          <a:xfrm>
            <a:off x="8210327" y="4410680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3" name="Text Placeholder 11"/>
          <p:cNvSpPr>
            <a:spLocks noGrp="1"/>
          </p:cNvSpPr>
          <p:nvPr>
            <p:ph type="body" sz="quarter" idx="20"/>
          </p:nvPr>
        </p:nvSpPr>
        <p:spPr bwMode="gray">
          <a:xfrm>
            <a:off x="4271796" y="4103378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4" name="Text Placeholder 11"/>
          <p:cNvSpPr>
            <a:spLocks noGrp="1"/>
          </p:cNvSpPr>
          <p:nvPr>
            <p:ph type="body" sz="quarter" idx="21"/>
          </p:nvPr>
        </p:nvSpPr>
        <p:spPr bwMode="gray">
          <a:xfrm>
            <a:off x="8210327" y="4103378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5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2317641"/>
            <a:ext cx="3643200" cy="1422821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6" name="Content Placeholder 3"/>
          <p:cNvSpPr>
            <a:spLocks noGrp="1"/>
          </p:cNvSpPr>
          <p:nvPr>
            <p:ph sz="quarter" idx="24"/>
          </p:nvPr>
        </p:nvSpPr>
        <p:spPr bwMode="gray">
          <a:xfrm>
            <a:off x="4271795" y="2317641"/>
            <a:ext cx="3643200" cy="1422821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7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8210327" y="2317641"/>
            <a:ext cx="3643200" cy="1422821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8" name="Content Placeholder 3"/>
          <p:cNvSpPr>
            <a:spLocks noGrp="1"/>
          </p:cNvSpPr>
          <p:nvPr>
            <p:ph sz="quarter" idx="26"/>
          </p:nvPr>
        </p:nvSpPr>
        <p:spPr bwMode="gray">
          <a:xfrm>
            <a:off x="333264" y="4489826"/>
            <a:ext cx="3643200" cy="1422821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9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4271796" y="4489826"/>
            <a:ext cx="3643200" cy="1422821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0" name="Content Placeholder 3"/>
          <p:cNvSpPr>
            <a:spLocks noGrp="1"/>
          </p:cNvSpPr>
          <p:nvPr>
            <p:ph sz="quarter" idx="28"/>
          </p:nvPr>
        </p:nvSpPr>
        <p:spPr bwMode="gray">
          <a:xfrm>
            <a:off x="8210327" y="4489826"/>
            <a:ext cx="3643200" cy="1422821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8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99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: Title &amp; Content (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C55A9BD9-4AB1-4514-A40D-3F4348B2CF77}" type="datetime4">
              <a:rPr lang="en-US" smtClean="0"/>
              <a:t>February 23, 2023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1492" y="1931193"/>
            <a:ext cx="115200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2"/>
          <p:cNvSpPr>
            <a:spLocks noGrp="1"/>
          </p:cNvSpPr>
          <p:nvPr>
            <p:ph sz="quarter" idx="25"/>
          </p:nvPr>
        </p:nvSpPr>
        <p:spPr bwMode="gray">
          <a:xfrm>
            <a:off x="333264" y="2317637"/>
            <a:ext cx="1739026" cy="1710000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32"/>
          <p:cNvSpPr>
            <a:spLocks noGrp="1"/>
          </p:cNvSpPr>
          <p:nvPr>
            <p:ph sz="quarter" idx="26"/>
          </p:nvPr>
        </p:nvSpPr>
        <p:spPr bwMode="gray">
          <a:xfrm>
            <a:off x="333264" y="4202644"/>
            <a:ext cx="1739026" cy="1710000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32"/>
          <p:cNvSpPr>
            <a:spLocks noGrp="1"/>
          </p:cNvSpPr>
          <p:nvPr>
            <p:ph sz="quarter" idx="27"/>
          </p:nvPr>
        </p:nvSpPr>
        <p:spPr bwMode="gray">
          <a:xfrm>
            <a:off x="6163300" y="2317637"/>
            <a:ext cx="1739026" cy="1710000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32"/>
          <p:cNvSpPr>
            <a:spLocks noGrp="1"/>
          </p:cNvSpPr>
          <p:nvPr>
            <p:ph sz="quarter" idx="28"/>
          </p:nvPr>
        </p:nvSpPr>
        <p:spPr bwMode="gray">
          <a:xfrm>
            <a:off x="6163300" y="4202644"/>
            <a:ext cx="1739026" cy="1710000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Content Placeholder 3"/>
          <p:cNvSpPr>
            <a:spLocks noGrp="1"/>
          </p:cNvSpPr>
          <p:nvPr>
            <p:ph sz="quarter" idx="18"/>
          </p:nvPr>
        </p:nvSpPr>
        <p:spPr bwMode="gray">
          <a:xfrm>
            <a:off x="2259472" y="2317637"/>
            <a:ext cx="3757689" cy="17100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2259472" y="4202644"/>
            <a:ext cx="3757689" cy="1710000"/>
          </a:xfrm>
        </p:spPr>
        <p:txBody>
          <a:bodyPr lIns="0" tIns="0" rIns="0" bIns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8093952" y="2317637"/>
            <a:ext cx="3759312" cy="17100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8093952" y="4202644"/>
            <a:ext cx="3759312" cy="1710000"/>
          </a:xfrm>
        </p:spPr>
        <p:txBody>
          <a:bodyPr lIns="0" tIns="0" rIns="0" bIns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3264" y="1085213"/>
            <a:ext cx="1152000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24" name="Straight Connector 23"/>
          <p:cNvCxnSpPr/>
          <p:nvPr userDrawn="1"/>
        </p:nvCxnSpPr>
        <p:spPr bwMode="gray">
          <a:xfrm>
            <a:off x="332368" y="2238495"/>
            <a:ext cx="1152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 userDrawn="1"/>
        </p:nvCxnSpPr>
        <p:spPr bwMode="gray">
          <a:xfrm>
            <a:off x="332368" y="4115141"/>
            <a:ext cx="1152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492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: Title &amp; Content (8) &amp;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333264" y="682313"/>
            <a:ext cx="11520000" cy="396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EAB57985-67D2-4C2C-8135-28A8C8C95665}" type="datetime4">
              <a:rPr lang="en-US" smtClean="0"/>
              <a:t>February 23, 2023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115200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2"/>
          <p:cNvSpPr>
            <a:spLocks noGrp="1"/>
          </p:cNvSpPr>
          <p:nvPr>
            <p:ph sz="quarter" idx="25"/>
          </p:nvPr>
        </p:nvSpPr>
        <p:spPr bwMode="gray">
          <a:xfrm>
            <a:off x="332367" y="2317637"/>
            <a:ext cx="1739026" cy="1436400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32"/>
          <p:cNvSpPr>
            <a:spLocks noGrp="1"/>
          </p:cNvSpPr>
          <p:nvPr>
            <p:ph sz="quarter" idx="26"/>
          </p:nvPr>
        </p:nvSpPr>
        <p:spPr bwMode="gray">
          <a:xfrm>
            <a:off x="332367" y="3925788"/>
            <a:ext cx="1739026" cy="1436400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32"/>
          <p:cNvSpPr>
            <a:spLocks noGrp="1"/>
          </p:cNvSpPr>
          <p:nvPr>
            <p:ph sz="quarter" idx="27"/>
          </p:nvPr>
        </p:nvSpPr>
        <p:spPr bwMode="gray">
          <a:xfrm>
            <a:off x="6163300" y="2317636"/>
            <a:ext cx="1739026" cy="1436400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32"/>
          <p:cNvSpPr>
            <a:spLocks noGrp="1"/>
          </p:cNvSpPr>
          <p:nvPr>
            <p:ph sz="quarter" idx="28"/>
          </p:nvPr>
        </p:nvSpPr>
        <p:spPr bwMode="gray">
          <a:xfrm>
            <a:off x="6163300" y="3925788"/>
            <a:ext cx="1739026" cy="1436400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Content Placeholder 3"/>
          <p:cNvSpPr>
            <a:spLocks noGrp="1"/>
          </p:cNvSpPr>
          <p:nvPr>
            <p:ph sz="quarter" idx="18"/>
          </p:nvPr>
        </p:nvSpPr>
        <p:spPr bwMode="gray">
          <a:xfrm>
            <a:off x="2260482" y="2317636"/>
            <a:ext cx="3757436" cy="14364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2260482" y="3925788"/>
            <a:ext cx="3757436" cy="1436400"/>
          </a:xfrm>
        </p:spPr>
        <p:txBody>
          <a:bodyPr lIns="0" tIns="0" rIns="0" bIns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8093953" y="2317636"/>
            <a:ext cx="3759312" cy="14364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8093953" y="3925788"/>
            <a:ext cx="3759312" cy="1436400"/>
          </a:xfrm>
        </p:spPr>
        <p:txBody>
          <a:bodyPr lIns="0" tIns="0" rIns="0" bIns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29"/>
          </p:nvPr>
        </p:nvSpPr>
        <p:spPr bwMode="gray">
          <a:xfrm>
            <a:off x="333264" y="5453066"/>
            <a:ext cx="11520000" cy="460375"/>
          </a:xfrm>
          <a:solidFill>
            <a:schemeClr val="accent3"/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3264" y="1085213"/>
            <a:ext cx="1152000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26" name="Straight Connector 25"/>
          <p:cNvCxnSpPr/>
          <p:nvPr userDrawn="1"/>
        </p:nvCxnSpPr>
        <p:spPr bwMode="gray">
          <a:xfrm>
            <a:off x="332368" y="2238495"/>
            <a:ext cx="1152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 userDrawn="1"/>
        </p:nvCxnSpPr>
        <p:spPr bwMode="gray">
          <a:xfrm>
            <a:off x="332368" y="3839912"/>
            <a:ext cx="1152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332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: Conten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8F8FF341-9601-47A6-A4C1-F2885A66BAA5}" type="datetime4">
              <a:rPr lang="en-US" smtClean="0"/>
              <a:t>February 23, 2023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6249107" y="1931194"/>
            <a:ext cx="5604420" cy="3980918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2367" y="1931194"/>
            <a:ext cx="5603434" cy="3980918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6" y="1085213"/>
            <a:ext cx="11520898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6095999" y="1931194"/>
            <a:ext cx="0" cy="39809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903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: Content (2) &amp;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8F8FF341-9601-47A6-A4C1-F2885A66BAA5}" type="datetime4">
              <a:rPr lang="en-US" smtClean="0"/>
              <a:t>February 23, 2023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6249107" y="1931194"/>
            <a:ext cx="5604420" cy="3430994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2367" y="1931194"/>
            <a:ext cx="5603434" cy="3430994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6095999" y="1931194"/>
            <a:ext cx="0" cy="343099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3" name="Text Placeholder 7"/>
          <p:cNvSpPr>
            <a:spLocks noGrp="1"/>
          </p:cNvSpPr>
          <p:nvPr>
            <p:ph type="body" sz="quarter" idx="29"/>
          </p:nvPr>
        </p:nvSpPr>
        <p:spPr bwMode="gray">
          <a:xfrm>
            <a:off x="332368" y="5453066"/>
            <a:ext cx="11520896" cy="460375"/>
          </a:xfrm>
          <a:solidFill>
            <a:schemeClr val="accent3"/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73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: Title (2) &amp; Conten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8F8FF341-9601-47A6-A4C1-F2885A66BAA5}" type="datetime4">
              <a:rPr lang="en-US" smtClean="0"/>
              <a:t>February 23, 2023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435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 bwMode="gray">
          <a:xfrm>
            <a:off x="333435" y="223849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 bwMode="gray">
          <a:xfrm>
            <a:off x="6248327" y="223849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6248327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6249107" y="2317638"/>
            <a:ext cx="5604420" cy="3594474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2367" y="2317638"/>
            <a:ext cx="5603434" cy="3594474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6095999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5363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: Title (2) &amp; Content (2) &amp;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7C4B2A68-D918-4286-96B0-6342B7A9B0CE}" type="datetime4">
              <a:rPr lang="en-US" smtClean="0"/>
              <a:t>February 23, 2023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2365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 bwMode="gray">
          <a:xfrm>
            <a:off x="332365" y="223849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 bwMode="gray">
          <a:xfrm>
            <a:off x="6248327" y="223849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6248327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6248327" y="2317638"/>
            <a:ext cx="5605200" cy="2950978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2365" y="2317638"/>
            <a:ext cx="5605200" cy="2950978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 bwMode="gray">
          <a:xfrm>
            <a:off x="6095999" y="2388842"/>
            <a:ext cx="0" cy="28797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5" name="Text Placeholder 7"/>
          <p:cNvSpPr>
            <a:spLocks noGrp="1"/>
          </p:cNvSpPr>
          <p:nvPr>
            <p:ph type="body" sz="quarter" idx="29"/>
          </p:nvPr>
        </p:nvSpPr>
        <p:spPr bwMode="gray">
          <a:xfrm>
            <a:off x="332583" y="5453066"/>
            <a:ext cx="11520682" cy="460375"/>
          </a:xfrm>
          <a:solidFill>
            <a:schemeClr val="accent3"/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517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: Title (2) &amp; Content (2) /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972E678C-17C0-4756-8034-8236E2D4136B}" type="datetime4">
              <a:rPr lang="en-US" smtClean="0"/>
              <a:t>February 23, 2023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 bwMode="gray">
          <a:xfrm>
            <a:off x="333264" y="223849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 bwMode="gray">
          <a:xfrm>
            <a:off x="6243754" y="223849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6248044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6248044" y="2317638"/>
            <a:ext cx="5605200" cy="3594474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3264" y="2317638"/>
            <a:ext cx="5605200" cy="3594474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Gleichschenkliges Dreieck 46"/>
          <p:cNvSpPr/>
          <p:nvPr userDrawn="1"/>
        </p:nvSpPr>
        <p:spPr bwMode="gray">
          <a:xfrm rot="5400000">
            <a:off x="4334900" y="4088006"/>
            <a:ext cx="3523271" cy="124946"/>
          </a:xfrm>
          <a:prstGeom prst="triangl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49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  <p:sp>
        <p:nvSpPr>
          <p:cNvPr id="16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78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1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: 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Placeholder 10"/>
          <p:cNvPicPr>
            <a:picLocks noChangeAspect="1"/>
          </p:cNvPicPr>
          <p:nvPr userDrawn="1"/>
        </p:nvPicPr>
        <p:blipFill rotWithShape="1">
          <a:blip r:embed="rId2"/>
          <a:srcRect t="21637" b="21637"/>
          <a:stretch/>
        </p:blipFill>
        <p:spPr bwMode="gray">
          <a:xfrm>
            <a:off x="2" y="0"/>
            <a:ext cx="12192000" cy="4610100"/>
          </a:xfrm>
          <a:prstGeom prst="rect">
            <a:avLst/>
          </a:prstGeom>
        </p:spPr>
      </p:pic>
      <p:sp>
        <p:nvSpPr>
          <p:cNvPr id="22" name="Text Placeholder 5"/>
          <p:cNvSpPr>
            <a:spLocks noGrp="1"/>
          </p:cNvSpPr>
          <p:nvPr>
            <p:ph type="body" sz="quarter" idx="16"/>
          </p:nvPr>
        </p:nvSpPr>
        <p:spPr bwMode="gray">
          <a:xfrm>
            <a:off x="335757" y="365752"/>
            <a:ext cx="1528942" cy="2304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90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3"/>
          </p:nvPr>
        </p:nvSpPr>
        <p:spPr bwMode="gray">
          <a:xfrm>
            <a:off x="340519" y="5000633"/>
            <a:ext cx="10112937" cy="224432"/>
          </a:xfrm>
        </p:spPr>
        <p:txBody>
          <a:bodyPr lIns="0" tIns="0" rIns="0" bIns="0" anchor="b"/>
          <a:lstStyle>
            <a:lvl1pPr marL="1588" indent="0">
              <a:buFont typeface="Arial" panose="020B0604020202020204" pitchFamily="34" charset="0"/>
              <a:buNone/>
              <a:defRPr sz="1000" cap="all" baseline="0"/>
            </a:lvl1pPr>
            <a:lvl2pPr marL="1588" indent="0">
              <a:buNone/>
              <a:defRPr sz="1000" cap="all" baseline="0"/>
            </a:lvl2pPr>
            <a:lvl3pPr marL="1588" indent="0">
              <a:buNone/>
              <a:defRPr sz="1000" cap="all" baseline="0"/>
            </a:lvl3pPr>
            <a:lvl4pPr marL="1588" indent="0">
              <a:buNone/>
              <a:defRPr sz="1000" cap="all" baseline="0"/>
            </a:lvl4pPr>
            <a:lvl5pPr marL="1588" indent="0">
              <a:buNone/>
              <a:defRPr sz="1000" cap="all" baseline="0"/>
            </a:lvl5pPr>
            <a:lvl6pPr marL="1588" indent="0">
              <a:buNone/>
              <a:defRPr sz="1000" cap="all" baseline="0"/>
            </a:lvl6pPr>
            <a:lvl7pPr marL="1588" indent="0">
              <a:buNone/>
              <a:defRPr sz="1000" cap="all" baseline="0"/>
            </a:lvl7pPr>
            <a:lvl8pPr marL="1588" indent="0">
              <a:buNone/>
              <a:defRPr sz="1000" cap="all" baseline="0"/>
            </a:lvl8pPr>
            <a:lvl9pPr marL="1588" indent="0">
              <a:buNone/>
              <a:defRPr sz="1000" cap="all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 bwMode="gray">
          <a:xfrm>
            <a:off x="340519" y="5205566"/>
            <a:ext cx="10112148" cy="504001"/>
          </a:xfrm>
        </p:spPr>
        <p:txBody>
          <a:bodyPr lIns="0" tIns="0" rIns="0" bIns="0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 bwMode="gray">
          <a:xfrm>
            <a:off x="340519" y="5751514"/>
            <a:ext cx="10112147" cy="360865"/>
          </a:xfrm>
        </p:spPr>
        <p:txBody>
          <a:bodyPr lIns="0" tIns="0" rIns="0" bIns="0"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Text Placeholder 19"/>
          <p:cNvSpPr>
            <a:spLocks noGrp="1"/>
          </p:cNvSpPr>
          <p:nvPr>
            <p:ph type="body" sz="quarter" idx="14"/>
          </p:nvPr>
        </p:nvSpPr>
        <p:spPr bwMode="gray">
          <a:xfrm>
            <a:off x="340519" y="6109996"/>
            <a:ext cx="10112937" cy="280092"/>
          </a:xfr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  <a:lvl6pPr marL="0" indent="0">
              <a:buNone/>
              <a:defRPr/>
            </a:lvl6pPr>
            <a:lvl7pPr marL="0" indent="0">
              <a:buNone/>
              <a:defRPr/>
            </a:lvl7pPr>
            <a:lvl8pPr marL="0" indent="0">
              <a:buNone/>
              <a:defRPr/>
            </a:lvl8pPr>
            <a:lvl9pPr marL="0" indent="0"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Rectangle 18"/>
          <p:cNvSpPr/>
          <p:nvPr userDrawn="1"/>
        </p:nvSpPr>
        <p:spPr bwMode="gray">
          <a:xfrm>
            <a:off x="249357" y="4828013"/>
            <a:ext cx="550971" cy="158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DE" sz="3200" b="1" dirty="0">
                <a:solidFill>
                  <a:schemeClr val="bg2"/>
                </a:solidFill>
              </a:rPr>
              <a:t>—</a:t>
            </a:r>
            <a:endParaRPr lang="en-US" sz="3200" b="1" dirty="0" err="1">
              <a:solidFill>
                <a:schemeClr val="bg2"/>
              </a:solidFill>
            </a:endParaRPr>
          </a:p>
        </p:txBody>
      </p:sp>
      <p:pic>
        <p:nvPicPr>
          <p:cNvPr id="14" name="Picture 19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9643" y="6160150"/>
            <a:ext cx="873621" cy="33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2441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: Title (2) &amp; Content (2) &amp; Box /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leichschenkliges Dreieck 46"/>
          <p:cNvSpPr/>
          <p:nvPr userDrawn="1"/>
        </p:nvSpPr>
        <p:spPr bwMode="gray">
          <a:xfrm rot="5400000">
            <a:off x="4656514" y="3766499"/>
            <a:ext cx="2879662" cy="124579"/>
          </a:xfrm>
          <a:prstGeom prst="triangl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49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46DACDBD-1DFF-49BA-A724-30E3F02C142A}" type="datetime4">
              <a:rPr lang="en-US" smtClean="0"/>
              <a:t>February 23, 2023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 bwMode="gray">
          <a:xfrm>
            <a:off x="333264" y="2238606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 bwMode="gray">
          <a:xfrm>
            <a:off x="6243754" y="2238606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6248045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6248045" y="2317751"/>
            <a:ext cx="5605200" cy="2950867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3264" y="2317751"/>
            <a:ext cx="5605200" cy="2950867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29"/>
          </p:nvPr>
        </p:nvSpPr>
        <p:spPr bwMode="gray">
          <a:xfrm>
            <a:off x="332367" y="5453066"/>
            <a:ext cx="11521160" cy="460375"/>
          </a:xfrm>
          <a:solidFill>
            <a:schemeClr val="accent3"/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116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58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: Title &amp; Conten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C1783AD7-02E7-449A-B532-68934DEE5F31}" type="datetime4">
              <a:rPr lang="en-US" smtClean="0"/>
              <a:t>February 23, 2023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2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 bwMode="gray">
          <a:xfrm>
            <a:off x="333264" y="223849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6248045" y="1931195"/>
            <a:ext cx="5605200" cy="3980918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3264" y="2317640"/>
            <a:ext cx="5605200" cy="3594475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8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24" name="Straight Connector 23"/>
          <p:cNvCxnSpPr/>
          <p:nvPr userDrawn="1"/>
        </p:nvCxnSpPr>
        <p:spPr bwMode="gray">
          <a:xfrm>
            <a:off x="6095999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486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: Content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8F8FF341-9601-47A6-A4C1-F2885A66BAA5}" type="datetime4">
              <a:rPr lang="en-US" smtClean="0"/>
              <a:t>February 23, 2023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6249107" y="1931194"/>
            <a:ext cx="5604420" cy="1922496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2367" y="1931194"/>
            <a:ext cx="5603434" cy="3980918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8" y="1085213"/>
            <a:ext cx="11520896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6095999" y="1931194"/>
            <a:ext cx="0" cy="39809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6249107" y="3989616"/>
            <a:ext cx="5604420" cy="1922496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66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: Title (3) &amp; Content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6248045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3" name="Text Placeholder 11"/>
          <p:cNvSpPr>
            <a:spLocks noGrp="1"/>
          </p:cNvSpPr>
          <p:nvPr>
            <p:ph type="body" sz="quarter" idx="18"/>
          </p:nvPr>
        </p:nvSpPr>
        <p:spPr bwMode="gray">
          <a:xfrm>
            <a:off x="6248045" y="4045107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5" name="Content Placeholder 15"/>
          <p:cNvSpPr>
            <a:spLocks noGrp="1"/>
          </p:cNvSpPr>
          <p:nvPr>
            <p:ph sz="quarter" idx="20"/>
          </p:nvPr>
        </p:nvSpPr>
        <p:spPr bwMode="gray">
          <a:xfrm>
            <a:off x="6248045" y="2318321"/>
            <a:ext cx="5605200" cy="1484195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9"/>
          </p:nvPr>
        </p:nvSpPr>
        <p:spPr bwMode="gray">
          <a:xfrm>
            <a:off x="333264" y="2317640"/>
            <a:ext cx="5605200" cy="3595121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86C11801-1BEF-46D9-879F-590C601D8597}" type="datetime4">
              <a:rPr lang="en-US" smtClean="0"/>
              <a:t>February 23, 2023</a:t>
            </a:fld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10"/>
          <p:cNvCxnSpPr/>
          <p:nvPr userDrawn="1"/>
        </p:nvCxnSpPr>
        <p:spPr bwMode="gray">
          <a:xfrm>
            <a:off x="333264" y="223917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" name="Straight Connector 9"/>
          <p:cNvCxnSpPr/>
          <p:nvPr userDrawn="1"/>
        </p:nvCxnSpPr>
        <p:spPr bwMode="gray">
          <a:xfrm>
            <a:off x="6248045" y="223917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4" name="Straight Connector 14"/>
          <p:cNvCxnSpPr/>
          <p:nvPr userDrawn="1"/>
        </p:nvCxnSpPr>
        <p:spPr bwMode="gray">
          <a:xfrm>
            <a:off x="6248045" y="4348008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8" name="Content Placeholder 15"/>
          <p:cNvSpPr>
            <a:spLocks noGrp="1"/>
          </p:cNvSpPr>
          <p:nvPr>
            <p:ph sz="quarter" idx="21"/>
          </p:nvPr>
        </p:nvSpPr>
        <p:spPr bwMode="gray">
          <a:xfrm>
            <a:off x="6248045" y="4432235"/>
            <a:ext cx="5605200" cy="1481057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8" y="1085213"/>
            <a:ext cx="11521159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32" name="Straight Connector 31"/>
          <p:cNvCxnSpPr/>
          <p:nvPr userDrawn="1"/>
        </p:nvCxnSpPr>
        <p:spPr bwMode="gray">
          <a:xfrm>
            <a:off x="6095999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395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: Title (3) &amp; Content (3) &amp;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11"/>
          <p:cNvSpPr>
            <a:spLocks noGrp="1"/>
          </p:cNvSpPr>
          <p:nvPr>
            <p:ph type="body" sz="quarter" idx="22"/>
          </p:nvPr>
        </p:nvSpPr>
        <p:spPr bwMode="gray">
          <a:xfrm>
            <a:off x="332366" y="5452639"/>
            <a:ext cx="11520877" cy="460800"/>
          </a:xfrm>
          <a:solidFill>
            <a:schemeClr val="accent3"/>
          </a:solidFill>
        </p:spPr>
        <p:txBody>
          <a:bodyPr lIns="0" tIns="0" rIns="0"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5" name="Content Placeholder 15"/>
          <p:cNvSpPr>
            <a:spLocks noGrp="1"/>
          </p:cNvSpPr>
          <p:nvPr>
            <p:ph sz="quarter" idx="20"/>
          </p:nvPr>
        </p:nvSpPr>
        <p:spPr bwMode="gray">
          <a:xfrm>
            <a:off x="6248043" y="2317641"/>
            <a:ext cx="5605200" cy="1053911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9"/>
          </p:nvPr>
        </p:nvSpPr>
        <p:spPr bwMode="gray">
          <a:xfrm>
            <a:off x="333264" y="2317637"/>
            <a:ext cx="5605200" cy="2950978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6248043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3" name="Text Placeholder 11"/>
          <p:cNvSpPr>
            <a:spLocks noGrp="1"/>
          </p:cNvSpPr>
          <p:nvPr>
            <p:ph type="body" sz="quarter" idx="18"/>
          </p:nvPr>
        </p:nvSpPr>
        <p:spPr bwMode="gray">
          <a:xfrm>
            <a:off x="6248043" y="3831247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75ACC3D8-F658-404B-AC58-DFDEB860C833}" type="datetime4">
              <a:rPr lang="en-US" smtClean="0"/>
              <a:t>February 23, 2023</a:t>
            </a:fld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10"/>
          <p:cNvCxnSpPr/>
          <p:nvPr userDrawn="1"/>
        </p:nvCxnSpPr>
        <p:spPr bwMode="gray">
          <a:xfrm>
            <a:off x="333264" y="223849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" name="Straight Connector 9"/>
          <p:cNvCxnSpPr/>
          <p:nvPr userDrawn="1"/>
        </p:nvCxnSpPr>
        <p:spPr bwMode="gray">
          <a:xfrm>
            <a:off x="6248043" y="223849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4" name="Straight Connector 14"/>
          <p:cNvCxnSpPr/>
          <p:nvPr userDrawn="1"/>
        </p:nvCxnSpPr>
        <p:spPr bwMode="gray">
          <a:xfrm>
            <a:off x="6248043" y="4135561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8" name="Content Placeholder 15"/>
          <p:cNvSpPr>
            <a:spLocks noGrp="1"/>
          </p:cNvSpPr>
          <p:nvPr>
            <p:ph sz="quarter" idx="21"/>
          </p:nvPr>
        </p:nvSpPr>
        <p:spPr bwMode="gray">
          <a:xfrm>
            <a:off x="6248043" y="4214707"/>
            <a:ext cx="5605200" cy="1053911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8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37" name="Straight Connector 36"/>
          <p:cNvCxnSpPr/>
          <p:nvPr userDrawn="1"/>
        </p:nvCxnSpPr>
        <p:spPr bwMode="gray">
          <a:xfrm>
            <a:off x="6095999" y="2388842"/>
            <a:ext cx="0" cy="28797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904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: Title &amp; Content (2)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7E78DB5F-64D9-442E-954C-935C935B4142}" type="datetime4">
              <a:rPr lang="en-US" smtClean="0"/>
              <a:t>February 23, 2023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2582" y="1931195"/>
            <a:ext cx="2064201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2700027" y="1931195"/>
            <a:ext cx="9153500" cy="3980918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2582" y="2317640"/>
            <a:ext cx="2064201" cy="3594475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6" name="Straight Connector 15"/>
          <p:cNvCxnSpPr/>
          <p:nvPr userDrawn="1"/>
        </p:nvCxnSpPr>
        <p:spPr bwMode="gray">
          <a:xfrm>
            <a:off x="333983" y="2238495"/>
            <a:ext cx="2062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8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26" name="Straight Connector 25"/>
          <p:cNvCxnSpPr/>
          <p:nvPr userDrawn="1"/>
        </p:nvCxnSpPr>
        <p:spPr bwMode="gray">
          <a:xfrm>
            <a:off x="2548405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88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: Title &amp; Content (2)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7E78DB5F-64D9-442E-954C-935C935B4142}" type="datetime4">
              <a:rPr lang="en-US" smtClean="0"/>
              <a:t>February 23, 2023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5"/>
            <a:ext cx="4093766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4724929" y="1931195"/>
            <a:ext cx="7128598" cy="3980918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3263" y="2317640"/>
            <a:ext cx="4093767" cy="3594475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6" name="Straight Connector 15"/>
          <p:cNvCxnSpPr/>
          <p:nvPr userDrawn="1"/>
        </p:nvCxnSpPr>
        <p:spPr bwMode="gray">
          <a:xfrm>
            <a:off x="333264" y="2238495"/>
            <a:ext cx="409376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8" y="1085213"/>
            <a:ext cx="11520896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26" name="Straight Connector 25"/>
          <p:cNvCxnSpPr/>
          <p:nvPr userDrawn="1"/>
        </p:nvCxnSpPr>
        <p:spPr bwMode="gray">
          <a:xfrm>
            <a:off x="4575980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882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: Title (3) &amp; Content (3)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4093767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4724453" y="1931194"/>
            <a:ext cx="7128811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3" name="Text Placeholder 11"/>
          <p:cNvSpPr>
            <a:spLocks noGrp="1"/>
          </p:cNvSpPr>
          <p:nvPr>
            <p:ph type="body" sz="quarter" idx="18"/>
          </p:nvPr>
        </p:nvSpPr>
        <p:spPr bwMode="gray">
          <a:xfrm>
            <a:off x="4724453" y="4042705"/>
            <a:ext cx="7128811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5" name="Content Placeholder 15"/>
          <p:cNvSpPr>
            <a:spLocks noGrp="1"/>
          </p:cNvSpPr>
          <p:nvPr>
            <p:ph sz="quarter" idx="20"/>
          </p:nvPr>
        </p:nvSpPr>
        <p:spPr bwMode="gray">
          <a:xfrm>
            <a:off x="4724453" y="2317638"/>
            <a:ext cx="7128811" cy="1483548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9"/>
          </p:nvPr>
        </p:nvSpPr>
        <p:spPr bwMode="gray">
          <a:xfrm>
            <a:off x="333264" y="2317638"/>
            <a:ext cx="4094665" cy="3594474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21D0314D-AAD8-43AE-987E-1CD311B19016}" type="datetime4">
              <a:rPr lang="en-US" smtClean="0"/>
              <a:t>February 23, 2023</a:t>
            </a:fld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1" name="Straight Connector 9"/>
          <p:cNvCxnSpPr/>
          <p:nvPr userDrawn="1"/>
        </p:nvCxnSpPr>
        <p:spPr bwMode="gray">
          <a:xfrm>
            <a:off x="4725264" y="2238495"/>
            <a:ext cx="712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4" name="Straight Connector 14"/>
          <p:cNvCxnSpPr/>
          <p:nvPr userDrawn="1"/>
        </p:nvCxnSpPr>
        <p:spPr bwMode="gray">
          <a:xfrm>
            <a:off x="4725264" y="4349421"/>
            <a:ext cx="712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8" name="Content Placeholder 15"/>
          <p:cNvSpPr>
            <a:spLocks noGrp="1"/>
          </p:cNvSpPr>
          <p:nvPr>
            <p:ph sz="quarter" idx="21"/>
          </p:nvPr>
        </p:nvSpPr>
        <p:spPr bwMode="gray">
          <a:xfrm>
            <a:off x="4724453" y="4428564"/>
            <a:ext cx="7128811" cy="1483548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6" y="1085213"/>
            <a:ext cx="11521161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37" name="Straight Connector 36"/>
          <p:cNvCxnSpPr/>
          <p:nvPr userDrawn="1"/>
        </p:nvCxnSpPr>
        <p:spPr bwMode="gray">
          <a:xfrm>
            <a:off x="4575980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 userDrawn="1"/>
        </p:nvCxnSpPr>
        <p:spPr bwMode="gray">
          <a:xfrm>
            <a:off x="333264" y="2238495"/>
            <a:ext cx="409376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366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: Title (3) &amp; Content (3) &amp; Box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" name="Straight Connector 41"/>
          <p:cNvCxnSpPr/>
          <p:nvPr userDrawn="1"/>
        </p:nvCxnSpPr>
        <p:spPr bwMode="gray">
          <a:xfrm>
            <a:off x="4575980" y="2388842"/>
            <a:ext cx="0" cy="28797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7" name="Text Placeholder 11"/>
          <p:cNvSpPr>
            <a:spLocks noGrp="1"/>
          </p:cNvSpPr>
          <p:nvPr>
            <p:ph type="body" sz="quarter" idx="22"/>
          </p:nvPr>
        </p:nvSpPr>
        <p:spPr bwMode="gray">
          <a:xfrm>
            <a:off x="332366" y="5452639"/>
            <a:ext cx="11521161" cy="460800"/>
          </a:xfrm>
          <a:solidFill>
            <a:schemeClr val="accent3"/>
          </a:solidFill>
        </p:spPr>
        <p:txBody>
          <a:bodyPr lIns="0" tIns="0" rIns="0"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5" name="Content Placeholder 15"/>
          <p:cNvSpPr>
            <a:spLocks noGrp="1"/>
          </p:cNvSpPr>
          <p:nvPr>
            <p:ph sz="quarter" idx="20"/>
          </p:nvPr>
        </p:nvSpPr>
        <p:spPr bwMode="gray">
          <a:xfrm>
            <a:off x="4724930" y="2317641"/>
            <a:ext cx="7128597" cy="1053911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9"/>
          </p:nvPr>
        </p:nvSpPr>
        <p:spPr bwMode="gray">
          <a:xfrm>
            <a:off x="333264" y="2317638"/>
            <a:ext cx="4094664" cy="2950979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2367" y="1931193"/>
            <a:ext cx="4094664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4724930" y="1931193"/>
            <a:ext cx="7129297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3" name="Text Placeholder 11"/>
          <p:cNvSpPr>
            <a:spLocks noGrp="1"/>
          </p:cNvSpPr>
          <p:nvPr>
            <p:ph type="body" sz="quarter" idx="18"/>
          </p:nvPr>
        </p:nvSpPr>
        <p:spPr bwMode="gray">
          <a:xfrm>
            <a:off x="4724930" y="3831247"/>
            <a:ext cx="7129297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8C3EC54A-C632-4B8A-8DD8-4163ADA26599}" type="datetime4">
              <a:rPr lang="en-US" smtClean="0"/>
              <a:t>February 23, 2023</a:t>
            </a:fld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8" name="Content Placeholder 15"/>
          <p:cNvSpPr>
            <a:spLocks noGrp="1"/>
          </p:cNvSpPr>
          <p:nvPr>
            <p:ph sz="quarter" idx="21"/>
          </p:nvPr>
        </p:nvSpPr>
        <p:spPr bwMode="gray">
          <a:xfrm>
            <a:off x="4724930" y="4214707"/>
            <a:ext cx="7128597" cy="1053911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9" name="Straight Connector 9"/>
          <p:cNvCxnSpPr/>
          <p:nvPr userDrawn="1"/>
        </p:nvCxnSpPr>
        <p:spPr bwMode="gray">
          <a:xfrm>
            <a:off x="4724930" y="2238495"/>
            <a:ext cx="712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 userDrawn="1"/>
        </p:nvCxnSpPr>
        <p:spPr bwMode="gray">
          <a:xfrm>
            <a:off x="4727528" y="4136597"/>
            <a:ext cx="712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8" y="1085213"/>
            <a:ext cx="11520896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45" name="Straight Connector 44"/>
          <p:cNvCxnSpPr/>
          <p:nvPr userDrawn="1"/>
        </p:nvCxnSpPr>
        <p:spPr bwMode="gray">
          <a:xfrm>
            <a:off x="333264" y="2238495"/>
            <a:ext cx="409376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063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: Title (3) &amp; Content (3)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4094DB61-25C8-4EF5-ACA6-394B43063948}" type="datetime4">
              <a:rPr lang="en-US" smtClean="0"/>
              <a:t>February 23, 2023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 bwMode="gray">
          <a:xfrm>
            <a:off x="333264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2317184"/>
            <a:ext cx="3643200" cy="3594931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4271795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 bwMode="gray">
          <a:xfrm>
            <a:off x="4271795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4271796" y="2317184"/>
            <a:ext cx="3643200" cy="3594931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8210327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8210327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2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8210327" y="2317184"/>
            <a:ext cx="3643200" cy="3594931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35" name="Straight Connector 34"/>
          <p:cNvCxnSpPr/>
          <p:nvPr userDrawn="1"/>
        </p:nvCxnSpPr>
        <p:spPr bwMode="gray">
          <a:xfrm>
            <a:off x="4124130" y="2388386"/>
            <a:ext cx="0" cy="352664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 bwMode="gray">
          <a:xfrm>
            <a:off x="8062662" y="2388386"/>
            <a:ext cx="0" cy="352664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706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: 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 bwMode="gray">
          <a:xfrm>
            <a:off x="2" y="0"/>
            <a:ext cx="12192000" cy="46101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16"/>
          </p:nvPr>
        </p:nvSpPr>
        <p:spPr bwMode="gray">
          <a:xfrm>
            <a:off x="334963" y="365752"/>
            <a:ext cx="1528942" cy="2304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90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3"/>
          </p:nvPr>
        </p:nvSpPr>
        <p:spPr bwMode="gray">
          <a:xfrm>
            <a:off x="340519" y="5000633"/>
            <a:ext cx="10112937" cy="224432"/>
          </a:xfrm>
        </p:spPr>
        <p:txBody>
          <a:bodyPr lIns="0" tIns="0" rIns="0" bIns="0" anchor="b"/>
          <a:lstStyle>
            <a:lvl1pPr marL="1588" indent="0">
              <a:buFont typeface="Arial" panose="020B0604020202020204" pitchFamily="34" charset="0"/>
              <a:buNone/>
              <a:defRPr sz="1000" cap="all" baseline="0"/>
            </a:lvl1pPr>
            <a:lvl2pPr marL="1588" indent="0">
              <a:buNone/>
              <a:defRPr sz="1000" cap="all" baseline="0"/>
            </a:lvl2pPr>
            <a:lvl3pPr marL="1588" indent="0">
              <a:buNone/>
              <a:defRPr sz="1000" cap="all" baseline="0"/>
            </a:lvl3pPr>
            <a:lvl4pPr marL="1588" indent="0">
              <a:buNone/>
              <a:defRPr sz="1000" cap="all" baseline="0"/>
            </a:lvl4pPr>
            <a:lvl5pPr marL="1588" indent="0">
              <a:buNone/>
              <a:defRPr sz="1000" cap="all" baseline="0"/>
            </a:lvl5pPr>
            <a:lvl6pPr marL="1588" indent="0">
              <a:buNone/>
              <a:defRPr sz="1000" cap="all" baseline="0"/>
            </a:lvl6pPr>
            <a:lvl7pPr marL="1588" indent="0">
              <a:buNone/>
              <a:defRPr sz="1000" cap="all" baseline="0"/>
            </a:lvl7pPr>
            <a:lvl8pPr marL="1588" indent="0">
              <a:buNone/>
              <a:defRPr sz="1000" cap="all" baseline="0"/>
            </a:lvl8pPr>
            <a:lvl9pPr marL="1588" indent="0">
              <a:buNone/>
              <a:defRPr sz="1000" cap="all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 bwMode="gray">
          <a:xfrm>
            <a:off x="340519" y="5205566"/>
            <a:ext cx="10112148" cy="504001"/>
          </a:xfrm>
        </p:spPr>
        <p:txBody>
          <a:bodyPr lIns="0" tIns="0" rIns="0" bIns="0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 bwMode="gray">
          <a:xfrm>
            <a:off x="340519" y="5751514"/>
            <a:ext cx="10112147" cy="360865"/>
          </a:xfrm>
        </p:spPr>
        <p:txBody>
          <a:bodyPr lIns="0" tIns="0" rIns="0" bIns="0"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Text Placeholder 19"/>
          <p:cNvSpPr>
            <a:spLocks noGrp="1"/>
          </p:cNvSpPr>
          <p:nvPr>
            <p:ph type="body" sz="quarter" idx="14"/>
          </p:nvPr>
        </p:nvSpPr>
        <p:spPr bwMode="gray">
          <a:xfrm>
            <a:off x="340519" y="6109996"/>
            <a:ext cx="10112937" cy="280092"/>
          </a:xfr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  <a:lvl6pPr marL="0" indent="0">
              <a:buNone/>
              <a:defRPr/>
            </a:lvl6pPr>
            <a:lvl7pPr marL="0" indent="0">
              <a:buNone/>
              <a:defRPr/>
            </a:lvl7pPr>
            <a:lvl8pPr marL="0" indent="0">
              <a:buNone/>
              <a:defRPr/>
            </a:lvl8pPr>
            <a:lvl9pPr marL="0" indent="0"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Rectangle 17"/>
          <p:cNvSpPr/>
          <p:nvPr userDrawn="1"/>
        </p:nvSpPr>
        <p:spPr bwMode="gray">
          <a:xfrm>
            <a:off x="249357" y="4828013"/>
            <a:ext cx="550971" cy="158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DE" sz="3200" b="1" dirty="0">
                <a:solidFill>
                  <a:schemeClr val="bg2"/>
                </a:solidFill>
              </a:rPr>
              <a:t>—</a:t>
            </a:r>
            <a:endParaRPr lang="en-US" sz="3200" b="1" dirty="0" err="1">
              <a:solidFill>
                <a:schemeClr val="bg2"/>
              </a:solidFill>
            </a:endParaRPr>
          </a:p>
        </p:txBody>
      </p:sp>
      <p:pic>
        <p:nvPicPr>
          <p:cNvPr id="14" name="Picture 19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9643" y="6160150"/>
            <a:ext cx="873621" cy="33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689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: Title (3) &amp; Content (3) &amp; Box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/>
          <p:cNvSpPr>
            <a:spLocks noGrp="1"/>
          </p:cNvSpPr>
          <p:nvPr>
            <p:ph type="body" sz="quarter" idx="28"/>
          </p:nvPr>
        </p:nvSpPr>
        <p:spPr bwMode="gray">
          <a:xfrm>
            <a:off x="333264" y="5452639"/>
            <a:ext cx="11520263" cy="460800"/>
          </a:xfrm>
          <a:solidFill>
            <a:schemeClr val="accent3"/>
          </a:solidFill>
        </p:spPr>
        <p:txBody>
          <a:bodyPr anchor="ctr"/>
          <a:lstStyle>
            <a:lvl1pPr marL="7939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76B2BC20-ABC6-478C-8E1B-2165F3667B32}" type="datetime4">
              <a:rPr lang="en-US" smtClean="0"/>
              <a:t>February 23, 2023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 bwMode="gray">
          <a:xfrm>
            <a:off x="333264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2317638"/>
            <a:ext cx="3643200" cy="2950978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4271795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 bwMode="gray">
          <a:xfrm>
            <a:off x="4271796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4271795" y="2317638"/>
            <a:ext cx="3643200" cy="2950978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8210327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8210327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2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8210327" y="2317638"/>
            <a:ext cx="3643200" cy="2950978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3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8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34" name="Straight Connector 33"/>
          <p:cNvCxnSpPr/>
          <p:nvPr userDrawn="1"/>
        </p:nvCxnSpPr>
        <p:spPr bwMode="gray">
          <a:xfrm>
            <a:off x="4124130" y="2388842"/>
            <a:ext cx="0" cy="28797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 userDrawn="1"/>
        </p:nvCxnSpPr>
        <p:spPr bwMode="gray">
          <a:xfrm>
            <a:off x="8062661" y="2388842"/>
            <a:ext cx="0" cy="28797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482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: Title (3) &amp; Content (3) /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F176D1A0-7D36-42FE-8B65-73ABE00A4B81}" type="datetime4">
              <a:rPr lang="en-US" smtClean="0"/>
              <a:t>February 23, 2023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 bwMode="gray">
          <a:xfrm>
            <a:off x="333264" y="223917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2317638"/>
            <a:ext cx="3643200" cy="3593794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4271796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 bwMode="gray">
          <a:xfrm>
            <a:off x="4271796" y="223917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4271796" y="2318318"/>
            <a:ext cx="3643200" cy="3593794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8210327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8210327" y="223917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2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8210327" y="2318318"/>
            <a:ext cx="3643200" cy="3593794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Gleichschenkliges Dreieck 46"/>
          <p:cNvSpPr/>
          <p:nvPr userDrawn="1"/>
        </p:nvSpPr>
        <p:spPr bwMode="gray">
          <a:xfrm rot="5400000">
            <a:off x="6301200" y="4088360"/>
            <a:ext cx="3522591" cy="124922"/>
          </a:xfrm>
          <a:prstGeom prst="triangl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49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  <p:sp>
        <p:nvSpPr>
          <p:cNvPr id="19" name="Gleichschenkliges Dreieck 46"/>
          <p:cNvSpPr/>
          <p:nvPr userDrawn="1"/>
        </p:nvSpPr>
        <p:spPr bwMode="gray">
          <a:xfrm rot="5400000">
            <a:off x="2362815" y="4091269"/>
            <a:ext cx="3522591" cy="124922"/>
          </a:xfrm>
          <a:prstGeom prst="triangl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49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  <p:sp>
        <p:nvSpPr>
          <p:cNvPr id="24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8" y="1085213"/>
            <a:ext cx="11520896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116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: Title (3) &amp; Content (3) &amp; Box /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E78EC23C-A2EE-4E37-B3CA-EB5FB6E0A626}" type="datetime4">
              <a:rPr lang="en-US" smtClean="0"/>
              <a:t>February 23, 2023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 bwMode="gray">
          <a:xfrm>
            <a:off x="333264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2317638"/>
            <a:ext cx="3643200" cy="2950978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4271796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 bwMode="gray">
          <a:xfrm>
            <a:off x="4271796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4271795" y="2317638"/>
            <a:ext cx="3643200" cy="2950978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8210327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8210327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2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8210327" y="2317638"/>
            <a:ext cx="3643200" cy="2950978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0" name="Text Placeholder 17"/>
          <p:cNvSpPr>
            <a:spLocks noGrp="1"/>
          </p:cNvSpPr>
          <p:nvPr>
            <p:ph type="body" sz="quarter" idx="28"/>
          </p:nvPr>
        </p:nvSpPr>
        <p:spPr bwMode="gray">
          <a:xfrm>
            <a:off x="332581" y="5452639"/>
            <a:ext cx="11520683" cy="460800"/>
          </a:xfrm>
          <a:solidFill>
            <a:schemeClr val="accent3"/>
          </a:solidFill>
        </p:spPr>
        <p:txBody>
          <a:bodyPr anchor="ctr"/>
          <a:lstStyle>
            <a:lvl1pPr marL="7939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3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8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9" name="Gleichschenkliges Dreieck 46"/>
          <p:cNvSpPr/>
          <p:nvPr userDrawn="1"/>
        </p:nvSpPr>
        <p:spPr bwMode="gray">
          <a:xfrm rot="5400000">
            <a:off x="6622950" y="3766612"/>
            <a:ext cx="2879092" cy="124922"/>
          </a:xfrm>
          <a:prstGeom prst="triangl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49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  <p:sp>
        <p:nvSpPr>
          <p:cNvPr id="24" name="Gleichschenkliges Dreieck 46"/>
          <p:cNvSpPr/>
          <p:nvPr userDrawn="1"/>
        </p:nvSpPr>
        <p:spPr bwMode="gray">
          <a:xfrm rot="5400000">
            <a:off x="2684564" y="3769521"/>
            <a:ext cx="2879093" cy="124922"/>
          </a:xfrm>
          <a:prstGeom prst="triangl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49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006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: Title (3) &amp; Content (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ontent Placeholder 3"/>
          <p:cNvSpPr>
            <a:spLocks noGrp="1"/>
          </p:cNvSpPr>
          <p:nvPr>
            <p:ph sz="quarter" idx="28"/>
          </p:nvPr>
        </p:nvSpPr>
        <p:spPr bwMode="gray">
          <a:xfrm>
            <a:off x="333264" y="2317752"/>
            <a:ext cx="3643200" cy="1692493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9" name="Content Placeholder 3"/>
          <p:cNvSpPr>
            <a:spLocks noGrp="1"/>
          </p:cNvSpPr>
          <p:nvPr>
            <p:ph sz="quarter" idx="29"/>
          </p:nvPr>
        </p:nvSpPr>
        <p:spPr bwMode="gray">
          <a:xfrm>
            <a:off x="4271796" y="2317751"/>
            <a:ext cx="3643200" cy="1692493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0" name="Content Placeholder 3"/>
          <p:cNvSpPr>
            <a:spLocks noGrp="1"/>
          </p:cNvSpPr>
          <p:nvPr>
            <p:ph sz="quarter" idx="30"/>
          </p:nvPr>
        </p:nvSpPr>
        <p:spPr bwMode="gray">
          <a:xfrm>
            <a:off x="8210327" y="2317751"/>
            <a:ext cx="3643200" cy="1692493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4239659"/>
            <a:ext cx="3643200" cy="1673783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4271796" y="4239659"/>
            <a:ext cx="3643200" cy="1673783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8210327" y="4239659"/>
            <a:ext cx="3643200" cy="1673783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FB49FC10-E749-4C4C-8DA8-5C5C82B618BE}" type="datetime4">
              <a:rPr lang="en-US" smtClean="0"/>
              <a:t>February 23, 2023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 bwMode="gray">
          <a:xfrm>
            <a:off x="333264" y="2238606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4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4271796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 bwMode="gray">
          <a:xfrm>
            <a:off x="4271796" y="2238606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8210327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8210327" y="2238606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3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17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: Title (3) &amp; Content (6) &amp;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ontent Placeholder 3"/>
          <p:cNvSpPr>
            <a:spLocks noGrp="1"/>
          </p:cNvSpPr>
          <p:nvPr>
            <p:ph sz="quarter" idx="28"/>
          </p:nvPr>
        </p:nvSpPr>
        <p:spPr bwMode="gray">
          <a:xfrm>
            <a:off x="333264" y="2317751"/>
            <a:ext cx="3643200" cy="1692493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9" name="Content Placeholder 3"/>
          <p:cNvSpPr>
            <a:spLocks noGrp="1"/>
          </p:cNvSpPr>
          <p:nvPr>
            <p:ph sz="quarter" idx="29"/>
          </p:nvPr>
        </p:nvSpPr>
        <p:spPr bwMode="gray">
          <a:xfrm>
            <a:off x="4271796" y="2317751"/>
            <a:ext cx="3643200" cy="1692493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0" name="Content Placeholder 3"/>
          <p:cNvSpPr>
            <a:spLocks noGrp="1"/>
          </p:cNvSpPr>
          <p:nvPr>
            <p:ph sz="quarter" idx="30"/>
          </p:nvPr>
        </p:nvSpPr>
        <p:spPr bwMode="gray">
          <a:xfrm>
            <a:off x="8210327" y="2317751"/>
            <a:ext cx="3643200" cy="1692493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4239659"/>
            <a:ext cx="3643200" cy="1028959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4271796" y="4239659"/>
            <a:ext cx="3643200" cy="1028959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8210327" y="4239659"/>
            <a:ext cx="3643200" cy="1028959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A15E654D-F1FE-47BD-AEB4-A952F2E268AF}" type="datetime4">
              <a:rPr lang="en-US" smtClean="0"/>
              <a:t>February 23, 2023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1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 bwMode="gray">
          <a:xfrm>
            <a:off x="333264" y="2238606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4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4271796" y="1931191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 bwMode="gray">
          <a:xfrm>
            <a:off x="4271796" y="2238606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8210327" y="1931191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8210327" y="2238606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5" name="Text Placeholder 17"/>
          <p:cNvSpPr>
            <a:spLocks noGrp="1"/>
          </p:cNvSpPr>
          <p:nvPr>
            <p:ph type="body" sz="quarter" idx="31"/>
          </p:nvPr>
        </p:nvSpPr>
        <p:spPr bwMode="gray">
          <a:xfrm>
            <a:off x="333264" y="5452639"/>
            <a:ext cx="11520000" cy="460800"/>
          </a:xfrm>
          <a:solidFill>
            <a:schemeClr val="accent3"/>
          </a:solidFill>
        </p:spPr>
        <p:txBody>
          <a:bodyPr anchor="ctr"/>
          <a:lstStyle>
            <a:lvl1pPr marL="7939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4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703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: Content (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8F8FF341-9601-47A6-A4C1-F2885A66BAA5}" type="datetime4">
              <a:rPr lang="en-US" smtClean="0"/>
              <a:t>February 23, 2023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332367" y="3989616"/>
            <a:ext cx="2655682" cy="1922496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2355" y="1931194"/>
            <a:ext cx="2655214" cy="1922496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8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3139431" y="1931194"/>
            <a:ext cx="0" cy="39809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3291292" y="1931194"/>
            <a:ext cx="5609417" cy="3980918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8" name="Straight Connector 17"/>
          <p:cNvCxnSpPr/>
          <p:nvPr userDrawn="1"/>
        </p:nvCxnSpPr>
        <p:spPr bwMode="gray">
          <a:xfrm>
            <a:off x="9049511" y="1931194"/>
            <a:ext cx="0" cy="39809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9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9197845" y="3989616"/>
            <a:ext cx="2655682" cy="1922496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9198313" y="1931194"/>
            <a:ext cx="2655214" cy="1922496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3607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: Title (4) &amp; Content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479F5AED-CDE6-4CF9-A19E-ACD3A4FD6C29}" type="datetime4">
              <a:rPr lang="en-US" smtClean="0"/>
              <a:t>February 23, 2023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26568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2317638"/>
            <a:ext cx="2656800" cy="3594474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3287752" y="1931193"/>
            <a:ext cx="26568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3287752" y="2317638"/>
            <a:ext cx="2656800" cy="3594474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6242240" y="1931193"/>
            <a:ext cx="26568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6242240" y="2317638"/>
            <a:ext cx="2656800" cy="3594474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8" name="Straight Connector 17"/>
          <p:cNvCxnSpPr/>
          <p:nvPr userDrawn="1"/>
        </p:nvCxnSpPr>
        <p:spPr bwMode="gray">
          <a:xfrm>
            <a:off x="333264" y="2238495"/>
            <a:ext cx="2656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 bwMode="gray">
          <a:xfrm>
            <a:off x="3287752" y="2238495"/>
            <a:ext cx="2656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 bwMode="gray">
          <a:xfrm>
            <a:off x="6242240" y="2238495"/>
            <a:ext cx="2656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 bwMode="gray">
          <a:xfrm>
            <a:off x="9196727" y="2238495"/>
            <a:ext cx="2656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6" name="Text Placeholder 11"/>
          <p:cNvSpPr>
            <a:spLocks noGrp="1"/>
          </p:cNvSpPr>
          <p:nvPr>
            <p:ph type="body" sz="quarter" idx="28"/>
          </p:nvPr>
        </p:nvSpPr>
        <p:spPr bwMode="gray">
          <a:xfrm>
            <a:off x="9196727" y="1931193"/>
            <a:ext cx="26568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9" name="Content Placeholder 3"/>
          <p:cNvSpPr>
            <a:spLocks noGrp="1"/>
          </p:cNvSpPr>
          <p:nvPr>
            <p:ph sz="quarter" idx="29"/>
          </p:nvPr>
        </p:nvSpPr>
        <p:spPr bwMode="gray">
          <a:xfrm>
            <a:off x="9196727" y="2317638"/>
            <a:ext cx="2656800" cy="3594474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1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41" name="Straight Connector 40"/>
          <p:cNvCxnSpPr/>
          <p:nvPr userDrawn="1"/>
        </p:nvCxnSpPr>
        <p:spPr bwMode="gray">
          <a:xfrm>
            <a:off x="3138908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 userDrawn="1"/>
        </p:nvCxnSpPr>
        <p:spPr bwMode="gray">
          <a:xfrm>
            <a:off x="9047884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 userDrawn="1"/>
        </p:nvCxnSpPr>
        <p:spPr bwMode="gray">
          <a:xfrm>
            <a:off x="6093396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648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: Title (4) &amp; Content (4) &amp;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26568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2317752"/>
            <a:ext cx="2656800" cy="2950867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3287752" y="1931193"/>
            <a:ext cx="26568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3287752" y="2317752"/>
            <a:ext cx="2656800" cy="2950867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6242240" y="1931193"/>
            <a:ext cx="26568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6242240" y="2317752"/>
            <a:ext cx="2656800" cy="2950867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8" name="Straight Connector 17"/>
          <p:cNvCxnSpPr/>
          <p:nvPr userDrawn="1"/>
        </p:nvCxnSpPr>
        <p:spPr bwMode="gray">
          <a:xfrm>
            <a:off x="333264" y="2238606"/>
            <a:ext cx="2656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 bwMode="gray">
          <a:xfrm>
            <a:off x="3287752" y="2238606"/>
            <a:ext cx="2656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 bwMode="gray">
          <a:xfrm>
            <a:off x="6242240" y="2238606"/>
            <a:ext cx="2656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 bwMode="gray">
          <a:xfrm>
            <a:off x="9196727" y="2238606"/>
            <a:ext cx="2656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6" name="Text Placeholder 11"/>
          <p:cNvSpPr>
            <a:spLocks noGrp="1"/>
          </p:cNvSpPr>
          <p:nvPr>
            <p:ph type="body" sz="quarter" idx="28"/>
          </p:nvPr>
        </p:nvSpPr>
        <p:spPr bwMode="gray">
          <a:xfrm>
            <a:off x="9196727" y="1931193"/>
            <a:ext cx="26568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9" name="Content Placeholder 3"/>
          <p:cNvSpPr>
            <a:spLocks noGrp="1"/>
          </p:cNvSpPr>
          <p:nvPr>
            <p:ph sz="quarter" idx="29"/>
          </p:nvPr>
        </p:nvSpPr>
        <p:spPr bwMode="gray">
          <a:xfrm>
            <a:off x="9196727" y="2317752"/>
            <a:ext cx="2656800" cy="2950867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4" name="Text Placeholder 17"/>
          <p:cNvSpPr>
            <a:spLocks noGrp="1"/>
          </p:cNvSpPr>
          <p:nvPr>
            <p:ph type="body" sz="quarter" idx="30"/>
          </p:nvPr>
        </p:nvSpPr>
        <p:spPr bwMode="gray">
          <a:xfrm>
            <a:off x="332366" y="5452639"/>
            <a:ext cx="11520897" cy="460800"/>
          </a:xfrm>
          <a:solidFill>
            <a:schemeClr val="accent3"/>
          </a:solidFill>
        </p:spPr>
        <p:txBody>
          <a:bodyPr anchor="ctr"/>
          <a:lstStyle>
            <a:lvl1pPr marL="7939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31"/>
          </p:nvPr>
        </p:nvSpPr>
        <p:spPr bwMode="gray"/>
        <p:txBody>
          <a:bodyPr/>
          <a:lstStyle/>
          <a:p>
            <a:fld id="{DF793CCD-C37B-40CA-9C03-8963978AEAF0}" type="datetime4">
              <a:rPr lang="en-US" smtClean="0"/>
              <a:t>February 23, 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2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33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1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42" name="Straight Connector 41"/>
          <p:cNvCxnSpPr/>
          <p:nvPr userDrawn="1"/>
        </p:nvCxnSpPr>
        <p:spPr bwMode="gray">
          <a:xfrm>
            <a:off x="3138908" y="2388954"/>
            <a:ext cx="0" cy="287966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 userDrawn="1"/>
        </p:nvCxnSpPr>
        <p:spPr bwMode="gray">
          <a:xfrm>
            <a:off x="9047884" y="2388954"/>
            <a:ext cx="0" cy="287966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 userDrawn="1"/>
        </p:nvCxnSpPr>
        <p:spPr bwMode="gray">
          <a:xfrm>
            <a:off x="6093396" y="2388954"/>
            <a:ext cx="0" cy="287966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573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: Content (3)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8F8FF341-9601-47A6-A4C1-F2885A66BAA5}" type="datetime4">
              <a:rPr lang="en-US" smtClean="0"/>
              <a:t>February 23, 2023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6250004" y="1931197"/>
            <a:ext cx="5603523" cy="1853869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3264" y="1931197"/>
            <a:ext cx="5602537" cy="1853869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6095999" y="1931197"/>
            <a:ext cx="0" cy="185386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332367" y="4064036"/>
            <a:ext cx="11520897" cy="1848076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 bwMode="gray">
          <a:xfrm>
            <a:off x="333527" y="3922317"/>
            <a:ext cx="1152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209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: Content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8F8FF341-9601-47A6-A4C1-F2885A66BAA5}" type="datetime4">
              <a:rPr lang="en-US" smtClean="0"/>
              <a:t>February 23, 2023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4259985" y="1931197"/>
            <a:ext cx="3643200" cy="1853869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3264" y="1931197"/>
            <a:ext cx="3643200" cy="1853869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3264" y="1085213"/>
            <a:ext cx="1152000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4118225" y="1931197"/>
            <a:ext cx="0" cy="185386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332367" y="4064036"/>
            <a:ext cx="11520897" cy="1848076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 bwMode="gray">
          <a:xfrm>
            <a:off x="333527" y="3922317"/>
            <a:ext cx="1152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 bwMode="gray">
          <a:xfrm>
            <a:off x="8056756" y="1931197"/>
            <a:ext cx="0" cy="185386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4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8210327" y="1931197"/>
            <a:ext cx="3643200" cy="1853869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78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: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b="6897"/>
          <a:stretch/>
        </p:blipFill>
        <p:spPr bwMode="gray">
          <a:xfrm>
            <a:off x="1" y="0"/>
            <a:ext cx="12198845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54DE7E8-58C9-4B5A-B686-53E1B76B68C9}"/>
              </a:ext>
            </a:extLst>
          </p:cNvPr>
          <p:cNvSpPr/>
          <p:nvPr userDrawn="1"/>
        </p:nvSpPr>
        <p:spPr bwMode="gray">
          <a:xfrm>
            <a:off x="244800" y="414450"/>
            <a:ext cx="413300" cy="158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DE" sz="3200" b="1" dirty="0">
                <a:solidFill>
                  <a:schemeClr val="bg1"/>
                </a:solidFill>
              </a:rPr>
              <a:t>—</a:t>
            </a:r>
            <a:endParaRPr lang="en-US" sz="3200" b="1" dirty="0" err="1">
              <a:solidFill>
                <a:schemeClr val="bg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6BA06A1-F808-4CBA-9D28-8D357F795D4C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335756" y="718060"/>
            <a:ext cx="11521282" cy="504000"/>
          </a:xfrm>
        </p:spPr>
        <p:txBody>
          <a:bodyPr lIns="0" tIns="0" rIns="0" bIns="0"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F7CD425E-9028-4049-A9A0-DC6F9DF08061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335757" y="1264007"/>
            <a:ext cx="11521281" cy="360865"/>
          </a:xfrm>
        </p:spPr>
        <p:txBody>
          <a:bodyPr lIns="0" tIns="0" rIns="0" bIns="0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33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: Content (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333264" y="1932098"/>
            <a:ext cx="2656800" cy="1897200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8" name="Straight Connector 17"/>
          <p:cNvCxnSpPr/>
          <p:nvPr userDrawn="1"/>
        </p:nvCxnSpPr>
        <p:spPr bwMode="gray">
          <a:xfrm>
            <a:off x="333527" y="3925094"/>
            <a:ext cx="1152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9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3287752" y="1932849"/>
            <a:ext cx="2656800" cy="1897200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333264" y="4016596"/>
            <a:ext cx="2656800" cy="1897200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287752" y="4017347"/>
            <a:ext cx="2656800" cy="1897200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4"/>
          </p:nvPr>
        </p:nvSpPr>
        <p:spPr bwMode="gray"/>
        <p:txBody>
          <a:bodyPr/>
          <a:lstStyle/>
          <a:p>
            <a:fld id="{32E27045-0511-42A6-9AC3-A3212EB42885}" type="datetime4">
              <a:rPr lang="en-US" smtClean="0"/>
              <a:t>February 23, 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5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6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8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4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6242240" y="1932098"/>
            <a:ext cx="2656800" cy="1897200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5" name="Content Placeholder 3"/>
          <p:cNvSpPr>
            <a:spLocks noGrp="1"/>
          </p:cNvSpPr>
          <p:nvPr>
            <p:ph sz="quarter" idx="28"/>
          </p:nvPr>
        </p:nvSpPr>
        <p:spPr bwMode="gray">
          <a:xfrm>
            <a:off x="9196727" y="1932849"/>
            <a:ext cx="2656800" cy="1897200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6" name="Content Placeholder 3"/>
          <p:cNvSpPr>
            <a:spLocks noGrp="1"/>
          </p:cNvSpPr>
          <p:nvPr>
            <p:ph sz="quarter" idx="29"/>
          </p:nvPr>
        </p:nvSpPr>
        <p:spPr bwMode="gray">
          <a:xfrm>
            <a:off x="6242240" y="4016596"/>
            <a:ext cx="2656800" cy="1897200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7" name="Content Placeholder 3"/>
          <p:cNvSpPr>
            <a:spLocks noGrp="1"/>
          </p:cNvSpPr>
          <p:nvPr>
            <p:ph sz="quarter" idx="30"/>
          </p:nvPr>
        </p:nvSpPr>
        <p:spPr bwMode="gray">
          <a:xfrm>
            <a:off x="9196727" y="4017347"/>
            <a:ext cx="2656800" cy="1897200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6559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: Title (4) &amp; Content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333264" y="4045107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3" name="Text Placeholder 11"/>
          <p:cNvSpPr>
            <a:spLocks noGrp="1"/>
          </p:cNvSpPr>
          <p:nvPr>
            <p:ph type="body" sz="quarter" idx="18"/>
          </p:nvPr>
        </p:nvSpPr>
        <p:spPr bwMode="gray">
          <a:xfrm>
            <a:off x="6248045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5" name="Content Placeholder 15"/>
          <p:cNvSpPr>
            <a:spLocks noGrp="1"/>
          </p:cNvSpPr>
          <p:nvPr>
            <p:ph sz="quarter" idx="20"/>
          </p:nvPr>
        </p:nvSpPr>
        <p:spPr bwMode="gray">
          <a:xfrm>
            <a:off x="333264" y="4432235"/>
            <a:ext cx="5605200" cy="1484195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9"/>
          </p:nvPr>
        </p:nvSpPr>
        <p:spPr bwMode="gray">
          <a:xfrm>
            <a:off x="333264" y="2317638"/>
            <a:ext cx="5605200" cy="1484876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86C11801-1BEF-46D9-879F-590C601D8597}" type="datetime4">
              <a:rPr lang="en-US" smtClean="0"/>
              <a:t>February 23, 2023</a:t>
            </a:fld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10"/>
          <p:cNvCxnSpPr/>
          <p:nvPr userDrawn="1"/>
        </p:nvCxnSpPr>
        <p:spPr bwMode="gray">
          <a:xfrm>
            <a:off x="333264" y="223917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" name="Straight Connector 9"/>
          <p:cNvCxnSpPr/>
          <p:nvPr userDrawn="1"/>
        </p:nvCxnSpPr>
        <p:spPr bwMode="gray">
          <a:xfrm>
            <a:off x="333264" y="4348008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4" name="Straight Connector 14"/>
          <p:cNvCxnSpPr/>
          <p:nvPr userDrawn="1"/>
        </p:nvCxnSpPr>
        <p:spPr bwMode="gray">
          <a:xfrm>
            <a:off x="6248045" y="223917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8" name="Content Placeholder 15"/>
          <p:cNvSpPr>
            <a:spLocks noGrp="1"/>
          </p:cNvSpPr>
          <p:nvPr>
            <p:ph sz="quarter" idx="21"/>
          </p:nvPr>
        </p:nvSpPr>
        <p:spPr bwMode="gray">
          <a:xfrm>
            <a:off x="6248045" y="2317641"/>
            <a:ext cx="5605200" cy="1481057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8" y="1085213"/>
            <a:ext cx="11521159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32" name="Straight Connector 31"/>
          <p:cNvCxnSpPr/>
          <p:nvPr userDrawn="1"/>
        </p:nvCxnSpPr>
        <p:spPr bwMode="gray">
          <a:xfrm>
            <a:off x="6095999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Text Placeholder 11"/>
          <p:cNvSpPr>
            <a:spLocks noGrp="1"/>
          </p:cNvSpPr>
          <p:nvPr>
            <p:ph type="body" sz="quarter" idx="22"/>
          </p:nvPr>
        </p:nvSpPr>
        <p:spPr bwMode="gray">
          <a:xfrm>
            <a:off x="6248045" y="4043972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9" name="Straight Connector 14"/>
          <p:cNvCxnSpPr/>
          <p:nvPr userDrawn="1"/>
        </p:nvCxnSpPr>
        <p:spPr bwMode="gray">
          <a:xfrm>
            <a:off x="6248045" y="4351954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0" name="Content Placeholder 15"/>
          <p:cNvSpPr>
            <a:spLocks noGrp="1"/>
          </p:cNvSpPr>
          <p:nvPr>
            <p:ph sz="quarter" idx="23"/>
          </p:nvPr>
        </p:nvSpPr>
        <p:spPr bwMode="gray">
          <a:xfrm>
            <a:off x="6248045" y="4430420"/>
            <a:ext cx="5605200" cy="1481057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621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: Content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333264" y="1931195"/>
            <a:ext cx="5619398" cy="1853868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 bwMode="gray">
          <a:xfrm>
            <a:off x="6095999" y="1931195"/>
            <a:ext cx="0" cy="398224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 bwMode="gray">
          <a:xfrm>
            <a:off x="333527" y="3922317"/>
            <a:ext cx="1152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9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6234129" y="1931195"/>
            <a:ext cx="5619398" cy="1853868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333264" y="4059571"/>
            <a:ext cx="5619398" cy="1853868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6234129" y="4059571"/>
            <a:ext cx="5619398" cy="1853868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4"/>
          </p:nvPr>
        </p:nvSpPr>
        <p:spPr bwMode="gray"/>
        <p:txBody>
          <a:bodyPr/>
          <a:lstStyle/>
          <a:p>
            <a:fld id="{32E27045-0511-42A6-9AC3-A3212EB42885}" type="datetime4">
              <a:rPr lang="en-US" smtClean="0"/>
              <a:t>February 23, 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5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6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3264" y="1085213"/>
            <a:ext cx="1152000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52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: Content (4) &amp;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333264" y="1931198"/>
            <a:ext cx="5621183" cy="1530893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6232344" y="1931198"/>
            <a:ext cx="5621183" cy="1530893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333264" y="3737725"/>
            <a:ext cx="5621183" cy="1530893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6232344" y="3737725"/>
            <a:ext cx="5621183" cy="1530893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332367" y="5452639"/>
            <a:ext cx="11521160" cy="460800"/>
          </a:xfrm>
          <a:solidFill>
            <a:schemeClr val="accent3"/>
          </a:solidFill>
        </p:spPr>
        <p:txBody>
          <a:bodyPr lIns="0" tIns="0" rIns="0"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3" name="Straight Connector 22"/>
          <p:cNvCxnSpPr/>
          <p:nvPr userDrawn="1"/>
        </p:nvCxnSpPr>
        <p:spPr bwMode="gray">
          <a:xfrm>
            <a:off x="333527" y="3599905"/>
            <a:ext cx="1152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" name="Date Placeholder 2"/>
          <p:cNvSpPr>
            <a:spLocks noGrp="1"/>
          </p:cNvSpPr>
          <p:nvPr>
            <p:ph type="dt" sz="half" idx="25"/>
          </p:nvPr>
        </p:nvSpPr>
        <p:spPr bwMode="gray"/>
        <p:txBody>
          <a:bodyPr/>
          <a:lstStyle/>
          <a:p>
            <a:fld id="{6E7D5807-0F83-4687-8EA8-403E998DE912}" type="datetime4">
              <a:rPr lang="en-US" smtClean="0"/>
              <a:t>February 23, 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6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7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 bwMode="gray">
          <a:xfrm>
            <a:off x="6095999" y="1931195"/>
            <a:ext cx="0" cy="333742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6" y="1085213"/>
            <a:ext cx="11521161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3834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: Title (2) &amp; Content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2553273" y="1931196"/>
            <a:ext cx="5361993" cy="191932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2553273" y="3993324"/>
            <a:ext cx="5361993" cy="191932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 bwMode="gray">
          <a:xfrm>
            <a:off x="2551798" y="3921919"/>
            <a:ext cx="53604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5" name="Content Placeholder 3"/>
          <p:cNvSpPr>
            <a:spLocks noGrp="1"/>
          </p:cNvSpPr>
          <p:nvPr userDrawn="1">
            <p:ph sz="quarter" idx="23"/>
          </p:nvPr>
        </p:nvSpPr>
        <p:spPr bwMode="gray">
          <a:xfrm>
            <a:off x="332582" y="1931196"/>
            <a:ext cx="1918800" cy="1919320"/>
          </a:xfr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6" name="Content Placeholder 3"/>
          <p:cNvSpPr>
            <a:spLocks noGrp="1"/>
          </p:cNvSpPr>
          <p:nvPr userDrawn="1">
            <p:ph sz="quarter" idx="24"/>
          </p:nvPr>
        </p:nvSpPr>
        <p:spPr bwMode="gray">
          <a:xfrm>
            <a:off x="332582" y="3993324"/>
            <a:ext cx="1918800" cy="1919320"/>
          </a:xfr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  <a:lvl9pPr marL="0" indent="0" algn="l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 userDrawn="1">
            <p:ph type="dt" sz="half" idx="26"/>
          </p:nvPr>
        </p:nvSpPr>
        <p:spPr bwMode="gray"/>
        <p:txBody>
          <a:bodyPr/>
          <a:lstStyle/>
          <a:p>
            <a:fld id="{D7448BAD-718D-41D5-B039-249ED06F3A4A}" type="datetime4">
              <a:rPr lang="en-US" smtClean="0"/>
              <a:t>February 23, 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27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28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Subtitle 2"/>
          <p:cNvSpPr>
            <a:spLocks noGrp="1"/>
          </p:cNvSpPr>
          <p:nvPr userDrawn="1">
            <p:ph type="subTitle" idx="13"/>
          </p:nvPr>
        </p:nvSpPr>
        <p:spPr bwMode="gray">
          <a:xfrm>
            <a:off x="332366" y="1085213"/>
            <a:ext cx="11521161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1" name="Content Placeholder 3"/>
          <p:cNvSpPr>
            <a:spLocks noGrp="1"/>
          </p:cNvSpPr>
          <p:nvPr>
            <p:ph sz="quarter" idx="29"/>
          </p:nvPr>
        </p:nvSpPr>
        <p:spPr bwMode="gray">
          <a:xfrm>
            <a:off x="8218509" y="1931196"/>
            <a:ext cx="3634755" cy="3981448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909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: Title (3) &amp; Content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2553273" y="1931196"/>
            <a:ext cx="5361993" cy="1231942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2553273" y="3305949"/>
            <a:ext cx="5361993" cy="1231942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2553273" y="4680702"/>
            <a:ext cx="5361993" cy="1231942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 bwMode="gray">
          <a:xfrm>
            <a:off x="2554866" y="3235138"/>
            <a:ext cx="53604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 bwMode="gray">
          <a:xfrm>
            <a:off x="2554866" y="4611082"/>
            <a:ext cx="53604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5" name="Content Placeholder 3"/>
          <p:cNvSpPr>
            <a:spLocks noGrp="1"/>
          </p:cNvSpPr>
          <p:nvPr userDrawn="1">
            <p:ph sz="quarter" idx="23"/>
          </p:nvPr>
        </p:nvSpPr>
        <p:spPr bwMode="gray">
          <a:xfrm>
            <a:off x="332367" y="1931196"/>
            <a:ext cx="1917663" cy="1231942"/>
          </a:xfr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6" name="Content Placeholder 3"/>
          <p:cNvSpPr>
            <a:spLocks noGrp="1"/>
          </p:cNvSpPr>
          <p:nvPr userDrawn="1">
            <p:ph sz="quarter" idx="24"/>
          </p:nvPr>
        </p:nvSpPr>
        <p:spPr bwMode="gray">
          <a:xfrm>
            <a:off x="332367" y="3305949"/>
            <a:ext cx="1917663" cy="1231942"/>
          </a:xfr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  <a:lvl9pPr marL="0" indent="0" algn="l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7" name="Content Placeholder 3"/>
          <p:cNvSpPr>
            <a:spLocks noGrp="1"/>
          </p:cNvSpPr>
          <p:nvPr userDrawn="1">
            <p:ph sz="quarter" idx="25"/>
          </p:nvPr>
        </p:nvSpPr>
        <p:spPr bwMode="gray">
          <a:xfrm>
            <a:off x="332367" y="4680702"/>
            <a:ext cx="1917663" cy="1231942"/>
          </a:xfrm>
        </p:spPr>
        <p:txBody>
          <a:bodyPr lIns="0" tIns="0" rIns="0" bIns="0" anchor="ctr"/>
          <a:lstStyle>
            <a:lvl1pPr marL="0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>
              <a:buNone/>
              <a:defRPr b="1">
                <a:solidFill>
                  <a:schemeClr val="tx2"/>
                </a:solidFill>
              </a:defRPr>
            </a:lvl2pPr>
            <a:lvl3pPr marL="0" indent="0">
              <a:buNone/>
              <a:defRPr b="1">
                <a:solidFill>
                  <a:schemeClr val="tx2"/>
                </a:solidFill>
              </a:defRPr>
            </a:lvl3pPr>
            <a:lvl4pPr marL="0" indent="0">
              <a:buNone/>
              <a:defRPr b="1">
                <a:solidFill>
                  <a:schemeClr val="tx2"/>
                </a:solidFill>
              </a:defRPr>
            </a:lvl4pPr>
            <a:lvl5pPr marL="0" indent="0">
              <a:buNone/>
              <a:defRPr b="1">
                <a:solidFill>
                  <a:schemeClr val="tx2"/>
                </a:solidFill>
              </a:defRPr>
            </a:lvl5pPr>
            <a:lvl6pPr marL="0" indent="0">
              <a:buNone/>
              <a:defRPr b="1">
                <a:solidFill>
                  <a:schemeClr val="tx2"/>
                </a:solidFill>
              </a:defRPr>
            </a:lvl6pPr>
            <a:lvl7pPr marL="0" indent="0">
              <a:buNone/>
              <a:defRPr b="1">
                <a:solidFill>
                  <a:schemeClr val="tx2"/>
                </a:solidFill>
              </a:defRPr>
            </a:lvl7pPr>
            <a:lvl8pPr marL="0" indent="0">
              <a:buNone/>
              <a:defRPr b="1">
                <a:solidFill>
                  <a:schemeClr val="tx2"/>
                </a:solidFill>
              </a:defRPr>
            </a:lvl8pPr>
            <a:lvl9pPr marL="0" indent="0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 userDrawn="1">
            <p:ph type="dt" sz="half" idx="26"/>
          </p:nvPr>
        </p:nvSpPr>
        <p:spPr bwMode="gray"/>
        <p:txBody>
          <a:bodyPr/>
          <a:lstStyle/>
          <a:p>
            <a:fld id="{D7448BAD-718D-41D5-B039-249ED06F3A4A}" type="datetime4">
              <a:rPr lang="en-US" smtClean="0"/>
              <a:t>February 23, 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27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28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Subtitle 2"/>
          <p:cNvSpPr>
            <a:spLocks noGrp="1"/>
          </p:cNvSpPr>
          <p:nvPr userDrawn="1"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1" name="Content Placeholder 3"/>
          <p:cNvSpPr>
            <a:spLocks noGrp="1"/>
          </p:cNvSpPr>
          <p:nvPr>
            <p:ph sz="quarter" idx="29"/>
          </p:nvPr>
        </p:nvSpPr>
        <p:spPr bwMode="gray">
          <a:xfrm>
            <a:off x="8218509" y="1931196"/>
            <a:ext cx="3634755" cy="3981448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96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: Title (3) &amp; Content (3)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2553273" y="1931196"/>
            <a:ext cx="9299991" cy="1231942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 bwMode="gray">
          <a:xfrm>
            <a:off x="2554464" y="3235138"/>
            <a:ext cx="9298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2553273" y="3305949"/>
            <a:ext cx="9299991" cy="1231942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2553273" y="4680702"/>
            <a:ext cx="9299991" cy="1231942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0" name="Straight Connector 19"/>
          <p:cNvCxnSpPr/>
          <p:nvPr userDrawn="1"/>
        </p:nvCxnSpPr>
        <p:spPr bwMode="gray">
          <a:xfrm>
            <a:off x="2554464" y="4611082"/>
            <a:ext cx="9298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5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1931196"/>
            <a:ext cx="1916766" cy="1231942"/>
          </a:xfr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6" name="Content Placeholder 3"/>
          <p:cNvSpPr>
            <a:spLocks noGrp="1"/>
          </p:cNvSpPr>
          <p:nvPr>
            <p:ph sz="quarter" idx="24"/>
          </p:nvPr>
        </p:nvSpPr>
        <p:spPr bwMode="gray">
          <a:xfrm>
            <a:off x="333264" y="3305949"/>
            <a:ext cx="1916766" cy="1231942"/>
          </a:xfr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  <a:lvl9pPr marL="0" indent="0" algn="l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7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333264" y="4680702"/>
            <a:ext cx="1916766" cy="1231942"/>
          </a:xfrm>
        </p:spPr>
        <p:txBody>
          <a:bodyPr lIns="0" tIns="0" rIns="0" bIns="0" anchor="ctr"/>
          <a:lstStyle>
            <a:lvl1pPr marL="0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>
              <a:buNone/>
              <a:defRPr b="1">
                <a:solidFill>
                  <a:schemeClr val="tx2"/>
                </a:solidFill>
              </a:defRPr>
            </a:lvl2pPr>
            <a:lvl3pPr marL="0" indent="0">
              <a:buNone/>
              <a:defRPr b="1">
                <a:solidFill>
                  <a:schemeClr val="tx2"/>
                </a:solidFill>
              </a:defRPr>
            </a:lvl3pPr>
            <a:lvl4pPr marL="0" indent="0">
              <a:buNone/>
              <a:defRPr b="1">
                <a:solidFill>
                  <a:schemeClr val="tx2"/>
                </a:solidFill>
              </a:defRPr>
            </a:lvl4pPr>
            <a:lvl5pPr marL="0" indent="0">
              <a:buNone/>
              <a:defRPr b="1">
                <a:solidFill>
                  <a:schemeClr val="tx2"/>
                </a:solidFill>
              </a:defRPr>
            </a:lvl5pPr>
            <a:lvl6pPr marL="0" indent="0">
              <a:buNone/>
              <a:defRPr b="1">
                <a:solidFill>
                  <a:schemeClr val="tx2"/>
                </a:solidFill>
              </a:defRPr>
            </a:lvl6pPr>
            <a:lvl7pPr marL="0" indent="0">
              <a:buNone/>
              <a:defRPr b="1">
                <a:solidFill>
                  <a:schemeClr val="tx2"/>
                </a:solidFill>
              </a:defRPr>
            </a:lvl7pPr>
            <a:lvl8pPr marL="0" indent="0">
              <a:buNone/>
              <a:defRPr b="1">
                <a:solidFill>
                  <a:schemeClr val="tx2"/>
                </a:solidFill>
              </a:defRPr>
            </a:lvl8pPr>
            <a:lvl9pPr marL="0" indent="0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6"/>
          </p:nvPr>
        </p:nvSpPr>
        <p:spPr bwMode="gray"/>
        <p:txBody>
          <a:bodyPr/>
          <a:lstStyle/>
          <a:p>
            <a:fld id="{D7448BAD-718D-41D5-B039-249ED06F3A4A}" type="datetime4">
              <a:rPr lang="en-US" smtClean="0"/>
              <a:t>February 23, 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7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8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8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75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: Title (3) &amp; Content (3) &amp; Box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2553273" y="1931196"/>
            <a:ext cx="9299991" cy="1016472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 bwMode="gray">
          <a:xfrm>
            <a:off x="2554464" y="3019668"/>
            <a:ext cx="9298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2553273" y="3091669"/>
            <a:ext cx="9299991" cy="1016472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2553273" y="4252143"/>
            <a:ext cx="9299991" cy="1016472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0" name="Straight Connector 19"/>
          <p:cNvCxnSpPr/>
          <p:nvPr userDrawn="1"/>
        </p:nvCxnSpPr>
        <p:spPr bwMode="gray">
          <a:xfrm>
            <a:off x="2554464" y="4180142"/>
            <a:ext cx="9298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5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1931196"/>
            <a:ext cx="1916766" cy="1016472"/>
          </a:xfr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6" name="Content Placeholder 3"/>
          <p:cNvSpPr>
            <a:spLocks noGrp="1"/>
          </p:cNvSpPr>
          <p:nvPr>
            <p:ph sz="quarter" idx="24"/>
          </p:nvPr>
        </p:nvSpPr>
        <p:spPr bwMode="gray">
          <a:xfrm>
            <a:off x="333264" y="3091669"/>
            <a:ext cx="1916766" cy="1016472"/>
          </a:xfr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  <a:lvl9pPr marL="0" indent="0" algn="l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7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333264" y="4252143"/>
            <a:ext cx="1916766" cy="1016472"/>
          </a:xfrm>
        </p:spPr>
        <p:txBody>
          <a:bodyPr lIns="0" tIns="0" rIns="0" bIns="0" anchor="ctr"/>
          <a:lstStyle>
            <a:lvl1pPr marL="0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>
              <a:buNone/>
              <a:defRPr b="1">
                <a:solidFill>
                  <a:schemeClr val="tx2"/>
                </a:solidFill>
              </a:defRPr>
            </a:lvl2pPr>
            <a:lvl3pPr marL="0" indent="0">
              <a:buNone/>
              <a:defRPr b="1">
                <a:solidFill>
                  <a:schemeClr val="tx2"/>
                </a:solidFill>
              </a:defRPr>
            </a:lvl3pPr>
            <a:lvl4pPr marL="0" indent="0">
              <a:buNone/>
              <a:defRPr b="1">
                <a:solidFill>
                  <a:schemeClr val="tx2"/>
                </a:solidFill>
              </a:defRPr>
            </a:lvl4pPr>
            <a:lvl5pPr marL="0" indent="0">
              <a:buNone/>
              <a:defRPr b="1">
                <a:solidFill>
                  <a:schemeClr val="tx2"/>
                </a:solidFill>
              </a:defRPr>
            </a:lvl5pPr>
            <a:lvl6pPr marL="0" indent="0">
              <a:buNone/>
              <a:defRPr b="1">
                <a:solidFill>
                  <a:schemeClr val="tx2"/>
                </a:solidFill>
              </a:defRPr>
            </a:lvl6pPr>
            <a:lvl7pPr marL="0" indent="0">
              <a:buNone/>
              <a:defRPr b="1">
                <a:solidFill>
                  <a:schemeClr val="tx2"/>
                </a:solidFill>
              </a:defRPr>
            </a:lvl7pPr>
            <a:lvl8pPr marL="0" indent="0">
              <a:buNone/>
              <a:defRPr b="1">
                <a:solidFill>
                  <a:schemeClr val="tx2"/>
                </a:solidFill>
              </a:defRPr>
            </a:lvl8pPr>
            <a:lvl9pPr marL="0" indent="0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332366" y="5452639"/>
            <a:ext cx="11520898" cy="460800"/>
          </a:xfrm>
          <a:solidFill>
            <a:schemeClr val="accent3"/>
          </a:solidFill>
        </p:spPr>
        <p:txBody>
          <a:bodyPr lIns="0" tIns="0" rIns="0"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7"/>
          </p:nvPr>
        </p:nvSpPr>
        <p:spPr bwMode="gray"/>
        <p:txBody>
          <a:bodyPr/>
          <a:lstStyle/>
          <a:p>
            <a:fld id="{AFC62351-A650-4DF6-986F-78B25B039145}" type="datetime4">
              <a:rPr lang="en-US" smtClean="0"/>
              <a:t>February 23, 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8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9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3264" y="1085213"/>
            <a:ext cx="1152000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856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: Title (4) &amp; Content (4) &amp; Box /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2818583" y="1931198"/>
            <a:ext cx="9034681" cy="726353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2818583" y="2801554"/>
            <a:ext cx="9034681" cy="726353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2818583" y="3671910"/>
            <a:ext cx="9034681" cy="726353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332367" y="5452639"/>
            <a:ext cx="11520898" cy="460800"/>
          </a:xfrm>
          <a:solidFill>
            <a:schemeClr val="accent3"/>
          </a:solidFill>
        </p:spPr>
        <p:txBody>
          <a:bodyPr lIns="0" tIns="0" rIns="0"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3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332582" y="1931198"/>
            <a:ext cx="1535879" cy="726353"/>
          </a:xfrm>
        </p:spPr>
        <p:txBody>
          <a:bodyPr lIns="0" tIns="0" rIns="0" bIns="0" anchor="ctr"/>
          <a:lstStyle>
            <a:lvl1pPr marL="1588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1588" indent="0">
              <a:buNone/>
              <a:defRPr b="1">
                <a:solidFill>
                  <a:schemeClr val="tx2"/>
                </a:solidFill>
              </a:defRPr>
            </a:lvl2pPr>
            <a:lvl3pPr marL="1588" indent="0">
              <a:buNone/>
              <a:defRPr b="1">
                <a:solidFill>
                  <a:schemeClr val="tx2"/>
                </a:solidFill>
              </a:defRPr>
            </a:lvl3pPr>
            <a:lvl4pPr marL="1588" indent="0">
              <a:buNone/>
              <a:defRPr b="1">
                <a:solidFill>
                  <a:schemeClr val="tx2"/>
                </a:solidFill>
              </a:defRPr>
            </a:lvl4pPr>
            <a:lvl5pPr marL="1588" indent="0">
              <a:buNone/>
              <a:defRPr b="1">
                <a:solidFill>
                  <a:schemeClr val="tx2"/>
                </a:solidFill>
              </a:defRPr>
            </a:lvl5pPr>
            <a:lvl6pPr marL="1588" indent="0">
              <a:buNone/>
              <a:defRPr b="1">
                <a:solidFill>
                  <a:schemeClr val="tx2"/>
                </a:solidFill>
              </a:defRPr>
            </a:lvl6pPr>
            <a:lvl7pPr marL="1588" indent="0">
              <a:buNone/>
              <a:defRPr b="1">
                <a:solidFill>
                  <a:schemeClr val="tx2"/>
                </a:solidFill>
              </a:defRPr>
            </a:lvl7pPr>
            <a:lvl8pPr marL="1588" indent="0">
              <a:buNone/>
              <a:defRPr b="1">
                <a:solidFill>
                  <a:schemeClr val="tx2"/>
                </a:solidFill>
              </a:defRPr>
            </a:lvl8pPr>
            <a:lvl9pPr marL="1588" indent="0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5" name="Content Placeholder 3"/>
          <p:cNvSpPr>
            <a:spLocks noGrp="1"/>
          </p:cNvSpPr>
          <p:nvPr>
            <p:ph sz="quarter" idx="28"/>
          </p:nvPr>
        </p:nvSpPr>
        <p:spPr bwMode="gray">
          <a:xfrm>
            <a:off x="332582" y="2801554"/>
            <a:ext cx="1535879" cy="726353"/>
          </a:xfrm>
        </p:spPr>
        <p:txBody>
          <a:bodyPr lIns="0" tIns="0" rIns="0" bIns="0" anchor="ctr"/>
          <a:lstStyle>
            <a:lvl1pPr marL="1588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1588" indent="0">
              <a:buNone/>
              <a:defRPr b="1">
                <a:solidFill>
                  <a:schemeClr val="tx2"/>
                </a:solidFill>
              </a:defRPr>
            </a:lvl2pPr>
            <a:lvl3pPr marL="1588" indent="0">
              <a:buNone/>
              <a:defRPr b="1">
                <a:solidFill>
                  <a:schemeClr val="tx2"/>
                </a:solidFill>
              </a:defRPr>
            </a:lvl3pPr>
            <a:lvl4pPr marL="1588" indent="0">
              <a:buNone/>
              <a:defRPr b="1">
                <a:solidFill>
                  <a:schemeClr val="tx2"/>
                </a:solidFill>
              </a:defRPr>
            </a:lvl4pPr>
            <a:lvl5pPr marL="1588" indent="0">
              <a:buNone/>
              <a:defRPr b="1">
                <a:solidFill>
                  <a:schemeClr val="tx2"/>
                </a:solidFill>
              </a:defRPr>
            </a:lvl5pPr>
            <a:lvl6pPr marL="1588" indent="0">
              <a:buNone/>
              <a:defRPr b="1">
                <a:solidFill>
                  <a:schemeClr val="tx2"/>
                </a:solidFill>
              </a:defRPr>
            </a:lvl6pPr>
            <a:lvl7pPr marL="1588" indent="0">
              <a:buNone/>
              <a:defRPr b="1">
                <a:solidFill>
                  <a:schemeClr val="tx2"/>
                </a:solidFill>
              </a:defRPr>
            </a:lvl7pPr>
            <a:lvl8pPr marL="1588" indent="0">
              <a:buNone/>
              <a:defRPr b="1">
                <a:solidFill>
                  <a:schemeClr val="tx2"/>
                </a:solidFill>
              </a:defRPr>
            </a:lvl8pPr>
            <a:lvl9pPr marL="1588" indent="0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6" name="Content Placeholder 3"/>
          <p:cNvSpPr>
            <a:spLocks noGrp="1"/>
          </p:cNvSpPr>
          <p:nvPr>
            <p:ph sz="quarter" idx="29"/>
          </p:nvPr>
        </p:nvSpPr>
        <p:spPr bwMode="gray">
          <a:xfrm>
            <a:off x="332582" y="3671910"/>
            <a:ext cx="1535879" cy="726353"/>
          </a:xfrm>
        </p:spPr>
        <p:txBody>
          <a:bodyPr lIns="0" tIns="0" rIns="0" bIns="0" anchor="ctr"/>
          <a:lstStyle>
            <a:lvl1pPr marL="1588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1588" indent="0">
              <a:buNone/>
              <a:defRPr b="1">
                <a:solidFill>
                  <a:schemeClr val="tx2"/>
                </a:solidFill>
              </a:defRPr>
            </a:lvl2pPr>
            <a:lvl3pPr marL="1588" indent="0">
              <a:buNone/>
              <a:defRPr b="1">
                <a:solidFill>
                  <a:schemeClr val="tx2"/>
                </a:solidFill>
              </a:defRPr>
            </a:lvl3pPr>
            <a:lvl4pPr marL="1588" indent="0">
              <a:buNone/>
              <a:defRPr b="1">
                <a:solidFill>
                  <a:schemeClr val="tx2"/>
                </a:solidFill>
              </a:defRPr>
            </a:lvl4pPr>
            <a:lvl5pPr marL="1588" indent="0">
              <a:buNone/>
              <a:defRPr b="1">
                <a:solidFill>
                  <a:schemeClr val="tx2"/>
                </a:solidFill>
              </a:defRPr>
            </a:lvl5pPr>
            <a:lvl6pPr marL="1588" indent="0">
              <a:buNone/>
              <a:defRPr b="1">
                <a:solidFill>
                  <a:schemeClr val="tx2"/>
                </a:solidFill>
              </a:defRPr>
            </a:lvl6pPr>
            <a:lvl7pPr marL="1588" indent="0">
              <a:buNone/>
              <a:defRPr b="1">
                <a:solidFill>
                  <a:schemeClr val="tx2"/>
                </a:solidFill>
              </a:defRPr>
            </a:lvl7pPr>
            <a:lvl8pPr marL="1588" indent="0">
              <a:buNone/>
              <a:defRPr b="1">
                <a:solidFill>
                  <a:schemeClr val="tx2"/>
                </a:solidFill>
              </a:defRPr>
            </a:lvl8pPr>
            <a:lvl9pPr marL="1588" indent="0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7" name="Content Placeholder 3"/>
          <p:cNvSpPr>
            <a:spLocks noGrp="1"/>
          </p:cNvSpPr>
          <p:nvPr>
            <p:ph sz="quarter" idx="30"/>
          </p:nvPr>
        </p:nvSpPr>
        <p:spPr bwMode="gray">
          <a:xfrm>
            <a:off x="2818583" y="4542265"/>
            <a:ext cx="9034681" cy="726353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8" name="Content Placeholder 3"/>
          <p:cNvSpPr>
            <a:spLocks noGrp="1"/>
          </p:cNvSpPr>
          <p:nvPr>
            <p:ph sz="quarter" idx="31"/>
          </p:nvPr>
        </p:nvSpPr>
        <p:spPr bwMode="gray">
          <a:xfrm>
            <a:off x="332582" y="4542265"/>
            <a:ext cx="1535879" cy="726353"/>
          </a:xfrm>
        </p:spPr>
        <p:txBody>
          <a:bodyPr lIns="0" tIns="0" rIns="0" bIns="0" anchor="ctr"/>
          <a:lstStyle>
            <a:lvl1pPr marL="1588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1588" indent="0">
              <a:buNone/>
              <a:defRPr b="1">
                <a:solidFill>
                  <a:schemeClr val="tx2"/>
                </a:solidFill>
              </a:defRPr>
            </a:lvl2pPr>
            <a:lvl3pPr marL="1588" indent="0">
              <a:buNone/>
              <a:defRPr b="1">
                <a:solidFill>
                  <a:schemeClr val="tx2"/>
                </a:solidFill>
              </a:defRPr>
            </a:lvl3pPr>
            <a:lvl4pPr marL="1588" indent="0">
              <a:buNone/>
              <a:defRPr b="1">
                <a:solidFill>
                  <a:schemeClr val="tx2"/>
                </a:solidFill>
              </a:defRPr>
            </a:lvl4pPr>
            <a:lvl5pPr marL="1588" indent="0">
              <a:buNone/>
              <a:defRPr b="1">
                <a:solidFill>
                  <a:schemeClr val="tx2"/>
                </a:solidFill>
              </a:defRPr>
            </a:lvl5pPr>
            <a:lvl6pPr marL="1588" indent="0">
              <a:buNone/>
              <a:defRPr b="1">
                <a:solidFill>
                  <a:schemeClr val="tx2"/>
                </a:solidFill>
              </a:defRPr>
            </a:lvl6pPr>
            <a:lvl7pPr marL="1588" indent="0">
              <a:buNone/>
              <a:defRPr b="1">
                <a:solidFill>
                  <a:schemeClr val="tx2"/>
                </a:solidFill>
              </a:defRPr>
            </a:lvl7pPr>
            <a:lvl8pPr marL="1588" indent="0">
              <a:buNone/>
              <a:defRPr b="1">
                <a:solidFill>
                  <a:schemeClr val="tx2"/>
                </a:solidFill>
              </a:defRPr>
            </a:lvl8pPr>
            <a:lvl9pPr marL="1588" indent="0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39" name="Straight Connector 13"/>
          <p:cNvCxnSpPr/>
          <p:nvPr userDrawn="1"/>
        </p:nvCxnSpPr>
        <p:spPr bwMode="gray">
          <a:xfrm>
            <a:off x="1999567" y="2800986"/>
            <a:ext cx="0" cy="727200"/>
          </a:xfrm>
          <a:prstGeom prst="lin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0" name="Straight Connector 14"/>
          <p:cNvCxnSpPr/>
          <p:nvPr userDrawn="1"/>
        </p:nvCxnSpPr>
        <p:spPr bwMode="gray">
          <a:xfrm>
            <a:off x="1779054" y="3164586"/>
            <a:ext cx="220918" cy="0"/>
          </a:xfrm>
          <a:prstGeom prst="lin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1" name="Straight Connector 13"/>
          <p:cNvCxnSpPr/>
          <p:nvPr userDrawn="1"/>
        </p:nvCxnSpPr>
        <p:spPr bwMode="gray">
          <a:xfrm>
            <a:off x="1999567" y="4542262"/>
            <a:ext cx="0" cy="727200"/>
          </a:xfrm>
          <a:prstGeom prst="lin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2" name="Straight Connector 14"/>
          <p:cNvCxnSpPr/>
          <p:nvPr userDrawn="1"/>
        </p:nvCxnSpPr>
        <p:spPr bwMode="gray">
          <a:xfrm>
            <a:off x="1778487" y="4905862"/>
            <a:ext cx="220918" cy="0"/>
          </a:xfrm>
          <a:prstGeom prst="lin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5" name="Straight Connector 13"/>
          <p:cNvCxnSpPr/>
          <p:nvPr userDrawn="1"/>
        </p:nvCxnSpPr>
        <p:spPr bwMode="gray">
          <a:xfrm>
            <a:off x="1999567" y="1930348"/>
            <a:ext cx="0" cy="727200"/>
          </a:xfrm>
          <a:prstGeom prst="lin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6" name="Straight Connector 14"/>
          <p:cNvCxnSpPr/>
          <p:nvPr userDrawn="1"/>
        </p:nvCxnSpPr>
        <p:spPr bwMode="gray">
          <a:xfrm>
            <a:off x="1779502" y="2293948"/>
            <a:ext cx="220918" cy="0"/>
          </a:xfrm>
          <a:prstGeom prst="lin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8" name="Straight Connector 13"/>
          <p:cNvCxnSpPr/>
          <p:nvPr userDrawn="1"/>
        </p:nvCxnSpPr>
        <p:spPr bwMode="gray">
          <a:xfrm>
            <a:off x="1999568" y="3671624"/>
            <a:ext cx="0" cy="727200"/>
          </a:xfrm>
          <a:prstGeom prst="lin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9" name="Straight Connector 14"/>
          <p:cNvCxnSpPr/>
          <p:nvPr userDrawn="1"/>
        </p:nvCxnSpPr>
        <p:spPr bwMode="gray">
          <a:xfrm>
            <a:off x="1778487" y="4035224"/>
            <a:ext cx="220918" cy="0"/>
          </a:xfrm>
          <a:prstGeom prst="lin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1" name="Straight Connector 50"/>
          <p:cNvCxnSpPr/>
          <p:nvPr userDrawn="1"/>
        </p:nvCxnSpPr>
        <p:spPr bwMode="gray">
          <a:xfrm>
            <a:off x="2072427" y="2729549"/>
            <a:ext cx="978083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 userDrawn="1"/>
        </p:nvCxnSpPr>
        <p:spPr bwMode="gray">
          <a:xfrm>
            <a:off x="2072427" y="3599904"/>
            <a:ext cx="978083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 userDrawn="1"/>
        </p:nvCxnSpPr>
        <p:spPr bwMode="gray">
          <a:xfrm>
            <a:off x="2072427" y="4470259"/>
            <a:ext cx="978083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 userDrawn="1">
            <p:ph type="dt" sz="half" idx="32"/>
          </p:nvPr>
        </p:nvSpPr>
        <p:spPr bwMode="gray"/>
        <p:txBody>
          <a:bodyPr/>
          <a:lstStyle/>
          <a:p>
            <a:fld id="{ED4418A7-E8E0-42C3-AC0C-9BF91949BA0B}" type="datetime4">
              <a:rPr lang="en-US" smtClean="0"/>
              <a:t>February 23,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33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34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4" name="Subtitle 2"/>
          <p:cNvSpPr>
            <a:spLocks noGrp="1"/>
          </p:cNvSpPr>
          <p:nvPr userDrawn="1"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35" hasCustomPrompt="1"/>
          </p:nvPr>
        </p:nvSpPr>
        <p:spPr>
          <a:xfrm>
            <a:off x="2218077" y="2100061"/>
            <a:ext cx="385200" cy="385200"/>
          </a:xfrm>
          <a:prstGeom prst="ellipse">
            <a:avLst/>
          </a:prstGeom>
          <a:solidFill>
            <a:schemeClr val="tx2"/>
          </a:solidFill>
        </p:spPr>
        <p:txBody>
          <a:bodyPr anchor="ctr" anchorCtr="0"/>
          <a:lstStyle>
            <a:lvl1pPr algn="ctr">
              <a:spcBef>
                <a:spcPts val="0"/>
              </a:spcBef>
              <a:defRPr sz="2000" b="1">
                <a:solidFill>
                  <a:schemeClr val="bg1"/>
                </a:solidFill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defRPr>
            </a:lvl1pPr>
          </a:lstStyle>
          <a:p>
            <a:pPr lvl="0"/>
            <a:r>
              <a:rPr lang="pl-PL" dirty="0"/>
              <a:t>1</a:t>
            </a:r>
            <a:endParaRPr lang="en-GB" dirty="0"/>
          </a:p>
        </p:txBody>
      </p:sp>
      <p:sp>
        <p:nvSpPr>
          <p:cNvPr id="54" name="Content Placeholder 6"/>
          <p:cNvSpPr>
            <a:spLocks noGrp="1"/>
          </p:cNvSpPr>
          <p:nvPr>
            <p:ph sz="quarter" idx="36" hasCustomPrompt="1"/>
          </p:nvPr>
        </p:nvSpPr>
        <p:spPr>
          <a:xfrm>
            <a:off x="2218077" y="2971986"/>
            <a:ext cx="385200" cy="385200"/>
          </a:xfrm>
          <a:prstGeom prst="ellipse">
            <a:avLst/>
          </a:prstGeom>
          <a:solidFill>
            <a:schemeClr val="tx2"/>
          </a:solidFill>
        </p:spPr>
        <p:txBody>
          <a:bodyPr anchor="ctr" anchorCtr="0"/>
          <a:lstStyle>
            <a:lvl1pPr algn="ctr">
              <a:spcBef>
                <a:spcPts val="0"/>
              </a:spcBef>
              <a:defRPr sz="2000" b="1">
                <a:solidFill>
                  <a:schemeClr val="bg1"/>
                </a:solidFill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defRPr>
            </a:lvl1pPr>
          </a:lstStyle>
          <a:p>
            <a:pPr lvl="0"/>
            <a:r>
              <a:rPr lang="pl-PL" dirty="0"/>
              <a:t>2</a:t>
            </a:r>
            <a:endParaRPr lang="en-GB" dirty="0"/>
          </a:p>
        </p:txBody>
      </p:sp>
      <p:sp>
        <p:nvSpPr>
          <p:cNvPr id="55" name="Content Placeholder 6"/>
          <p:cNvSpPr>
            <a:spLocks noGrp="1"/>
          </p:cNvSpPr>
          <p:nvPr>
            <p:ph sz="quarter" idx="37" hasCustomPrompt="1"/>
          </p:nvPr>
        </p:nvSpPr>
        <p:spPr>
          <a:xfrm>
            <a:off x="2218077" y="3843416"/>
            <a:ext cx="385200" cy="385200"/>
          </a:xfrm>
          <a:prstGeom prst="ellipse">
            <a:avLst/>
          </a:prstGeom>
          <a:solidFill>
            <a:schemeClr val="tx2"/>
          </a:solidFill>
        </p:spPr>
        <p:txBody>
          <a:bodyPr anchor="ctr" anchorCtr="0"/>
          <a:lstStyle>
            <a:lvl1pPr algn="ctr">
              <a:spcBef>
                <a:spcPts val="0"/>
              </a:spcBef>
              <a:defRPr sz="2000" b="1">
                <a:solidFill>
                  <a:schemeClr val="bg1"/>
                </a:solidFill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defRPr>
            </a:lvl1pPr>
          </a:lstStyle>
          <a:p>
            <a:pPr lvl="0"/>
            <a:r>
              <a:rPr lang="pl-PL" dirty="0"/>
              <a:t>3</a:t>
            </a:r>
            <a:endParaRPr lang="en-GB" dirty="0"/>
          </a:p>
        </p:txBody>
      </p:sp>
      <p:sp>
        <p:nvSpPr>
          <p:cNvPr id="56" name="Content Placeholder 6"/>
          <p:cNvSpPr>
            <a:spLocks noGrp="1"/>
          </p:cNvSpPr>
          <p:nvPr>
            <p:ph sz="quarter" idx="38" hasCustomPrompt="1"/>
          </p:nvPr>
        </p:nvSpPr>
        <p:spPr>
          <a:xfrm>
            <a:off x="2218077" y="4708172"/>
            <a:ext cx="385200" cy="385200"/>
          </a:xfrm>
          <a:prstGeom prst="ellipse">
            <a:avLst/>
          </a:prstGeom>
          <a:solidFill>
            <a:schemeClr val="tx2"/>
          </a:solidFill>
        </p:spPr>
        <p:txBody>
          <a:bodyPr anchor="ctr" anchorCtr="0"/>
          <a:lstStyle>
            <a:lvl1pPr algn="ctr">
              <a:spcBef>
                <a:spcPts val="0"/>
              </a:spcBef>
              <a:defRPr sz="2000" b="1">
                <a:solidFill>
                  <a:schemeClr val="bg1"/>
                </a:solidFill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defRPr>
            </a:lvl1pPr>
          </a:lstStyle>
          <a:p>
            <a:pPr lvl="0"/>
            <a:r>
              <a:rPr lang="pl-PL" dirty="0"/>
              <a:t>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3298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: Matri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2553272" y="1931194"/>
            <a:ext cx="2899094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8" name="Text Placeholder 11"/>
          <p:cNvSpPr>
            <a:spLocks noGrp="1"/>
          </p:cNvSpPr>
          <p:nvPr>
            <p:ph type="body" sz="quarter" idx="27"/>
          </p:nvPr>
        </p:nvSpPr>
        <p:spPr bwMode="gray">
          <a:xfrm>
            <a:off x="5754947" y="1931194"/>
            <a:ext cx="28980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9" name="Text Placeholder 11"/>
          <p:cNvSpPr>
            <a:spLocks noGrp="1"/>
          </p:cNvSpPr>
          <p:nvPr>
            <p:ph type="body" sz="quarter" idx="28"/>
          </p:nvPr>
        </p:nvSpPr>
        <p:spPr bwMode="gray">
          <a:xfrm>
            <a:off x="8955527" y="1931194"/>
            <a:ext cx="28980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2553272" y="2317748"/>
            <a:ext cx="2903803" cy="10836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2553273" y="3573970"/>
            <a:ext cx="2903803" cy="10836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2553273" y="4830194"/>
            <a:ext cx="2903803" cy="10836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1931196"/>
            <a:ext cx="1916766" cy="1231942"/>
          </a:xfr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Content Placeholder 3"/>
          <p:cNvSpPr>
            <a:spLocks noGrp="1"/>
          </p:cNvSpPr>
          <p:nvPr>
            <p:ph sz="quarter" idx="24"/>
          </p:nvPr>
        </p:nvSpPr>
        <p:spPr bwMode="gray">
          <a:xfrm>
            <a:off x="333264" y="3305949"/>
            <a:ext cx="1916766" cy="1231942"/>
          </a:xfr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  <a:lvl9pPr marL="0" indent="0" algn="l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333264" y="4680702"/>
            <a:ext cx="1916766" cy="1231942"/>
          </a:xfrm>
        </p:spPr>
        <p:txBody>
          <a:bodyPr lIns="0" tIns="0" rIns="0" bIns="0" anchor="ctr"/>
          <a:lstStyle>
            <a:lvl1pPr marL="0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>
              <a:buNone/>
              <a:defRPr b="1">
                <a:solidFill>
                  <a:schemeClr val="tx2"/>
                </a:solidFill>
              </a:defRPr>
            </a:lvl2pPr>
            <a:lvl3pPr marL="0" indent="0">
              <a:buNone/>
              <a:defRPr b="1">
                <a:solidFill>
                  <a:schemeClr val="tx2"/>
                </a:solidFill>
              </a:defRPr>
            </a:lvl3pPr>
            <a:lvl4pPr marL="0" indent="0">
              <a:buNone/>
              <a:defRPr b="1">
                <a:solidFill>
                  <a:schemeClr val="tx2"/>
                </a:solidFill>
              </a:defRPr>
            </a:lvl4pPr>
            <a:lvl5pPr marL="0" indent="0">
              <a:buNone/>
              <a:defRPr b="1">
                <a:solidFill>
                  <a:schemeClr val="tx2"/>
                </a:solidFill>
              </a:defRPr>
            </a:lvl5pPr>
            <a:lvl6pPr marL="0" indent="0">
              <a:buNone/>
              <a:defRPr b="1">
                <a:solidFill>
                  <a:schemeClr val="tx2"/>
                </a:solidFill>
              </a:defRPr>
            </a:lvl6pPr>
            <a:lvl7pPr marL="0" indent="0">
              <a:buNone/>
              <a:defRPr b="1">
                <a:solidFill>
                  <a:schemeClr val="tx2"/>
                </a:solidFill>
              </a:defRPr>
            </a:lvl7pPr>
            <a:lvl8pPr marL="0" indent="0">
              <a:buNone/>
              <a:defRPr b="1">
                <a:solidFill>
                  <a:schemeClr val="tx2"/>
                </a:solidFill>
              </a:defRPr>
            </a:lvl8pPr>
            <a:lvl9pPr marL="0" indent="0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8" name="Straight Connector 27"/>
          <p:cNvCxnSpPr/>
          <p:nvPr userDrawn="1"/>
        </p:nvCxnSpPr>
        <p:spPr bwMode="gray">
          <a:xfrm>
            <a:off x="2553272" y="2238607"/>
            <a:ext cx="289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 userDrawn="1"/>
        </p:nvCxnSpPr>
        <p:spPr bwMode="gray">
          <a:xfrm>
            <a:off x="2550359" y="3487659"/>
            <a:ext cx="289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 userDrawn="1"/>
        </p:nvCxnSpPr>
        <p:spPr bwMode="gray">
          <a:xfrm>
            <a:off x="2550359" y="4743881"/>
            <a:ext cx="289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 userDrawn="1"/>
        </p:nvCxnSpPr>
        <p:spPr bwMode="gray">
          <a:xfrm>
            <a:off x="5754400" y="2238607"/>
            <a:ext cx="289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 userDrawn="1"/>
        </p:nvCxnSpPr>
        <p:spPr bwMode="gray">
          <a:xfrm>
            <a:off x="5752943" y="3487659"/>
            <a:ext cx="289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 bwMode="gray">
          <a:xfrm>
            <a:off x="5752943" y="4743881"/>
            <a:ext cx="289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 userDrawn="1"/>
        </p:nvCxnSpPr>
        <p:spPr bwMode="gray">
          <a:xfrm>
            <a:off x="8955527" y="2238607"/>
            <a:ext cx="289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 userDrawn="1"/>
        </p:nvCxnSpPr>
        <p:spPr bwMode="gray">
          <a:xfrm>
            <a:off x="8955527" y="3487659"/>
            <a:ext cx="289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 bwMode="gray">
          <a:xfrm>
            <a:off x="8955527" y="4743881"/>
            <a:ext cx="289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3" name="Content Placeholder 3"/>
          <p:cNvSpPr>
            <a:spLocks noGrp="1"/>
          </p:cNvSpPr>
          <p:nvPr>
            <p:ph sz="quarter" idx="29"/>
          </p:nvPr>
        </p:nvSpPr>
        <p:spPr bwMode="gray">
          <a:xfrm>
            <a:off x="5757301" y="2317748"/>
            <a:ext cx="2898000" cy="10836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4" name="Content Placeholder 3"/>
          <p:cNvSpPr>
            <a:spLocks noGrp="1"/>
          </p:cNvSpPr>
          <p:nvPr>
            <p:ph sz="quarter" idx="30"/>
          </p:nvPr>
        </p:nvSpPr>
        <p:spPr bwMode="gray">
          <a:xfrm>
            <a:off x="5757302" y="3573970"/>
            <a:ext cx="2898000" cy="10836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5" name="Content Placeholder 3"/>
          <p:cNvSpPr>
            <a:spLocks noGrp="1"/>
          </p:cNvSpPr>
          <p:nvPr>
            <p:ph sz="quarter" idx="31"/>
          </p:nvPr>
        </p:nvSpPr>
        <p:spPr bwMode="gray">
          <a:xfrm>
            <a:off x="5757302" y="4830194"/>
            <a:ext cx="2898000" cy="10836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6" name="Content Placeholder 3"/>
          <p:cNvSpPr>
            <a:spLocks noGrp="1"/>
          </p:cNvSpPr>
          <p:nvPr>
            <p:ph sz="quarter" idx="32"/>
          </p:nvPr>
        </p:nvSpPr>
        <p:spPr bwMode="gray">
          <a:xfrm>
            <a:off x="8955527" y="2317748"/>
            <a:ext cx="2898000" cy="10836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7" name="Content Placeholder 3"/>
          <p:cNvSpPr>
            <a:spLocks noGrp="1"/>
          </p:cNvSpPr>
          <p:nvPr>
            <p:ph sz="quarter" idx="33"/>
          </p:nvPr>
        </p:nvSpPr>
        <p:spPr bwMode="gray">
          <a:xfrm>
            <a:off x="8955527" y="3573970"/>
            <a:ext cx="2898000" cy="10836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8" name="Content Placeholder 3"/>
          <p:cNvSpPr>
            <a:spLocks noGrp="1"/>
          </p:cNvSpPr>
          <p:nvPr>
            <p:ph sz="quarter" idx="34"/>
          </p:nvPr>
        </p:nvSpPr>
        <p:spPr bwMode="gray">
          <a:xfrm>
            <a:off x="8955527" y="4830194"/>
            <a:ext cx="2898000" cy="10836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35"/>
          </p:nvPr>
        </p:nvSpPr>
        <p:spPr bwMode="gray"/>
        <p:txBody>
          <a:bodyPr/>
          <a:lstStyle/>
          <a:p>
            <a:fld id="{61D1DE91-E2DE-4375-B4FF-ECFCEDDDCBE0}" type="datetime4">
              <a:rPr lang="en-US" smtClean="0"/>
              <a:t>February 23, 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6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7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1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8" y="1085213"/>
            <a:ext cx="11520896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4544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: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gray">
          <a:xfrm>
            <a:off x="2" y="0"/>
            <a:ext cx="12192000" cy="6858000"/>
          </a:xfrm>
          <a:prstGeom prst="rect">
            <a:avLst/>
          </a:prstGeom>
          <a:solidFill>
            <a:srgbClr val="FF000F"/>
          </a:solidFill>
          <a:ln w="25400" cap="flat" cmpd="sng" algn="ctr">
            <a:noFill/>
            <a:prstDash val="solid"/>
          </a:ln>
          <a:effectLst/>
        </p:spPr>
        <p:txBody>
          <a:bodyPr lIns="72009" tIns="72009" rIns="72009" bIns="72009" rtlCol="0" anchor="ctr"/>
          <a:lstStyle/>
          <a:p>
            <a:pPr marL="0" marR="0" lvl="0" indent="0" algn="ctr" defTabSz="91449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4A90620-6E53-42BB-807B-70CAD0710CDD}"/>
              </a:ext>
            </a:extLst>
          </p:cNvPr>
          <p:cNvSpPr/>
          <p:nvPr userDrawn="1"/>
        </p:nvSpPr>
        <p:spPr bwMode="gray">
          <a:xfrm>
            <a:off x="244800" y="414450"/>
            <a:ext cx="413300" cy="158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DE" sz="3200" b="1" dirty="0">
                <a:solidFill>
                  <a:schemeClr val="bg1"/>
                </a:solidFill>
              </a:rPr>
              <a:t>—</a:t>
            </a:r>
            <a:endParaRPr lang="en-US" sz="3200" b="1" dirty="0" err="1">
              <a:solidFill>
                <a:schemeClr val="bg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B34BC21-AFED-46B1-8268-92A7B5BBDEE1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335756" y="718060"/>
            <a:ext cx="11521282" cy="504000"/>
          </a:xfrm>
        </p:spPr>
        <p:txBody>
          <a:bodyPr lIns="0" tIns="0" rIns="0" bIns="0"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0C1FE702-2A26-4886-8C77-E6510DB1849C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335757" y="1264007"/>
            <a:ext cx="11521281" cy="360865"/>
          </a:xfrm>
        </p:spPr>
        <p:txBody>
          <a:bodyPr lIns="0" tIns="0" rIns="0" bIns="0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29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: 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945"/>
            <a:ext cx="3643200" cy="360000"/>
          </a:xfrm>
          <a:prstGeom prst="homePlate">
            <a:avLst/>
          </a:prstGeom>
          <a:solidFill>
            <a:schemeClr val="accent4"/>
          </a:solidFill>
        </p:spPr>
        <p:txBody>
          <a:bodyPr lIns="28800" tIns="0" rIns="28800"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4271796" y="1931945"/>
            <a:ext cx="3643200" cy="360000"/>
          </a:xfrm>
          <a:prstGeom prst="chevron">
            <a:avLst/>
          </a:prstGeom>
          <a:solidFill>
            <a:schemeClr val="accent4"/>
          </a:solidFill>
        </p:spPr>
        <p:txBody>
          <a:bodyPr lIns="28800" tIns="0" rIns="28800"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8210327" y="1931945"/>
            <a:ext cx="3643200" cy="360000"/>
          </a:xfrm>
          <a:prstGeom prst="chevron">
            <a:avLst/>
          </a:prstGeom>
          <a:solidFill>
            <a:schemeClr val="accent4"/>
          </a:solidFill>
        </p:spPr>
        <p:txBody>
          <a:bodyPr lIns="28800" tIns="0" rIns="28800"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333264" y="682313"/>
            <a:ext cx="11520000" cy="396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00C3FEDD-2DA3-4289-9B1F-96211D1B5114}" type="datetime4">
              <a:rPr lang="en-US" smtClean="0"/>
              <a:t>February 23, 2023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2402146"/>
            <a:ext cx="3643200" cy="3511294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4271796" y="2402146"/>
            <a:ext cx="3643200" cy="3511294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8210327" y="2402146"/>
            <a:ext cx="3643200" cy="3511294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7" name="Straight Connector 26"/>
          <p:cNvCxnSpPr/>
          <p:nvPr userDrawn="1"/>
        </p:nvCxnSpPr>
        <p:spPr bwMode="gray">
          <a:xfrm>
            <a:off x="4124130" y="2473348"/>
            <a:ext cx="0" cy="344009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 userDrawn="1"/>
        </p:nvCxnSpPr>
        <p:spPr bwMode="gray">
          <a:xfrm>
            <a:off x="8062662" y="2473348"/>
            <a:ext cx="0" cy="344009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57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2: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/>
          <p:cNvSpPr>
            <a:spLocks noGrp="1"/>
          </p:cNvSpPr>
          <p:nvPr>
            <p:ph type="pic" sz="quarter" idx="17"/>
          </p:nvPr>
        </p:nvSpPr>
        <p:spPr bwMode="gray">
          <a:xfrm>
            <a:off x="2" y="0"/>
            <a:ext cx="12192000" cy="6858000"/>
          </a:xfrm>
          <a:custGeom>
            <a:avLst/>
            <a:gdLst>
              <a:gd name="connsiteX0" fmla="*/ 334746 w 12192000"/>
              <a:gd name="connsiteY0" fmla="*/ 530044 h 6858000"/>
              <a:gd name="connsiteX1" fmla="*/ 334746 w 12192000"/>
              <a:gd name="connsiteY1" fmla="*/ 558844 h 6858000"/>
              <a:gd name="connsiteX2" fmla="*/ 561546 w 12192000"/>
              <a:gd name="connsiteY2" fmla="*/ 558844 h 6858000"/>
              <a:gd name="connsiteX3" fmla="*/ 561546 w 12192000"/>
              <a:gd name="connsiteY3" fmla="*/ 530044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334746" y="530044"/>
                </a:moveTo>
                <a:lnTo>
                  <a:pt x="334746" y="558844"/>
                </a:lnTo>
                <a:lnTo>
                  <a:pt x="561546" y="558844"/>
                </a:lnTo>
                <a:lnTo>
                  <a:pt x="561546" y="530044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332366" y="622788"/>
            <a:ext cx="11520898" cy="396000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A1F808C0-290B-4263-8A52-B569B4875133}" type="datetime4">
              <a:rPr lang="en-US" smtClean="0"/>
              <a:pPr/>
              <a:t>February 23,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2"/>
          <p:cNvSpPr/>
          <p:nvPr userDrawn="1"/>
        </p:nvSpPr>
        <p:spPr bwMode="gray">
          <a:xfrm>
            <a:off x="242214" y="447781"/>
            <a:ext cx="550971" cy="158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DE" sz="1800" b="1" dirty="0">
                <a:solidFill>
                  <a:srgbClr val="FF0000"/>
                </a:solidFill>
              </a:rPr>
              <a:t>—</a:t>
            </a:r>
            <a:endParaRPr lang="en-US" sz="1800" b="1" dirty="0" err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37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: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/>
          <a:p>
            <a:fld id="{A1F808C0-290B-4263-8A52-B569B4875133}" type="datetime4">
              <a:rPr lang="en-US" smtClean="0"/>
              <a:t>February 23,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8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6464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4: 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70479A72-920A-415B-8469-E7772A79C549}" type="datetime4">
              <a:rPr lang="en-US" smtClean="0"/>
              <a:t>February 23, 2023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19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616" y="2793573"/>
            <a:ext cx="3296776" cy="1264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479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en-US" noProof="0"/>
              <a:t>Click to add Title</a:t>
            </a:r>
            <a:endParaRPr lang="en-US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1968497" y="1592262"/>
            <a:ext cx="8256000" cy="4608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Click </a:t>
            </a:r>
            <a:r>
              <a:rPr lang="en-US" noProof="0"/>
              <a:t>to add text</a:t>
            </a:r>
            <a:endParaRPr lang="en-US" noProof="0" dirty="0"/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  <a:p>
            <a:pPr lvl="5"/>
            <a:r>
              <a:rPr lang="en-US" noProof="0" dirty="0"/>
              <a:t>Sixth level</a:t>
            </a:r>
          </a:p>
          <a:p>
            <a:pPr lvl="6"/>
            <a:r>
              <a:rPr lang="en-US" noProof="0" dirty="0"/>
              <a:t>Seventh level</a:t>
            </a:r>
          </a:p>
        </p:txBody>
      </p:sp>
      <p:sp>
        <p:nvSpPr>
          <p:cNvPr id="9" name="Subtitle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694799"/>
            <a:ext cx="12192000" cy="897464"/>
          </a:xfrm>
          <a:prstGeom prst="rect">
            <a:avLst/>
          </a:prstGeom>
        </p:spPr>
        <p:txBody>
          <a:bodyPr lIns="187200" rIns="21600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800" b="0">
                <a:solidFill>
                  <a:schemeClr val="accent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2800" b="0">
                <a:solidFill>
                  <a:schemeClr val="accent1"/>
                </a:solidFill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2800" b="0">
                <a:solidFill>
                  <a:schemeClr val="accent1"/>
                </a:solidFill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Font typeface="Arial" pitchFamily="34" charset="0"/>
              <a:buNone/>
              <a:defRPr sz="2800" b="0">
                <a:solidFill>
                  <a:schemeClr val="accent1"/>
                </a:solidFill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Font typeface="Arial" pitchFamily="34" charset="0"/>
              <a:buNone/>
              <a:defRPr sz="2800" b="0">
                <a:solidFill>
                  <a:schemeClr val="accent1"/>
                </a:solidFill>
              </a:defRPr>
            </a:lvl5pPr>
            <a:lvl6pPr marL="0" indent="0">
              <a:lnSpc>
                <a:spcPct val="90000"/>
              </a:lnSpc>
              <a:buFont typeface="Arial" pitchFamily="34" charset="0"/>
              <a:buNone/>
              <a:defRPr sz="2800" b="0">
                <a:solidFill>
                  <a:schemeClr val="accent1"/>
                </a:solidFill>
              </a:defRPr>
            </a:lvl6pPr>
            <a:lvl7pPr marL="0" indent="0">
              <a:lnSpc>
                <a:spcPct val="90000"/>
              </a:lnSpc>
              <a:buFont typeface="Arial" pitchFamily="34" charset="0"/>
              <a:buNone/>
              <a:defRPr sz="2800" b="0">
                <a:solidFill>
                  <a:schemeClr val="accent1"/>
                </a:solidFill>
              </a:defRPr>
            </a:lvl7pPr>
            <a:lvl8pPr marL="0" indent="0">
              <a:lnSpc>
                <a:spcPct val="90000"/>
              </a:lnSpc>
              <a:buNone/>
              <a:defRPr sz="2800" b="0">
                <a:solidFill>
                  <a:schemeClr val="accent1"/>
                </a:solidFill>
              </a:defRPr>
            </a:lvl8pPr>
            <a:lvl9pPr marL="0" indent="0">
              <a:lnSpc>
                <a:spcPct val="90000"/>
              </a:lnSpc>
              <a:buFont typeface="Arial" pitchFamily="34" charset="0"/>
              <a:buNone/>
              <a:defRPr sz="28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dirty="0"/>
              <a:t>Click </a:t>
            </a:r>
            <a:r>
              <a:rPr lang="en-US"/>
              <a:t>to add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273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: 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6884551-BCA1-4427-92BF-DB5CAA0DDF08}"/>
              </a:ext>
            </a:extLst>
          </p:cNvPr>
          <p:cNvSpPr/>
          <p:nvPr userDrawn="1"/>
        </p:nvSpPr>
        <p:spPr bwMode="gray">
          <a:xfrm>
            <a:off x="244800" y="414450"/>
            <a:ext cx="413300" cy="158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DE" sz="3200" b="1" dirty="0">
                <a:solidFill>
                  <a:schemeClr val="bg2"/>
                </a:solidFill>
              </a:rPr>
              <a:t>—</a:t>
            </a:r>
            <a:endParaRPr lang="en-US" sz="3200" b="1" dirty="0" err="1">
              <a:solidFill>
                <a:schemeClr val="bg2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AC380CA-95DB-45F2-99D5-3A1E2DF54CD3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335756" y="718060"/>
            <a:ext cx="11521282" cy="504000"/>
          </a:xfrm>
        </p:spPr>
        <p:txBody>
          <a:bodyPr lIns="0" tIns="0" rIns="0" bIns="0"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EE182003-2699-4135-A685-461A4D33947D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335757" y="1264007"/>
            <a:ext cx="11521281" cy="360865"/>
          </a:xfrm>
        </p:spPr>
        <p:txBody>
          <a:bodyPr lIns="0" tIns="0" rIns="0" bIns="0"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046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: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7"/>
          </p:nvPr>
        </p:nvSpPr>
        <p:spPr bwMode="gray">
          <a:xfrm>
            <a:off x="332367" y="1931197"/>
            <a:ext cx="11520897" cy="3980439"/>
          </a:xfrm>
        </p:spPr>
        <p:txBody>
          <a:bodyPr/>
          <a:lstStyle>
            <a:lvl1pPr>
              <a:spcBef>
                <a:spcPts val="900"/>
              </a:spcBef>
              <a:defRPr sz="2000"/>
            </a:lvl1pPr>
            <a:lvl2pPr marL="0" indent="0">
              <a:spcBef>
                <a:spcPts val="900"/>
              </a:spcBef>
              <a:buNone/>
              <a:defRPr sz="2000">
                <a:solidFill>
                  <a:schemeClr val="accent4"/>
                </a:solidFill>
              </a:defRPr>
            </a:lvl2pPr>
            <a:lvl3pPr marL="252025" indent="-252025">
              <a:spcBef>
                <a:spcPts val="900"/>
              </a:spcBef>
              <a:buClr>
                <a:schemeClr val="accent4"/>
              </a:buClr>
              <a:buFont typeface="Symbol" panose="05050102010706020507" pitchFamily="18" charset="2"/>
              <a:buChar char=""/>
              <a:defRPr sz="2000">
                <a:solidFill>
                  <a:schemeClr val="accent4"/>
                </a:solidFill>
              </a:defRPr>
            </a:lvl3pPr>
            <a:lvl4pPr marL="252025" indent="-252025">
              <a:spcBef>
                <a:spcPts val="900"/>
              </a:spcBef>
              <a:buClr>
                <a:schemeClr val="accent4"/>
              </a:buClr>
              <a:buFont typeface="Symbol" panose="05050102010706020507" pitchFamily="18" charset="2"/>
              <a:buChar char=""/>
              <a:defRPr sz="2000">
                <a:solidFill>
                  <a:schemeClr val="accent4"/>
                </a:solidFill>
              </a:defRPr>
            </a:lvl4pPr>
            <a:lvl5pPr marL="252025" indent="-252025">
              <a:spcBef>
                <a:spcPts val="900"/>
              </a:spcBef>
              <a:buClr>
                <a:schemeClr val="accent4"/>
              </a:buClr>
              <a:buFont typeface="Symbol" panose="05050102010706020507" pitchFamily="18" charset="2"/>
              <a:buChar char=""/>
              <a:defRPr sz="2000">
                <a:solidFill>
                  <a:schemeClr val="accent4"/>
                </a:solidFill>
              </a:defRPr>
            </a:lvl5pPr>
            <a:lvl6pPr marL="252025" indent="-252025">
              <a:spcBef>
                <a:spcPts val="900"/>
              </a:spcBef>
              <a:buClr>
                <a:schemeClr val="accent4"/>
              </a:buClr>
              <a:buFont typeface="Symbol" panose="05050102010706020507" pitchFamily="18" charset="2"/>
              <a:buChar char=""/>
              <a:defRPr sz="2000">
                <a:solidFill>
                  <a:schemeClr val="accent4"/>
                </a:solidFill>
              </a:defRPr>
            </a:lvl6pPr>
            <a:lvl7pPr marL="252025" indent="-252025">
              <a:spcBef>
                <a:spcPts val="900"/>
              </a:spcBef>
              <a:buClr>
                <a:schemeClr val="accent4"/>
              </a:buClr>
              <a:buFont typeface="Symbol" panose="05050102010706020507" pitchFamily="18" charset="2"/>
              <a:buChar char=""/>
              <a:defRPr sz="2000">
                <a:solidFill>
                  <a:schemeClr val="accent4"/>
                </a:solidFill>
              </a:defRPr>
            </a:lvl7pPr>
            <a:lvl8pPr marL="252025" indent="-252025">
              <a:spcBef>
                <a:spcPts val="900"/>
              </a:spcBef>
              <a:buClr>
                <a:schemeClr val="accent4"/>
              </a:buClr>
              <a:buFont typeface="Symbol" panose="05050102010706020507" pitchFamily="18" charset="2"/>
              <a:buChar char=""/>
              <a:defRPr sz="2000">
                <a:solidFill>
                  <a:schemeClr val="accent4"/>
                </a:solidFill>
              </a:defRPr>
            </a:lvl8pPr>
            <a:lvl9pPr marL="252025" indent="-252025">
              <a:spcBef>
                <a:spcPts val="900"/>
              </a:spcBef>
              <a:buClr>
                <a:schemeClr val="accent4"/>
              </a:buClr>
              <a:buFont typeface="Symbol" panose="05050102010706020507" pitchFamily="18" charset="2"/>
              <a:buChar char=""/>
              <a:defRPr sz="2000">
                <a:solidFill>
                  <a:schemeClr val="accent4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8"/>
          </p:nvPr>
        </p:nvSpPr>
        <p:spPr bwMode="gray"/>
        <p:txBody>
          <a:bodyPr/>
          <a:lstStyle/>
          <a:p>
            <a:fld id="{F7AFF65D-AAB4-46ED-A858-A6BA48891152}" type="datetime4">
              <a:rPr lang="en-US" smtClean="0"/>
              <a:t>February 23,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9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0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770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: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21"/>
          </p:nvPr>
        </p:nvSpPr>
        <p:spPr bwMode="gray">
          <a:xfrm>
            <a:off x="332367" y="1931197"/>
            <a:ext cx="11520000" cy="39822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gray">
          <a:xfrm>
            <a:off x="333264" y="682313"/>
            <a:ext cx="11520000" cy="396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8"/>
          </p:nvPr>
        </p:nvSpPr>
        <p:spPr bwMode="gray"/>
        <p:txBody>
          <a:bodyPr/>
          <a:lstStyle/>
          <a:p>
            <a:fld id="{FFAB2352-921F-4DD8-A99A-A1474F6943FF}" type="datetime4">
              <a:rPr lang="en-US" smtClean="0"/>
              <a:t>February 23, 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9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20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3264" y="1085213"/>
            <a:ext cx="1152000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842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: Content &amp;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21"/>
          </p:nvPr>
        </p:nvSpPr>
        <p:spPr bwMode="gray">
          <a:xfrm>
            <a:off x="332367" y="1931195"/>
            <a:ext cx="11520000" cy="34309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gray">
          <a:xfrm>
            <a:off x="333264" y="682313"/>
            <a:ext cx="11520000" cy="396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8"/>
          </p:nvPr>
        </p:nvSpPr>
        <p:spPr bwMode="gray"/>
        <p:txBody>
          <a:bodyPr/>
          <a:lstStyle/>
          <a:p>
            <a:fld id="{FFAB2352-921F-4DD8-A99A-A1474F6943FF}" type="datetime4">
              <a:rPr lang="en-US" smtClean="0"/>
              <a:t>February 23, 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9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20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2" y="1085213"/>
            <a:ext cx="1152000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9"/>
          </p:nvPr>
        </p:nvSpPr>
        <p:spPr bwMode="gray">
          <a:xfrm>
            <a:off x="332362" y="5453066"/>
            <a:ext cx="11520000" cy="460375"/>
          </a:xfrm>
          <a:solidFill>
            <a:schemeClr val="accent3"/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06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image" Target="../media/image1.png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333264" y="682313"/>
            <a:ext cx="11520000" cy="396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gray">
          <a:xfrm>
            <a:off x="2499782" y="6298397"/>
            <a:ext cx="8490250" cy="500072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algn="l" rtl="0">
              <a:defRPr sz="1000">
                <a:solidFill>
                  <a:schemeClr val="accent3"/>
                </a:solidFill>
              </a:defRPr>
            </a:lvl1pPr>
            <a:lvl2pPr marL="0" indent="0">
              <a:defRPr sz="1000">
                <a:solidFill>
                  <a:schemeClr val="accent3"/>
                </a:solidFill>
              </a:defRPr>
            </a:lvl2pPr>
            <a:lvl3pPr marL="0" indent="0">
              <a:defRPr sz="1000">
                <a:solidFill>
                  <a:schemeClr val="accent3"/>
                </a:solidFill>
              </a:defRPr>
            </a:lvl3pPr>
            <a:lvl4pPr marL="0" indent="0">
              <a:defRPr sz="1000">
                <a:solidFill>
                  <a:schemeClr val="accent3"/>
                </a:solidFill>
              </a:defRPr>
            </a:lvl4pPr>
            <a:lvl5pPr marL="0" indent="0">
              <a:defRPr sz="1000">
                <a:solidFill>
                  <a:schemeClr val="accent3"/>
                </a:solidFill>
              </a:defRPr>
            </a:lvl5pPr>
            <a:lvl6pPr marL="0" indent="0">
              <a:defRPr sz="1000">
                <a:solidFill>
                  <a:schemeClr val="accent3"/>
                </a:solidFill>
              </a:defRPr>
            </a:lvl6pPr>
            <a:lvl7pPr marL="0" indent="0">
              <a:defRPr sz="1000">
                <a:solidFill>
                  <a:schemeClr val="accent3"/>
                </a:solidFill>
              </a:defRPr>
            </a:lvl7pPr>
            <a:lvl8pPr marL="0" indent="0">
              <a:defRPr sz="1000">
                <a:solidFill>
                  <a:schemeClr val="accent3"/>
                </a:solidFill>
              </a:defRPr>
            </a:lvl8pPr>
            <a:lvl9pPr marL="0" indent="0">
              <a:defRPr sz="1000">
                <a:solidFill>
                  <a:schemeClr val="accent3"/>
                </a:solidFill>
              </a:defRPr>
            </a:lvl9pPr>
          </a:lstStyle>
          <a:p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gray">
          <a:xfrm>
            <a:off x="332367" y="6489341"/>
            <a:ext cx="1162951" cy="11819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accent3"/>
                </a:solidFill>
              </a:defRPr>
            </a:lvl1pPr>
            <a:lvl2pPr marL="0" indent="0">
              <a:defRPr sz="1000">
                <a:solidFill>
                  <a:schemeClr val="accent3"/>
                </a:solidFill>
              </a:defRPr>
            </a:lvl2pPr>
            <a:lvl3pPr marL="0" indent="0">
              <a:defRPr sz="1000">
                <a:solidFill>
                  <a:schemeClr val="accent3"/>
                </a:solidFill>
              </a:defRPr>
            </a:lvl3pPr>
            <a:lvl4pPr marL="0" indent="0">
              <a:defRPr sz="1000">
                <a:solidFill>
                  <a:schemeClr val="accent3"/>
                </a:solidFill>
              </a:defRPr>
            </a:lvl4pPr>
            <a:lvl5pPr marL="0" indent="0">
              <a:defRPr sz="1000">
                <a:solidFill>
                  <a:schemeClr val="accent3"/>
                </a:solidFill>
              </a:defRPr>
            </a:lvl5pPr>
            <a:lvl6pPr marL="0" indent="0">
              <a:defRPr sz="1000">
                <a:solidFill>
                  <a:schemeClr val="accent3"/>
                </a:solidFill>
              </a:defRPr>
            </a:lvl6pPr>
            <a:lvl7pPr marL="0" indent="0">
              <a:defRPr sz="1000">
                <a:solidFill>
                  <a:schemeClr val="accent3"/>
                </a:solidFill>
              </a:defRPr>
            </a:lvl7pPr>
            <a:lvl8pPr marL="0" indent="0">
              <a:defRPr sz="1000">
                <a:solidFill>
                  <a:schemeClr val="accent3"/>
                </a:solidFill>
              </a:defRPr>
            </a:lvl8pPr>
            <a:lvl9pPr marL="0" indent="0">
              <a:defRPr sz="1000">
                <a:solidFill>
                  <a:schemeClr val="accent3"/>
                </a:solidFill>
              </a:defRPr>
            </a:lvl9pPr>
          </a:lstStyle>
          <a:p>
            <a:fld id="{B2016A11-4950-4F3F-938B-45DEE5F72969}" type="datetime4">
              <a:rPr lang="en-US" smtClean="0"/>
              <a:pPr/>
              <a:t>February 23, 2023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333264" y="1931194"/>
            <a:ext cx="11520000" cy="398217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798114" y="6488733"/>
            <a:ext cx="676888" cy="118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accent3"/>
                </a:solidFill>
              </a:defRPr>
            </a:lvl1pPr>
            <a:lvl2pPr marL="0" indent="0">
              <a:defRPr sz="1000">
                <a:solidFill>
                  <a:schemeClr val="accent3"/>
                </a:solidFill>
              </a:defRPr>
            </a:lvl2pPr>
            <a:lvl3pPr marL="0" indent="0">
              <a:defRPr sz="1000">
                <a:solidFill>
                  <a:schemeClr val="accent3"/>
                </a:solidFill>
              </a:defRPr>
            </a:lvl3pPr>
            <a:lvl4pPr marL="0" indent="0">
              <a:defRPr sz="1000">
                <a:solidFill>
                  <a:schemeClr val="accent3"/>
                </a:solidFill>
              </a:defRPr>
            </a:lvl4pPr>
            <a:lvl5pPr marL="0" indent="0">
              <a:defRPr sz="1000">
                <a:solidFill>
                  <a:schemeClr val="accent3"/>
                </a:solidFill>
              </a:defRPr>
            </a:lvl5pPr>
            <a:lvl6pPr marL="0" indent="0">
              <a:defRPr sz="1000">
                <a:solidFill>
                  <a:schemeClr val="accent3"/>
                </a:solidFill>
              </a:defRPr>
            </a:lvl6pPr>
            <a:lvl7pPr marL="0" indent="0">
              <a:defRPr sz="1000">
                <a:solidFill>
                  <a:schemeClr val="accent3"/>
                </a:solidFill>
              </a:defRPr>
            </a:lvl7pPr>
            <a:lvl8pPr marL="0" indent="0">
              <a:defRPr sz="1000">
                <a:solidFill>
                  <a:schemeClr val="accent3"/>
                </a:solidFill>
              </a:defRPr>
            </a:lvl8pPr>
            <a:lvl9pPr marL="0" indent="0">
              <a:defRPr sz="1000">
                <a:solidFill>
                  <a:schemeClr val="accent3"/>
                </a:solidFill>
              </a:defRPr>
            </a:lvl9pPr>
          </a:lstStyle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 bwMode="gray">
          <a:xfrm>
            <a:off x="335577" y="6094413"/>
            <a:ext cx="11520000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pSp>
        <p:nvGrpSpPr>
          <p:cNvPr id="68" name="Group 67"/>
          <p:cNvGrpSpPr/>
          <p:nvPr/>
        </p:nvGrpSpPr>
        <p:grpSpPr bwMode="gray">
          <a:xfrm>
            <a:off x="334271" y="6327549"/>
            <a:ext cx="337946" cy="88364"/>
            <a:chOff x="61913" y="5218113"/>
            <a:chExt cx="3138487" cy="820737"/>
          </a:xfrm>
          <a:solidFill>
            <a:schemeClr val="accent3"/>
          </a:solidFill>
        </p:grpSpPr>
        <p:sp>
          <p:nvSpPr>
            <p:cNvPr id="69" name="Freeform 16"/>
            <p:cNvSpPr>
              <a:spLocks noEditPoints="1"/>
            </p:cNvSpPr>
            <p:nvPr userDrawn="1"/>
          </p:nvSpPr>
          <p:spPr bwMode="gray">
            <a:xfrm>
              <a:off x="61913" y="5218113"/>
              <a:ext cx="828675" cy="820737"/>
            </a:xfrm>
            <a:custGeom>
              <a:avLst/>
              <a:gdLst>
                <a:gd name="T0" fmla="*/ 111 w 221"/>
                <a:gd name="T1" fmla="*/ 219 h 219"/>
                <a:gd name="T2" fmla="*/ 53 w 221"/>
                <a:gd name="T3" fmla="*/ 203 h 219"/>
                <a:gd name="T4" fmla="*/ 14 w 221"/>
                <a:gd name="T5" fmla="*/ 163 h 219"/>
                <a:gd name="T6" fmla="*/ 0 w 221"/>
                <a:gd name="T7" fmla="*/ 109 h 219"/>
                <a:gd name="T8" fmla="*/ 15 w 221"/>
                <a:gd name="T9" fmla="*/ 53 h 219"/>
                <a:gd name="T10" fmla="*/ 56 w 221"/>
                <a:gd name="T11" fmla="*/ 14 h 219"/>
                <a:gd name="T12" fmla="*/ 111 w 221"/>
                <a:gd name="T13" fmla="*/ 0 h 219"/>
                <a:gd name="T14" fmla="*/ 168 w 221"/>
                <a:gd name="T15" fmla="*/ 15 h 219"/>
                <a:gd name="T16" fmla="*/ 207 w 221"/>
                <a:gd name="T17" fmla="*/ 55 h 219"/>
                <a:gd name="T18" fmla="*/ 221 w 221"/>
                <a:gd name="T19" fmla="*/ 109 h 219"/>
                <a:gd name="T20" fmla="*/ 206 w 221"/>
                <a:gd name="T21" fmla="*/ 166 h 219"/>
                <a:gd name="T22" fmla="*/ 165 w 221"/>
                <a:gd name="T23" fmla="*/ 205 h 219"/>
                <a:gd name="T24" fmla="*/ 111 w 221"/>
                <a:gd name="T25" fmla="*/ 219 h 219"/>
                <a:gd name="T26" fmla="*/ 111 w 221"/>
                <a:gd name="T27" fmla="*/ 190 h 219"/>
                <a:gd name="T28" fmla="*/ 153 w 221"/>
                <a:gd name="T29" fmla="*/ 180 h 219"/>
                <a:gd name="T30" fmla="*/ 181 w 221"/>
                <a:gd name="T31" fmla="*/ 151 h 219"/>
                <a:gd name="T32" fmla="*/ 191 w 221"/>
                <a:gd name="T33" fmla="*/ 109 h 219"/>
                <a:gd name="T34" fmla="*/ 180 w 221"/>
                <a:gd name="T35" fmla="*/ 67 h 219"/>
                <a:gd name="T36" fmla="*/ 151 w 221"/>
                <a:gd name="T37" fmla="*/ 38 h 219"/>
                <a:gd name="T38" fmla="*/ 111 w 221"/>
                <a:gd name="T39" fmla="*/ 28 h 219"/>
                <a:gd name="T40" fmla="*/ 68 w 221"/>
                <a:gd name="T41" fmla="*/ 39 h 219"/>
                <a:gd name="T42" fmla="*/ 40 w 221"/>
                <a:gd name="T43" fmla="*/ 68 h 219"/>
                <a:gd name="T44" fmla="*/ 31 w 221"/>
                <a:gd name="T45" fmla="*/ 109 h 219"/>
                <a:gd name="T46" fmla="*/ 41 w 221"/>
                <a:gd name="T47" fmla="*/ 152 h 219"/>
                <a:gd name="T48" fmla="*/ 70 w 221"/>
                <a:gd name="T49" fmla="*/ 180 h 219"/>
                <a:gd name="T50" fmla="*/ 111 w 221"/>
                <a:gd name="T51" fmla="*/ 190 h 219"/>
                <a:gd name="T52" fmla="*/ 115 w 221"/>
                <a:gd name="T53" fmla="*/ 50 h 219"/>
                <a:gd name="T54" fmla="*/ 139 w 221"/>
                <a:gd name="T55" fmla="*/ 54 h 219"/>
                <a:gd name="T56" fmla="*/ 156 w 221"/>
                <a:gd name="T57" fmla="*/ 63 h 219"/>
                <a:gd name="T58" fmla="*/ 145 w 221"/>
                <a:gd name="T59" fmla="*/ 85 h 219"/>
                <a:gd name="T60" fmla="*/ 117 w 221"/>
                <a:gd name="T61" fmla="*/ 76 h 219"/>
                <a:gd name="T62" fmla="*/ 93 w 221"/>
                <a:gd name="T63" fmla="*/ 85 h 219"/>
                <a:gd name="T64" fmla="*/ 84 w 221"/>
                <a:gd name="T65" fmla="*/ 110 h 219"/>
                <a:gd name="T66" fmla="*/ 93 w 221"/>
                <a:gd name="T67" fmla="*/ 134 h 219"/>
                <a:gd name="T68" fmla="*/ 117 w 221"/>
                <a:gd name="T69" fmla="*/ 143 h 219"/>
                <a:gd name="T70" fmla="*/ 146 w 221"/>
                <a:gd name="T71" fmla="*/ 132 h 219"/>
                <a:gd name="T72" fmla="*/ 158 w 221"/>
                <a:gd name="T73" fmla="*/ 153 h 219"/>
                <a:gd name="T74" fmla="*/ 140 w 221"/>
                <a:gd name="T75" fmla="*/ 165 h 219"/>
                <a:gd name="T76" fmla="*/ 115 w 221"/>
                <a:gd name="T77" fmla="*/ 169 h 219"/>
                <a:gd name="T78" fmla="*/ 71 w 221"/>
                <a:gd name="T79" fmla="*/ 153 h 219"/>
                <a:gd name="T80" fmla="*/ 54 w 221"/>
                <a:gd name="T81" fmla="*/ 111 h 219"/>
                <a:gd name="T82" fmla="*/ 71 w 221"/>
                <a:gd name="T83" fmla="*/ 67 h 219"/>
                <a:gd name="T84" fmla="*/ 115 w 221"/>
                <a:gd name="T85" fmla="*/ 5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21" h="219">
                  <a:moveTo>
                    <a:pt x="111" y="219"/>
                  </a:moveTo>
                  <a:cubicBezTo>
                    <a:pt x="89" y="219"/>
                    <a:pt x="70" y="214"/>
                    <a:pt x="53" y="203"/>
                  </a:cubicBezTo>
                  <a:cubicBezTo>
                    <a:pt x="36" y="193"/>
                    <a:pt x="23" y="180"/>
                    <a:pt x="14" y="163"/>
                  </a:cubicBezTo>
                  <a:cubicBezTo>
                    <a:pt x="4" y="147"/>
                    <a:pt x="0" y="129"/>
                    <a:pt x="0" y="109"/>
                  </a:cubicBezTo>
                  <a:cubicBezTo>
                    <a:pt x="0" y="88"/>
                    <a:pt x="5" y="70"/>
                    <a:pt x="15" y="53"/>
                  </a:cubicBezTo>
                  <a:cubicBezTo>
                    <a:pt x="25" y="36"/>
                    <a:pt x="39" y="23"/>
                    <a:pt x="56" y="14"/>
                  </a:cubicBezTo>
                  <a:cubicBezTo>
                    <a:pt x="73" y="5"/>
                    <a:pt x="91" y="0"/>
                    <a:pt x="111" y="0"/>
                  </a:cubicBezTo>
                  <a:cubicBezTo>
                    <a:pt x="132" y="0"/>
                    <a:pt x="151" y="5"/>
                    <a:pt x="168" y="15"/>
                  </a:cubicBezTo>
                  <a:cubicBezTo>
                    <a:pt x="185" y="26"/>
                    <a:pt x="198" y="39"/>
                    <a:pt x="207" y="55"/>
                  </a:cubicBezTo>
                  <a:cubicBezTo>
                    <a:pt x="217" y="72"/>
                    <a:pt x="221" y="90"/>
                    <a:pt x="221" y="109"/>
                  </a:cubicBezTo>
                  <a:cubicBezTo>
                    <a:pt x="221" y="130"/>
                    <a:pt x="216" y="149"/>
                    <a:pt x="206" y="166"/>
                  </a:cubicBezTo>
                  <a:cubicBezTo>
                    <a:pt x="196" y="183"/>
                    <a:pt x="182" y="196"/>
                    <a:pt x="165" y="205"/>
                  </a:cubicBezTo>
                  <a:cubicBezTo>
                    <a:pt x="149" y="214"/>
                    <a:pt x="130" y="219"/>
                    <a:pt x="111" y="219"/>
                  </a:cubicBezTo>
                  <a:close/>
                  <a:moveTo>
                    <a:pt x="111" y="190"/>
                  </a:moveTo>
                  <a:cubicBezTo>
                    <a:pt x="127" y="190"/>
                    <a:pt x="141" y="187"/>
                    <a:pt x="153" y="180"/>
                  </a:cubicBezTo>
                  <a:cubicBezTo>
                    <a:pt x="165" y="173"/>
                    <a:pt x="174" y="163"/>
                    <a:pt x="181" y="151"/>
                  </a:cubicBezTo>
                  <a:cubicBezTo>
                    <a:pt x="187" y="139"/>
                    <a:pt x="191" y="125"/>
                    <a:pt x="191" y="109"/>
                  </a:cubicBezTo>
                  <a:cubicBezTo>
                    <a:pt x="191" y="93"/>
                    <a:pt x="187" y="79"/>
                    <a:pt x="180" y="67"/>
                  </a:cubicBezTo>
                  <a:cubicBezTo>
                    <a:pt x="173" y="55"/>
                    <a:pt x="163" y="45"/>
                    <a:pt x="151" y="38"/>
                  </a:cubicBezTo>
                  <a:cubicBezTo>
                    <a:pt x="139" y="32"/>
                    <a:pt x="126" y="28"/>
                    <a:pt x="111" y="28"/>
                  </a:cubicBezTo>
                  <a:cubicBezTo>
                    <a:pt x="95" y="28"/>
                    <a:pt x="81" y="32"/>
                    <a:pt x="68" y="39"/>
                  </a:cubicBezTo>
                  <a:cubicBezTo>
                    <a:pt x="56" y="46"/>
                    <a:pt x="47" y="56"/>
                    <a:pt x="40" y="68"/>
                  </a:cubicBezTo>
                  <a:cubicBezTo>
                    <a:pt x="34" y="80"/>
                    <a:pt x="31" y="94"/>
                    <a:pt x="31" y="109"/>
                  </a:cubicBezTo>
                  <a:cubicBezTo>
                    <a:pt x="31" y="126"/>
                    <a:pt x="34" y="140"/>
                    <a:pt x="41" y="152"/>
                  </a:cubicBezTo>
                  <a:cubicBezTo>
                    <a:pt x="48" y="164"/>
                    <a:pt x="58" y="174"/>
                    <a:pt x="70" y="180"/>
                  </a:cubicBezTo>
                  <a:cubicBezTo>
                    <a:pt x="82" y="187"/>
                    <a:pt x="95" y="190"/>
                    <a:pt x="111" y="190"/>
                  </a:cubicBezTo>
                  <a:close/>
                  <a:moveTo>
                    <a:pt x="115" y="50"/>
                  </a:moveTo>
                  <a:cubicBezTo>
                    <a:pt x="124" y="50"/>
                    <a:pt x="131" y="51"/>
                    <a:pt x="139" y="54"/>
                  </a:cubicBezTo>
                  <a:cubicBezTo>
                    <a:pt x="146" y="56"/>
                    <a:pt x="152" y="59"/>
                    <a:pt x="156" y="63"/>
                  </a:cubicBezTo>
                  <a:cubicBezTo>
                    <a:pt x="145" y="85"/>
                    <a:pt x="145" y="85"/>
                    <a:pt x="145" y="85"/>
                  </a:cubicBezTo>
                  <a:cubicBezTo>
                    <a:pt x="137" y="79"/>
                    <a:pt x="128" y="76"/>
                    <a:pt x="117" y="76"/>
                  </a:cubicBezTo>
                  <a:cubicBezTo>
                    <a:pt x="107" y="76"/>
                    <a:pt x="99" y="79"/>
                    <a:pt x="93" y="85"/>
                  </a:cubicBezTo>
                  <a:cubicBezTo>
                    <a:pt x="87" y="91"/>
                    <a:pt x="84" y="100"/>
                    <a:pt x="84" y="110"/>
                  </a:cubicBezTo>
                  <a:cubicBezTo>
                    <a:pt x="84" y="120"/>
                    <a:pt x="87" y="128"/>
                    <a:pt x="93" y="134"/>
                  </a:cubicBezTo>
                  <a:cubicBezTo>
                    <a:pt x="99" y="140"/>
                    <a:pt x="107" y="143"/>
                    <a:pt x="117" y="143"/>
                  </a:cubicBezTo>
                  <a:cubicBezTo>
                    <a:pt x="129" y="143"/>
                    <a:pt x="138" y="139"/>
                    <a:pt x="146" y="132"/>
                  </a:cubicBezTo>
                  <a:cubicBezTo>
                    <a:pt x="158" y="153"/>
                    <a:pt x="158" y="153"/>
                    <a:pt x="158" y="153"/>
                  </a:cubicBezTo>
                  <a:cubicBezTo>
                    <a:pt x="153" y="158"/>
                    <a:pt x="147" y="162"/>
                    <a:pt x="140" y="165"/>
                  </a:cubicBezTo>
                  <a:cubicBezTo>
                    <a:pt x="132" y="168"/>
                    <a:pt x="124" y="169"/>
                    <a:pt x="115" y="169"/>
                  </a:cubicBezTo>
                  <a:cubicBezTo>
                    <a:pt x="97" y="169"/>
                    <a:pt x="82" y="164"/>
                    <a:pt x="71" y="153"/>
                  </a:cubicBezTo>
                  <a:cubicBezTo>
                    <a:pt x="60" y="142"/>
                    <a:pt x="54" y="128"/>
                    <a:pt x="54" y="111"/>
                  </a:cubicBezTo>
                  <a:cubicBezTo>
                    <a:pt x="54" y="93"/>
                    <a:pt x="60" y="78"/>
                    <a:pt x="71" y="67"/>
                  </a:cubicBezTo>
                  <a:cubicBezTo>
                    <a:pt x="82" y="56"/>
                    <a:pt x="97" y="50"/>
                    <a:pt x="115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0" name="Freeform 17"/>
            <p:cNvSpPr>
              <a:spLocks noEditPoints="1"/>
            </p:cNvSpPr>
            <p:nvPr userDrawn="1"/>
          </p:nvSpPr>
          <p:spPr bwMode="gray">
            <a:xfrm>
              <a:off x="957263" y="5237163"/>
              <a:ext cx="773112" cy="782637"/>
            </a:xfrm>
            <a:custGeom>
              <a:avLst/>
              <a:gdLst>
                <a:gd name="T0" fmla="*/ 305 w 487"/>
                <a:gd name="T1" fmla="*/ 0 h 493"/>
                <a:gd name="T2" fmla="*/ 487 w 487"/>
                <a:gd name="T3" fmla="*/ 493 h 493"/>
                <a:gd name="T4" fmla="*/ 369 w 487"/>
                <a:gd name="T5" fmla="*/ 493 h 493"/>
                <a:gd name="T6" fmla="*/ 336 w 487"/>
                <a:gd name="T7" fmla="*/ 390 h 493"/>
                <a:gd name="T8" fmla="*/ 151 w 487"/>
                <a:gd name="T9" fmla="*/ 390 h 493"/>
                <a:gd name="T10" fmla="*/ 118 w 487"/>
                <a:gd name="T11" fmla="*/ 493 h 493"/>
                <a:gd name="T12" fmla="*/ 0 w 487"/>
                <a:gd name="T13" fmla="*/ 493 h 493"/>
                <a:gd name="T14" fmla="*/ 184 w 487"/>
                <a:gd name="T15" fmla="*/ 0 h 493"/>
                <a:gd name="T16" fmla="*/ 305 w 487"/>
                <a:gd name="T17" fmla="*/ 0 h 493"/>
                <a:gd name="T18" fmla="*/ 180 w 487"/>
                <a:gd name="T19" fmla="*/ 300 h 493"/>
                <a:gd name="T20" fmla="*/ 307 w 487"/>
                <a:gd name="T21" fmla="*/ 300 h 493"/>
                <a:gd name="T22" fmla="*/ 243 w 487"/>
                <a:gd name="T23" fmla="*/ 104 h 493"/>
                <a:gd name="T24" fmla="*/ 180 w 487"/>
                <a:gd name="T25" fmla="*/ 300 h 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87" h="493">
                  <a:moveTo>
                    <a:pt x="305" y="0"/>
                  </a:moveTo>
                  <a:lnTo>
                    <a:pt x="487" y="493"/>
                  </a:lnTo>
                  <a:lnTo>
                    <a:pt x="369" y="493"/>
                  </a:lnTo>
                  <a:lnTo>
                    <a:pt x="336" y="390"/>
                  </a:lnTo>
                  <a:lnTo>
                    <a:pt x="151" y="390"/>
                  </a:lnTo>
                  <a:lnTo>
                    <a:pt x="118" y="493"/>
                  </a:lnTo>
                  <a:lnTo>
                    <a:pt x="0" y="493"/>
                  </a:lnTo>
                  <a:lnTo>
                    <a:pt x="184" y="0"/>
                  </a:lnTo>
                  <a:lnTo>
                    <a:pt x="305" y="0"/>
                  </a:lnTo>
                  <a:close/>
                  <a:moveTo>
                    <a:pt x="180" y="300"/>
                  </a:moveTo>
                  <a:lnTo>
                    <a:pt x="307" y="300"/>
                  </a:lnTo>
                  <a:lnTo>
                    <a:pt x="243" y="104"/>
                  </a:lnTo>
                  <a:lnTo>
                    <a:pt x="18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1" name="Freeform 18"/>
            <p:cNvSpPr>
              <a:spLocks noEditPoints="1"/>
            </p:cNvSpPr>
            <p:nvPr userDrawn="1"/>
          </p:nvSpPr>
          <p:spPr bwMode="gray">
            <a:xfrm>
              <a:off x="1819275" y="5237163"/>
              <a:ext cx="622300" cy="782637"/>
            </a:xfrm>
            <a:custGeom>
              <a:avLst/>
              <a:gdLst>
                <a:gd name="T0" fmla="*/ 0 w 166"/>
                <a:gd name="T1" fmla="*/ 0 h 209"/>
                <a:gd name="T2" fmla="*/ 82 w 166"/>
                <a:gd name="T3" fmla="*/ 0 h 209"/>
                <a:gd name="T4" fmla="*/ 132 w 166"/>
                <a:gd name="T5" fmla="*/ 15 h 209"/>
                <a:gd name="T6" fmla="*/ 150 w 166"/>
                <a:gd name="T7" fmla="*/ 53 h 209"/>
                <a:gd name="T8" fmla="*/ 128 w 166"/>
                <a:gd name="T9" fmla="*/ 94 h 209"/>
                <a:gd name="T10" fmla="*/ 166 w 166"/>
                <a:gd name="T11" fmla="*/ 146 h 209"/>
                <a:gd name="T12" fmla="*/ 146 w 166"/>
                <a:gd name="T13" fmla="*/ 192 h 209"/>
                <a:gd name="T14" fmla="*/ 86 w 166"/>
                <a:gd name="T15" fmla="*/ 209 h 209"/>
                <a:gd name="T16" fmla="*/ 0 w 166"/>
                <a:gd name="T17" fmla="*/ 209 h 209"/>
                <a:gd name="T18" fmla="*/ 0 w 166"/>
                <a:gd name="T19" fmla="*/ 0 h 209"/>
                <a:gd name="T20" fmla="*/ 78 w 166"/>
                <a:gd name="T21" fmla="*/ 81 h 209"/>
                <a:gd name="T22" fmla="*/ 99 w 166"/>
                <a:gd name="T23" fmla="*/ 75 h 209"/>
                <a:gd name="T24" fmla="*/ 106 w 166"/>
                <a:gd name="T25" fmla="*/ 59 h 209"/>
                <a:gd name="T26" fmla="*/ 99 w 166"/>
                <a:gd name="T27" fmla="*/ 42 h 209"/>
                <a:gd name="T28" fmla="*/ 79 w 166"/>
                <a:gd name="T29" fmla="*/ 37 h 209"/>
                <a:gd name="T30" fmla="*/ 46 w 166"/>
                <a:gd name="T31" fmla="*/ 37 h 209"/>
                <a:gd name="T32" fmla="*/ 46 w 166"/>
                <a:gd name="T33" fmla="*/ 81 h 209"/>
                <a:gd name="T34" fmla="*/ 78 w 166"/>
                <a:gd name="T35" fmla="*/ 81 h 209"/>
                <a:gd name="T36" fmla="*/ 84 w 166"/>
                <a:gd name="T37" fmla="*/ 172 h 209"/>
                <a:gd name="T38" fmla="*/ 111 w 166"/>
                <a:gd name="T39" fmla="*/ 165 h 209"/>
                <a:gd name="T40" fmla="*/ 120 w 166"/>
                <a:gd name="T41" fmla="*/ 145 h 209"/>
                <a:gd name="T42" fmla="*/ 111 w 166"/>
                <a:gd name="T43" fmla="*/ 124 h 209"/>
                <a:gd name="T44" fmla="*/ 85 w 166"/>
                <a:gd name="T45" fmla="*/ 117 h 209"/>
                <a:gd name="T46" fmla="*/ 46 w 166"/>
                <a:gd name="T47" fmla="*/ 117 h 209"/>
                <a:gd name="T48" fmla="*/ 46 w 166"/>
                <a:gd name="T49" fmla="*/ 172 h 209"/>
                <a:gd name="T50" fmla="*/ 84 w 166"/>
                <a:gd name="T51" fmla="*/ 172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66" h="209">
                  <a:moveTo>
                    <a:pt x="0" y="0"/>
                  </a:moveTo>
                  <a:cubicBezTo>
                    <a:pt x="82" y="0"/>
                    <a:pt x="82" y="0"/>
                    <a:pt x="82" y="0"/>
                  </a:cubicBezTo>
                  <a:cubicBezTo>
                    <a:pt x="103" y="0"/>
                    <a:pt x="119" y="5"/>
                    <a:pt x="132" y="15"/>
                  </a:cubicBezTo>
                  <a:cubicBezTo>
                    <a:pt x="144" y="24"/>
                    <a:pt x="150" y="37"/>
                    <a:pt x="150" y="53"/>
                  </a:cubicBezTo>
                  <a:cubicBezTo>
                    <a:pt x="150" y="71"/>
                    <a:pt x="143" y="84"/>
                    <a:pt x="128" y="94"/>
                  </a:cubicBezTo>
                  <a:cubicBezTo>
                    <a:pt x="154" y="103"/>
                    <a:pt x="166" y="120"/>
                    <a:pt x="166" y="146"/>
                  </a:cubicBezTo>
                  <a:cubicBezTo>
                    <a:pt x="166" y="166"/>
                    <a:pt x="160" y="182"/>
                    <a:pt x="146" y="192"/>
                  </a:cubicBezTo>
                  <a:cubicBezTo>
                    <a:pt x="132" y="203"/>
                    <a:pt x="112" y="209"/>
                    <a:pt x="86" y="209"/>
                  </a:cubicBezTo>
                  <a:cubicBezTo>
                    <a:pt x="0" y="209"/>
                    <a:pt x="0" y="209"/>
                    <a:pt x="0" y="209"/>
                  </a:cubicBezTo>
                  <a:lnTo>
                    <a:pt x="0" y="0"/>
                  </a:lnTo>
                  <a:close/>
                  <a:moveTo>
                    <a:pt x="78" y="81"/>
                  </a:moveTo>
                  <a:cubicBezTo>
                    <a:pt x="87" y="81"/>
                    <a:pt x="94" y="79"/>
                    <a:pt x="99" y="75"/>
                  </a:cubicBezTo>
                  <a:cubicBezTo>
                    <a:pt x="104" y="71"/>
                    <a:pt x="106" y="66"/>
                    <a:pt x="106" y="59"/>
                  </a:cubicBezTo>
                  <a:cubicBezTo>
                    <a:pt x="106" y="52"/>
                    <a:pt x="104" y="46"/>
                    <a:pt x="99" y="42"/>
                  </a:cubicBezTo>
                  <a:cubicBezTo>
                    <a:pt x="94" y="38"/>
                    <a:pt x="87" y="37"/>
                    <a:pt x="79" y="37"/>
                  </a:cubicBezTo>
                  <a:cubicBezTo>
                    <a:pt x="46" y="37"/>
                    <a:pt x="46" y="37"/>
                    <a:pt x="46" y="37"/>
                  </a:cubicBezTo>
                  <a:cubicBezTo>
                    <a:pt x="46" y="81"/>
                    <a:pt x="46" y="81"/>
                    <a:pt x="46" y="81"/>
                  </a:cubicBezTo>
                  <a:lnTo>
                    <a:pt x="78" y="81"/>
                  </a:lnTo>
                  <a:close/>
                  <a:moveTo>
                    <a:pt x="84" y="172"/>
                  </a:moveTo>
                  <a:cubicBezTo>
                    <a:pt x="96" y="172"/>
                    <a:pt x="105" y="169"/>
                    <a:pt x="111" y="165"/>
                  </a:cubicBezTo>
                  <a:cubicBezTo>
                    <a:pt x="117" y="160"/>
                    <a:pt x="120" y="154"/>
                    <a:pt x="120" y="145"/>
                  </a:cubicBezTo>
                  <a:cubicBezTo>
                    <a:pt x="120" y="136"/>
                    <a:pt x="117" y="129"/>
                    <a:pt x="111" y="124"/>
                  </a:cubicBezTo>
                  <a:cubicBezTo>
                    <a:pt x="105" y="119"/>
                    <a:pt x="96" y="117"/>
                    <a:pt x="85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6" y="172"/>
                    <a:pt x="46" y="172"/>
                    <a:pt x="46" y="172"/>
                  </a:cubicBezTo>
                  <a:lnTo>
                    <a:pt x="84" y="1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2" name="Freeform 19"/>
            <p:cNvSpPr>
              <a:spLocks noEditPoints="1"/>
            </p:cNvSpPr>
            <p:nvPr userDrawn="1"/>
          </p:nvSpPr>
          <p:spPr bwMode="gray">
            <a:xfrm>
              <a:off x="2573338" y="5237163"/>
              <a:ext cx="627062" cy="782637"/>
            </a:xfrm>
            <a:custGeom>
              <a:avLst/>
              <a:gdLst>
                <a:gd name="T0" fmla="*/ 0 w 167"/>
                <a:gd name="T1" fmla="*/ 0 h 209"/>
                <a:gd name="T2" fmla="*/ 82 w 167"/>
                <a:gd name="T3" fmla="*/ 0 h 209"/>
                <a:gd name="T4" fmla="*/ 132 w 167"/>
                <a:gd name="T5" fmla="*/ 15 h 209"/>
                <a:gd name="T6" fmla="*/ 150 w 167"/>
                <a:gd name="T7" fmla="*/ 53 h 209"/>
                <a:gd name="T8" fmla="*/ 128 w 167"/>
                <a:gd name="T9" fmla="*/ 94 h 209"/>
                <a:gd name="T10" fmla="*/ 167 w 167"/>
                <a:gd name="T11" fmla="*/ 146 h 209"/>
                <a:gd name="T12" fmla="*/ 146 w 167"/>
                <a:gd name="T13" fmla="*/ 192 h 209"/>
                <a:gd name="T14" fmla="*/ 86 w 167"/>
                <a:gd name="T15" fmla="*/ 209 h 209"/>
                <a:gd name="T16" fmla="*/ 0 w 167"/>
                <a:gd name="T17" fmla="*/ 209 h 209"/>
                <a:gd name="T18" fmla="*/ 0 w 167"/>
                <a:gd name="T19" fmla="*/ 0 h 209"/>
                <a:gd name="T20" fmla="*/ 79 w 167"/>
                <a:gd name="T21" fmla="*/ 81 h 209"/>
                <a:gd name="T22" fmla="*/ 99 w 167"/>
                <a:gd name="T23" fmla="*/ 75 h 209"/>
                <a:gd name="T24" fmla="*/ 106 w 167"/>
                <a:gd name="T25" fmla="*/ 59 h 209"/>
                <a:gd name="T26" fmla="*/ 99 w 167"/>
                <a:gd name="T27" fmla="*/ 42 h 209"/>
                <a:gd name="T28" fmla="*/ 79 w 167"/>
                <a:gd name="T29" fmla="*/ 37 h 209"/>
                <a:gd name="T30" fmla="*/ 46 w 167"/>
                <a:gd name="T31" fmla="*/ 37 h 209"/>
                <a:gd name="T32" fmla="*/ 46 w 167"/>
                <a:gd name="T33" fmla="*/ 81 h 209"/>
                <a:gd name="T34" fmla="*/ 79 w 167"/>
                <a:gd name="T35" fmla="*/ 81 h 209"/>
                <a:gd name="T36" fmla="*/ 84 w 167"/>
                <a:gd name="T37" fmla="*/ 172 h 209"/>
                <a:gd name="T38" fmla="*/ 111 w 167"/>
                <a:gd name="T39" fmla="*/ 165 h 209"/>
                <a:gd name="T40" fmla="*/ 121 w 167"/>
                <a:gd name="T41" fmla="*/ 145 h 209"/>
                <a:gd name="T42" fmla="*/ 111 w 167"/>
                <a:gd name="T43" fmla="*/ 124 h 209"/>
                <a:gd name="T44" fmla="*/ 85 w 167"/>
                <a:gd name="T45" fmla="*/ 117 h 209"/>
                <a:gd name="T46" fmla="*/ 46 w 167"/>
                <a:gd name="T47" fmla="*/ 117 h 209"/>
                <a:gd name="T48" fmla="*/ 46 w 167"/>
                <a:gd name="T49" fmla="*/ 172 h 209"/>
                <a:gd name="T50" fmla="*/ 84 w 167"/>
                <a:gd name="T51" fmla="*/ 172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67" h="209">
                  <a:moveTo>
                    <a:pt x="0" y="0"/>
                  </a:moveTo>
                  <a:cubicBezTo>
                    <a:pt x="82" y="0"/>
                    <a:pt x="82" y="0"/>
                    <a:pt x="82" y="0"/>
                  </a:cubicBezTo>
                  <a:cubicBezTo>
                    <a:pt x="103" y="0"/>
                    <a:pt x="120" y="5"/>
                    <a:pt x="132" y="15"/>
                  </a:cubicBezTo>
                  <a:cubicBezTo>
                    <a:pt x="144" y="24"/>
                    <a:pt x="150" y="37"/>
                    <a:pt x="150" y="53"/>
                  </a:cubicBezTo>
                  <a:cubicBezTo>
                    <a:pt x="150" y="71"/>
                    <a:pt x="143" y="84"/>
                    <a:pt x="128" y="94"/>
                  </a:cubicBezTo>
                  <a:cubicBezTo>
                    <a:pt x="154" y="103"/>
                    <a:pt x="167" y="120"/>
                    <a:pt x="167" y="146"/>
                  </a:cubicBezTo>
                  <a:cubicBezTo>
                    <a:pt x="167" y="166"/>
                    <a:pt x="160" y="182"/>
                    <a:pt x="146" y="192"/>
                  </a:cubicBezTo>
                  <a:cubicBezTo>
                    <a:pt x="132" y="203"/>
                    <a:pt x="112" y="209"/>
                    <a:pt x="86" y="209"/>
                  </a:cubicBezTo>
                  <a:cubicBezTo>
                    <a:pt x="0" y="209"/>
                    <a:pt x="0" y="209"/>
                    <a:pt x="0" y="209"/>
                  </a:cubicBezTo>
                  <a:lnTo>
                    <a:pt x="0" y="0"/>
                  </a:lnTo>
                  <a:close/>
                  <a:moveTo>
                    <a:pt x="79" y="81"/>
                  </a:moveTo>
                  <a:cubicBezTo>
                    <a:pt x="87" y="81"/>
                    <a:pt x="94" y="79"/>
                    <a:pt x="99" y="75"/>
                  </a:cubicBezTo>
                  <a:cubicBezTo>
                    <a:pt x="104" y="71"/>
                    <a:pt x="106" y="66"/>
                    <a:pt x="106" y="59"/>
                  </a:cubicBezTo>
                  <a:cubicBezTo>
                    <a:pt x="106" y="52"/>
                    <a:pt x="104" y="46"/>
                    <a:pt x="99" y="42"/>
                  </a:cubicBezTo>
                  <a:cubicBezTo>
                    <a:pt x="94" y="38"/>
                    <a:pt x="88" y="37"/>
                    <a:pt x="79" y="37"/>
                  </a:cubicBezTo>
                  <a:cubicBezTo>
                    <a:pt x="46" y="37"/>
                    <a:pt x="46" y="37"/>
                    <a:pt x="46" y="37"/>
                  </a:cubicBezTo>
                  <a:cubicBezTo>
                    <a:pt x="46" y="81"/>
                    <a:pt x="46" y="81"/>
                    <a:pt x="46" y="81"/>
                  </a:cubicBezTo>
                  <a:lnTo>
                    <a:pt x="79" y="81"/>
                  </a:lnTo>
                  <a:close/>
                  <a:moveTo>
                    <a:pt x="84" y="172"/>
                  </a:moveTo>
                  <a:cubicBezTo>
                    <a:pt x="96" y="172"/>
                    <a:pt x="105" y="169"/>
                    <a:pt x="111" y="165"/>
                  </a:cubicBezTo>
                  <a:cubicBezTo>
                    <a:pt x="118" y="160"/>
                    <a:pt x="121" y="154"/>
                    <a:pt x="121" y="145"/>
                  </a:cubicBezTo>
                  <a:cubicBezTo>
                    <a:pt x="121" y="136"/>
                    <a:pt x="117" y="129"/>
                    <a:pt x="111" y="124"/>
                  </a:cubicBezTo>
                  <a:cubicBezTo>
                    <a:pt x="105" y="119"/>
                    <a:pt x="96" y="117"/>
                    <a:pt x="85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6" y="172"/>
                    <a:pt x="46" y="172"/>
                    <a:pt x="46" y="172"/>
                  </a:cubicBezTo>
                  <a:lnTo>
                    <a:pt x="84" y="1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cxnSp>
        <p:nvCxnSpPr>
          <p:cNvPr id="73" name="Straight Connector 72"/>
          <p:cNvCxnSpPr/>
          <p:nvPr/>
        </p:nvCxnSpPr>
        <p:spPr bwMode="gray">
          <a:xfrm>
            <a:off x="1692854" y="6472543"/>
            <a:ext cx="0" cy="132461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7" name="Rectangle 6"/>
          <p:cNvSpPr/>
          <p:nvPr userDrawn="1"/>
        </p:nvSpPr>
        <p:spPr bwMode="gray">
          <a:xfrm>
            <a:off x="242214" y="426352"/>
            <a:ext cx="550971" cy="158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DE" sz="2400" b="1" dirty="0">
                <a:solidFill>
                  <a:schemeClr val="bg2"/>
                </a:solidFill>
              </a:rPr>
              <a:t>—</a:t>
            </a:r>
            <a:endParaRPr lang="en-US" sz="2400" b="1" dirty="0" err="1">
              <a:solidFill>
                <a:schemeClr val="bg2"/>
              </a:solidFill>
            </a:endParaRPr>
          </a:p>
        </p:txBody>
      </p:sp>
      <p:pic>
        <p:nvPicPr>
          <p:cNvPr id="16" name="Picture 19"/>
          <p:cNvPicPr>
            <a:picLocks noChangeAspect="1" noChangeArrowheads="1"/>
          </p:cNvPicPr>
          <p:nvPr userDrawn="1"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5664" y="6393976"/>
            <a:ext cx="507600" cy="194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2401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90" r:id="rId2"/>
    <p:sldLayoutId id="2147483655" r:id="rId3"/>
    <p:sldLayoutId id="2147483656" r:id="rId4"/>
    <p:sldLayoutId id="2147483657" r:id="rId5"/>
    <p:sldLayoutId id="2147483658" r:id="rId6"/>
    <p:sldLayoutId id="2147483653" r:id="rId7"/>
    <p:sldLayoutId id="2147483650" r:id="rId8"/>
    <p:sldLayoutId id="2147483691" r:id="rId9"/>
    <p:sldLayoutId id="2147483661" r:id="rId10"/>
    <p:sldLayoutId id="2147483696" r:id="rId11"/>
    <p:sldLayoutId id="2147483663" r:id="rId12"/>
    <p:sldLayoutId id="2147483662" r:id="rId13"/>
    <p:sldLayoutId id="2147483664" r:id="rId14"/>
    <p:sldLayoutId id="2147483692" r:id="rId15"/>
    <p:sldLayoutId id="2147483693" r:id="rId16"/>
    <p:sldLayoutId id="2147483665" r:id="rId17"/>
    <p:sldLayoutId id="2147483667" r:id="rId18"/>
    <p:sldLayoutId id="2147483668" r:id="rId19"/>
    <p:sldLayoutId id="2147483669" r:id="rId20"/>
    <p:sldLayoutId id="2147483670" r:id="rId21"/>
    <p:sldLayoutId id="2147483700" r:id="rId22"/>
    <p:sldLayoutId id="2147483659" r:id="rId23"/>
    <p:sldLayoutId id="2147483660" r:id="rId24"/>
    <p:sldLayoutId id="2147483694" r:id="rId25"/>
    <p:sldLayoutId id="2147483677" r:id="rId26"/>
    <p:sldLayoutId id="2147483679" r:id="rId27"/>
    <p:sldLayoutId id="2147483680" r:id="rId28"/>
    <p:sldLayoutId id="2147483666" r:id="rId29"/>
    <p:sldLayoutId id="2147483672" r:id="rId30"/>
    <p:sldLayoutId id="2147483673" r:id="rId31"/>
    <p:sldLayoutId id="2147483674" r:id="rId32"/>
    <p:sldLayoutId id="2147483675" r:id="rId33"/>
    <p:sldLayoutId id="2147483676" r:id="rId34"/>
    <p:sldLayoutId id="2147483701" r:id="rId35"/>
    <p:sldLayoutId id="2147483681" r:id="rId36"/>
    <p:sldLayoutId id="2147483682" r:id="rId37"/>
    <p:sldLayoutId id="2147483702" r:id="rId38"/>
    <p:sldLayoutId id="2147483703" r:id="rId39"/>
    <p:sldLayoutId id="2147483699" r:id="rId40"/>
    <p:sldLayoutId id="2147483695" r:id="rId41"/>
    <p:sldLayoutId id="2147483683" r:id="rId42"/>
    <p:sldLayoutId id="2147483684" r:id="rId43"/>
    <p:sldLayoutId id="2147483698" r:id="rId44"/>
    <p:sldLayoutId id="2147483697" r:id="rId45"/>
    <p:sldLayoutId id="2147483685" r:id="rId46"/>
    <p:sldLayoutId id="2147483686" r:id="rId47"/>
    <p:sldLayoutId id="2147483687" r:id="rId48"/>
    <p:sldLayoutId id="2147483688" r:id="rId49"/>
    <p:sldLayoutId id="2147483689" r:id="rId50"/>
    <p:sldLayoutId id="2147483705" r:id="rId51"/>
    <p:sldLayoutId id="2147483651" r:id="rId52"/>
    <p:sldLayoutId id="2147483652" r:id="rId53"/>
    <p:sldLayoutId id="2147483709" r:id="rId5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91" rtl="0" eaLnBrk="1" latinLnBrk="0" hangingPunct="1">
        <a:spcBef>
          <a:spcPct val="0"/>
        </a:spcBef>
        <a:buNone/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91" rtl="0" eaLnBrk="1" latinLnBrk="0" hangingPunct="1">
        <a:spcBef>
          <a:spcPts val="6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180018" indent="-180018" algn="l" defTabSz="914491" rtl="0" eaLnBrk="1" latinLnBrk="0" hangingPunct="1">
        <a:spcBef>
          <a:spcPts val="600"/>
        </a:spcBef>
        <a:buFont typeface="ABBvoiceOffice" panose="020D0603020503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36" indent="-180018" algn="l" defTabSz="914491" rtl="0" eaLnBrk="1" latinLnBrk="0" hangingPunct="1"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360036" indent="-180018" algn="l" defTabSz="914491" rtl="0" eaLnBrk="1" latinLnBrk="0" hangingPunct="1"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360036" indent="-180018" algn="l" defTabSz="914491" rtl="0" eaLnBrk="1" latinLnBrk="0" hangingPunct="1"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360036" indent="-180018" algn="l" defTabSz="914491" rtl="0" eaLnBrk="1" latinLnBrk="0" hangingPunct="1"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360036" indent="-180018" algn="l" defTabSz="914491" rtl="0" eaLnBrk="1" latinLnBrk="0" hangingPunct="1"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60036" indent="-180018" algn="l" defTabSz="914491" rtl="0" eaLnBrk="1" latinLnBrk="0" hangingPunct="1"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36" indent="-180018" algn="l" defTabSz="914491" rtl="0" eaLnBrk="1" latinLnBrk="0" hangingPunct="1"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46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91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737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983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229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474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720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966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218" userDrawn="1">
          <p15:clr>
            <a:srgbClr val="F26B43"/>
          </p15:clr>
        </p15:guide>
        <p15:guide id="2" pos="7469" userDrawn="1">
          <p15:clr>
            <a:srgbClr val="F26B43"/>
          </p15:clr>
        </p15:guide>
        <p15:guide id="3" pos="212" userDrawn="1">
          <p15:clr>
            <a:srgbClr val="F26B43"/>
          </p15:clr>
        </p15:guide>
        <p15:guide id="4" orient="horz" pos="3726" userDrawn="1">
          <p15:clr>
            <a:srgbClr val="F26B43"/>
          </p15:clr>
        </p15:guide>
        <p15:guide id="5" pos="3840" userDrawn="1">
          <p15:clr>
            <a:srgbClr val="F26B43"/>
          </p15:clr>
        </p15:guide>
        <p15:guide id="6" orient="horz" pos="247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i-FI" dirty="0"/>
              <a:t>ABB </a:t>
            </a:r>
            <a:r>
              <a:rPr lang="en-FI" dirty="0"/>
              <a:t>MOTION SERVICE</a:t>
            </a:r>
            <a:r>
              <a:rPr lang="fi-FI" dirty="0"/>
              <a:t>s</a:t>
            </a: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FI" dirty="0"/>
              <a:t>ACS800 Single Drive Modernization</a:t>
            </a:r>
            <a:endParaRPr lang="fi-FI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Modular solution for your sustainable and digital future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ACS800-17/37 to ACS880U-17S8/-37S8 single drive modernization installation animation</a:t>
            </a:r>
          </a:p>
          <a:p>
            <a:r>
              <a:rPr lang="et-EE" dirty="0"/>
              <a:t>3AXD10001592808</a:t>
            </a:r>
            <a:endParaRPr lang="en-US" dirty="0"/>
          </a:p>
        </p:txBody>
      </p:sp>
      <p:pic>
        <p:nvPicPr>
          <p:cNvPr id="9" name="Picture Placeholder 23">
            <a:extLst>
              <a:ext uri="{FF2B5EF4-FFF2-40B4-BE49-F238E27FC236}">
                <a16:creationId xmlns:a16="http://schemas.microsoft.com/office/drawing/2014/main" id="{1C8F985E-47AC-455A-9488-80D1BB755FC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t="2770" b="2770"/>
          <a:stretch/>
        </p:blipFill>
        <p:spPr>
          <a:xfrm>
            <a:off x="0" y="0"/>
            <a:ext cx="12192000" cy="4610100"/>
          </a:xfrm>
        </p:spPr>
      </p:pic>
    </p:spTree>
    <p:extLst>
      <p:ext uri="{BB962C8B-B14F-4D97-AF65-F5344CB8AC3E}">
        <p14:creationId xmlns:p14="http://schemas.microsoft.com/office/powerpoint/2010/main" val="363287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DCDDB9EA-6119-4256-9E85-02BA6E9EDDFB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32367" y="1301621"/>
            <a:ext cx="11520897" cy="4610016"/>
          </a:xfrm>
        </p:spPr>
        <p:txBody>
          <a:bodyPr/>
          <a:lstStyle/>
          <a:p>
            <a:r>
              <a:rPr lang="en-US" dirty="0"/>
              <a:t>This animation provides a general view for mechanical installation of ACS800-17/37 R6 modernization with ACS880U-17S8/-37S8 R8. </a:t>
            </a:r>
          </a:p>
          <a:p>
            <a:r>
              <a:rPr lang="en-US" dirty="0"/>
              <a:t>Animation variant includes the following options: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Modernization base package for UL, IP42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Top entry (+H351)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Top exit (+H353)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New control panel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Switch option (OES400) (+F286)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DU/DT filter, Contactor on the floor</a:t>
            </a:r>
          </a:p>
          <a:p>
            <a:r>
              <a:rPr lang="en-US" dirty="0"/>
              <a:t>The site installation shall be done according to the assembly drawings, circuit diagrams and installation guide included in the delivery.</a:t>
            </a:r>
          </a:p>
          <a:p>
            <a:r>
              <a:rPr lang="en-US" dirty="0"/>
              <a:t>Purpose of the animation is not to act as an installation instruction but provide overview of installation steps.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C06564-A3EA-40DC-8DF1-EE7D028115D3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FFAB2352-921F-4DD8-A99A-A1474F6943FF}" type="datetime4">
              <a:rPr lang="en-US" smtClean="0"/>
              <a:t>February 23, 2023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32539E-1366-49D9-BAD9-AEAE00926B9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51888F06-29E3-429D-89D8-C6B1C8326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err="1"/>
              <a:t>Installation</a:t>
            </a:r>
            <a:r>
              <a:rPr lang="et-EE" dirty="0"/>
              <a:t> </a:t>
            </a:r>
            <a:r>
              <a:rPr lang="et-EE" dirty="0" err="1"/>
              <a:t>animation</a:t>
            </a:r>
            <a:endParaRPr lang="et-EE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6FF3E86-C588-4BB3-89D1-504EB6380EAC}"/>
              </a:ext>
            </a:extLst>
          </p:cNvPr>
          <p:cNvSpPr/>
          <p:nvPr/>
        </p:nvSpPr>
        <p:spPr bwMode="gray">
          <a:xfrm>
            <a:off x="332367" y="426027"/>
            <a:ext cx="322260" cy="2078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400" dirty="0" err="1"/>
          </a:p>
        </p:txBody>
      </p:sp>
    </p:spTree>
    <p:extLst>
      <p:ext uri="{BB962C8B-B14F-4D97-AF65-F5344CB8AC3E}">
        <p14:creationId xmlns:p14="http://schemas.microsoft.com/office/powerpoint/2010/main" val="2890689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03F9644F-5615-4EF4-B6D2-65DD9989F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264" y="0"/>
            <a:ext cx="11520000" cy="6857999"/>
          </a:xfrm>
        </p:spPr>
        <p:txBody>
          <a:bodyPr anchor="ctr"/>
          <a:lstStyle/>
          <a:p>
            <a:pPr algn="ctr"/>
            <a:r>
              <a:rPr lang="et-EE" sz="4800" dirty="0"/>
              <a:t>ACS800-17/37</a:t>
            </a:r>
            <a:r>
              <a:rPr lang="fi-FI" sz="4800" dirty="0"/>
              <a:t> </a:t>
            </a:r>
            <a:r>
              <a:rPr lang="et-EE" sz="4800" dirty="0"/>
              <a:t>DISASSEMBLY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EB9C5B-C1EB-483F-9A75-1131A3E4E05D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9F7522-F899-4137-98F5-B11B87B38236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F7AFF65D-AAB4-46ED-A858-A6BA48891152}" type="datetime4">
              <a:rPr lang="en-US" smtClean="0"/>
              <a:t>February 23, 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290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B8CABD-5F02-4826-A546-E45444194BF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1F808C0-290B-4263-8A52-B569B4875133}" type="datetime4">
              <a:rPr lang="en-US" smtClean="0"/>
              <a:pPr/>
              <a:t>February 23, 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6D6DD5-131D-4F6E-AC26-F8D6CA0BC12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7C3027-CC67-4296-AB21-F886E17837F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8" name="Corvette_illustation_sales_dis">
            <a:hlinkClick r:id="" action="ppaction://media"/>
            <a:extLst>
              <a:ext uri="{FF2B5EF4-FFF2-40B4-BE49-F238E27FC236}">
                <a16:creationId xmlns:a16="http://schemas.microsoft.com/office/drawing/2014/main" id="{4AE63891-0CFB-4DD4-BC5C-20DCA2EBD8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46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2000">
        <p:fade/>
      </p:transition>
    </mc:Choice>
    <mc:Fallback xmlns="">
      <p:transition spd="med" advTm="3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5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03F9644F-5615-4EF4-B6D2-65DD9989F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264" y="0"/>
            <a:ext cx="11520000" cy="6857999"/>
          </a:xfrm>
        </p:spPr>
        <p:txBody>
          <a:bodyPr anchor="ctr"/>
          <a:lstStyle/>
          <a:p>
            <a:pPr algn="ctr"/>
            <a:r>
              <a:rPr lang="et-EE" sz="4800" dirty="0"/>
              <a:t>ACS880</a:t>
            </a:r>
            <a:r>
              <a:rPr lang="fi-FI" sz="4800" dirty="0"/>
              <a:t>U</a:t>
            </a:r>
            <a:r>
              <a:rPr lang="et-EE" sz="4800" dirty="0"/>
              <a:t>-17</a:t>
            </a:r>
            <a:r>
              <a:rPr lang="fi-FI" sz="4800" dirty="0"/>
              <a:t>S8</a:t>
            </a:r>
            <a:r>
              <a:rPr lang="et-EE" sz="4800" dirty="0"/>
              <a:t>/</a:t>
            </a:r>
            <a:r>
              <a:rPr lang="fi-FI" sz="4800" dirty="0"/>
              <a:t>-</a:t>
            </a:r>
            <a:r>
              <a:rPr lang="et-EE" sz="4800" dirty="0"/>
              <a:t>37</a:t>
            </a:r>
            <a:r>
              <a:rPr lang="fi-FI" sz="4800" dirty="0"/>
              <a:t>S8</a:t>
            </a:r>
            <a:r>
              <a:rPr lang="et-EE" sz="4800" dirty="0"/>
              <a:t> ASSEMBLY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EB9C5B-C1EB-483F-9A75-1131A3E4E05D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9F7522-F899-4137-98F5-B11B87B38236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F7AFF65D-AAB4-46ED-A858-A6BA48891152}" type="datetime4">
              <a:rPr lang="en-US" smtClean="0"/>
              <a:t>February 23, 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105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E2CD22-A334-44AC-A69B-0A7C626DC72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1F808C0-290B-4263-8A52-B569B4875133}" type="datetime4">
              <a:rPr lang="en-US" smtClean="0"/>
              <a:pPr/>
              <a:t>February 23, 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D34762-0E2F-4FCF-9DCB-87AF3F8C57B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CD0530-384E-446C-B330-D49ACAF1E61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8" name="Corvette_illustation_sales_asm">
            <a:hlinkClick r:id="" action="ppaction://media"/>
            <a:extLst>
              <a:ext uri="{FF2B5EF4-FFF2-40B4-BE49-F238E27FC236}">
                <a16:creationId xmlns:a16="http://schemas.microsoft.com/office/drawing/2014/main" id="{809ACA16-D6C5-4FB6-9DB9-7AD2C9F5EC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597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3000">
        <p:fade/>
      </p:transition>
    </mc:Choice>
    <mc:Fallback xmlns="">
      <p:transition spd="med" advTm="15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9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2C1E203-AD4B-4D9F-927B-AC6C2A6D31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7A2203-9844-49B3-BC59-098D31C9C7DB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70479A72-920A-415B-8469-E7772A79C549}" type="datetime4">
              <a:rPr lang="en-US" smtClean="0"/>
              <a:t>February 23, 2023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A9B742-F4AE-4A88-A8AB-C07D0894B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30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theme/theme1.xml><?xml version="1.0" encoding="utf-8"?>
<a:theme xmlns:a="http://schemas.openxmlformats.org/drawingml/2006/main" name="ABB Master">
  <a:themeElements>
    <a:clrScheme name="Custom 2">
      <a:dk1>
        <a:srgbClr val="000000"/>
      </a:dk1>
      <a:lt1>
        <a:srgbClr val="FFFFFF"/>
      </a:lt1>
      <a:dk2>
        <a:srgbClr val="D90000"/>
      </a:dk2>
      <a:lt2>
        <a:srgbClr val="FF000F"/>
      </a:lt2>
      <a:accent1>
        <a:srgbClr val="262626"/>
      </a:accent1>
      <a:accent2>
        <a:srgbClr val="6E6E6E"/>
      </a:accent2>
      <a:accent3>
        <a:srgbClr val="A9A9A9"/>
      </a:accent3>
      <a:accent4>
        <a:srgbClr val="D2D2D2"/>
      </a:accent4>
      <a:accent5>
        <a:srgbClr val="F0F0F0"/>
      </a:accent5>
      <a:accent6>
        <a:srgbClr val="FAFAFA"/>
      </a:accent6>
      <a:hlink>
        <a:srgbClr val="D90000"/>
      </a:hlink>
      <a:folHlink>
        <a:srgbClr val="FF000F"/>
      </a:folHlink>
    </a:clrScheme>
    <a:fontScheme name="ABBvoice">
      <a:majorFont>
        <a:latin typeface="ABBvoice"/>
        <a:ea typeface="ABBvoice"/>
        <a:cs typeface="ABBvoice"/>
      </a:majorFont>
      <a:minorFont>
        <a:latin typeface="ABBvoice"/>
        <a:ea typeface="ABBvoice"/>
        <a:cs typeface="ABBvoic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chemeClr val="tx2"/>
        </a:solidFill>
        <a:ln>
          <a:noFill/>
        </a:ln>
      </a:spPr>
      <a:bodyPr rtlCol="0" anchor="ctr"/>
      <a:lstStyle>
        <a:defPPr algn="ctr">
          <a:defRPr sz="1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72000" tIns="72000" rIns="72000" bIns="72000" rtlCol="0">
        <a:noAutofit/>
      </a:bodyPr>
      <a:lstStyle>
        <a:defPPr>
          <a:defRPr sz="1400" dirty="0" err="1" smtClean="0"/>
        </a:defPPr>
      </a:lstStyle>
    </a:txDef>
  </a:objectDefaults>
  <a:extraClrSchemeLst/>
  <a:custClrLst>
    <a:custClr name="Blue">
      <a:srgbClr val="004C97"/>
    </a:custClr>
    <a:custClr name="Green">
      <a:srgbClr val="007A33"/>
    </a:custClr>
    <a:custClr name="Yellow">
      <a:srgbClr val="FFD100"/>
    </a:custClr>
    <a:custClr name="Red Grey">
      <a:srgbClr val="817275"/>
    </a:custClr>
    <a:custClr name="Green Grey">
      <a:srgbClr val="6B7173"/>
    </a:custClr>
    <a:custClr name="Blue Grey">
      <a:srgbClr val="5B6F80"/>
    </a:custClr>
    <a:custClr name="Violet Grey">
      <a:srgbClr val="78838E"/>
    </a:custClr>
  </a:custClrLst>
  <a:extLst>
    <a:ext uri="{05A4C25C-085E-4340-85A3-A5531E510DB2}">
      <thm15:themeFamily xmlns:thm15="http://schemas.microsoft.com/office/thememl/2012/main" name="Presentation4" id="{AB123FCC-75BF-413D-9ADE-5DE1BC5101C9}" vid="{30A3DC37-1BE1-4015-B67A-9AB1D23BAC10}"/>
    </a:ext>
  </a:extLst>
</a:theme>
</file>

<file path=ppt/theme/theme2.xml><?xml version="1.0" encoding="utf-8"?>
<a:theme xmlns:a="http://schemas.openxmlformats.org/drawingml/2006/main" name="Office Theme">
  <a:themeElements>
    <a:clrScheme name="ABB">
      <a:dk1>
        <a:srgbClr val="000000"/>
      </a:dk1>
      <a:lt1>
        <a:srgbClr val="FFFFFF"/>
      </a:lt1>
      <a:dk2>
        <a:srgbClr val="D90000"/>
      </a:dk2>
      <a:lt2>
        <a:srgbClr val="FF000F"/>
      </a:lt2>
      <a:accent1>
        <a:srgbClr val="1E1E1E"/>
      </a:accent1>
      <a:accent2>
        <a:srgbClr val="3C3C3C"/>
      </a:accent2>
      <a:accent3>
        <a:srgbClr val="6E6E6E"/>
      </a:accent3>
      <a:accent4>
        <a:srgbClr val="A0A0A0"/>
      </a:accent4>
      <a:accent5>
        <a:srgbClr val="D2D2D2"/>
      </a:accent5>
      <a:accent6>
        <a:srgbClr val="F0F0F0"/>
      </a:accent6>
      <a:hlink>
        <a:srgbClr val="D90000"/>
      </a:hlink>
      <a:folHlink>
        <a:srgbClr val="FF000F"/>
      </a:folHlink>
    </a:clrScheme>
    <a:fontScheme name="ABBvoiceOffice">
      <a:majorFont>
        <a:latin typeface="ABBvoiceOffice"/>
        <a:ea typeface="ABBvoiceOffice"/>
        <a:cs typeface="ABBvoiceOffice"/>
      </a:majorFont>
      <a:minorFont>
        <a:latin typeface="ABBvoiceOffice"/>
        <a:ea typeface="ABBvoiceOffice"/>
        <a:cs typeface="ABBvoiceOffic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ABB">
      <a:dk1>
        <a:srgbClr val="000000"/>
      </a:dk1>
      <a:lt1>
        <a:srgbClr val="FFFFFF"/>
      </a:lt1>
      <a:dk2>
        <a:srgbClr val="D90000"/>
      </a:dk2>
      <a:lt2>
        <a:srgbClr val="FF000F"/>
      </a:lt2>
      <a:accent1>
        <a:srgbClr val="1E1E1E"/>
      </a:accent1>
      <a:accent2>
        <a:srgbClr val="3C3C3C"/>
      </a:accent2>
      <a:accent3>
        <a:srgbClr val="6E6E6E"/>
      </a:accent3>
      <a:accent4>
        <a:srgbClr val="A0A0A0"/>
      </a:accent4>
      <a:accent5>
        <a:srgbClr val="D2D2D2"/>
      </a:accent5>
      <a:accent6>
        <a:srgbClr val="F0F0F0"/>
      </a:accent6>
      <a:hlink>
        <a:srgbClr val="D90000"/>
      </a:hlink>
      <a:folHlink>
        <a:srgbClr val="FF000F"/>
      </a:folHlink>
    </a:clrScheme>
    <a:fontScheme name="ABBvoiceOffice">
      <a:majorFont>
        <a:latin typeface="ABBvoiceOffice"/>
        <a:ea typeface="ABBvoiceOffice"/>
        <a:cs typeface="ABBvoiceOffice"/>
      </a:majorFont>
      <a:minorFont>
        <a:latin typeface="ABBvoiceOffice"/>
        <a:ea typeface="ABBvoiceOffice"/>
        <a:cs typeface="ABBvoiceOffic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E587F0800F61B4FBEC945E5623EBCDE" ma:contentTypeVersion="20" ma:contentTypeDescription="Create a new document." ma:contentTypeScope="" ma:versionID="c731c6a4dd79f986140821b8fdc453b6">
  <xsd:schema xmlns:xsd="http://www.w3.org/2001/XMLSchema" xmlns:xs="http://www.w3.org/2001/XMLSchema" xmlns:p="http://schemas.microsoft.com/office/2006/metadata/properties" xmlns:ns2="5be086cf-5a49-4c33-b41a-867255e74487" xmlns:ns3="592b7041-edb7-46b5-ac8e-de217e62f2a5" xmlns:ns4="71d29222-2c5f-45ad-9aa5-4c2d15fddbe9" targetNamespace="http://schemas.microsoft.com/office/2006/metadata/properties" ma:root="true" ma:fieldsID="adf2b8074fbed8673c25ce83d2a6b76f" ns2:_="" ns3:_="" ns4:_="">
    <xsd:import namespace="5be086cf-5a49-4c33-b41a-867255e74487"/>
    <xsd:import namespace="592b7041-edb7-46b5-ac8e-de217e62f2a5"/>
    <xsd:import namespace="71d29222-2c5f-45ad-9aa5-4c2d15fddbe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4:TaxCatchAll" minOccurs="0"/>
                <xsd:element ref="ns2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e086cf-5a49-4c33-b41a-867255e7448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13e722c5-bebe-4801-a6ac-67aa35eba08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2b7041-edb7-46b5-ac8e-de217e62f2a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d29222-2c5f-45ad-9aa5-4c2d15fddbe9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2d998bda-fb2d-4a71-b294-91dd96fb2f08}" ma:internalName="TaxCatchAll" ma:showField="CatchAllData" ma:web="592b7041-edb7-46b5-ac8e-de217e62f2a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1d29222-2c5f-45ad-9aa5-4c2d15fddbe9" xsi:nil="true"/>
    <lcf76f155ced4ddcb4097134ff3c332f xmlns="5be086cf-5a49-4c33-b41a-867255e74487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DC13F63-ACE0-4C34-94F4-4BF97DAF39D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be086cf-5a49-4c33-b41a-867255e74487"/>
    <ds:schemaRef ds:uri="592b7041-edb7-46b5-ac8e-de217e62f2a5"/>
    <ds:schemaRef ds:uri="71d29222-2c5f-45ad-9aa5-4c2d15fddbe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8BD16FF-2242-4215-9420-18E371085A2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ED3183A-B800-4B09-95D5-403D536A5DFA}">
  <ds:schemaRefs>
    <ds:schemaRef ds:uri="592b7041-edb7-46b5-ac8e-de217e62f2a5"/>
    <ds:schemaRef ds:uri="http://purl.org/dc/terms/"/>
    <ds:schemaRef ds:uri="4daf84c2-45d0-4e05-9d0e-1b7a14b8b064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71d29222-2c5f-45ad-9aa5-4c2d15fddbe9"/>
    <ds:schemaRef ds:uri="5be086cf-5a49-4c33-b41a-867255e74487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11032</TotalTime>
  <Words>163</Words>
  <Application>Microsoft Office PowerPoint</Application>
  <PresentationFormat>Widescreen</PresentationFormat>
  <Paragraphs>31</Paragraphs>
  <Slides>7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ABBvoice</vt:lpstr>
      <vt:lpstr>ABBvoiceOffice</vt:lpstr>
      <vt:lpstr>Arial</vt:lpstr>
      <vt:lpstr>Symbol</vt:lpstr>
      <vt:lpstr>ABB Master</vt:lpstr>
      <vt:lpstr>ACS800 Single Drive Modernization</vt:lpstr>
      <vt:lpstr>Installation animation</vt:lpstr>
      <vt:lpstr>ACS800-17/37 DISASSEMBLY</vt:lpstr>
      <vt:lpstr>PowerPoint Presentation</vt:lpstr>
      <vt:lpstr>ACS880U-17S8/-37S8 ASSEMBLY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ABB Drives Service</dc:title>
  <dc:creator>Aukusti Kankaanpaa</dc:creator>
  <cp:lastModifiedBy>Ekaterina Podnebesnikova</cp:lastModifiedBy>
  <cp:revision>41</cp:revision>
  <dcterms:created xsi:type="dcterms:W3CDTF">2021-01-13T07:19:45Z</dcterms:created>
  <dcterms:modified xsi:type="dcterms:W3CDTF">2023-02-23T09:15:07Z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0x0101002E587F0800F61B4FBEC945E5623EBCDE</vt:lpwstr>
  </property>
</Properties>
</file>