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4.xml" ContentType="application/vnd.openxmlformats-officedocument.theme+xml"/>
  <Override PartName="/ppt/tags/tag4.xml" ContentType="application/vnd.openxmlformats-officedocument.presentationml.tags+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theme/theme5.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80" r:id="rId7"/>
    <p:sldMasterId id="2147483735" r:id="rId8"/>
    <p:sldMasterId id="2147483741" r:id="rId9"/>
    <p:sldMasterId id="2147483803" r:id="rId10"/>
  </p:sldMasterIdLst>
  <p:notesMasterIdLst>
    <p:notesMasterId r:id="rId26"/>
  </p:notesMasterIdLst>
  <p:sldIdLst>
    <p:sldId id="7993" r:id="rId11"/>
    <p:sldId id="2146849187" r:id="rId12"/>
    <p:sldId id="261" r:id="rId13"/>
    <p:sldId id="2147375928" r:id="rId14"/>
    <p:sldId id="2142532464" r:id="rId15"/>
    <p:sldId id="7937" r:id="rId16"/>
    <p:sldId id="2147375927" r:id="rId17"/>
    <p:sldId id="2147377041" r:id="rId18"/>
    <p:sldId id="2147377042" r:id="rId19"/>
    <p:sldId id="2147377068" r:id="rId20"/>
    <p:sldId id="2147377066" r:id="rId21"/>
    <p:sldId id="2147377076" r:id="rId22"/>
    <p:sldId id="2147377077" r:id="rId23"/>
    <p:sldId id="256" r:id="rId24"/>
    <p:sldId id="7992" r:id="rId2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8DA56D5-27DB-44B7-8695-91CF0450640C}">
          <p14:sldIdLst>
            <p14:sldId id="7993"/>
            <p14:sldId id="2146849187"/>
          </p14:sldIdLst>
        </p14:section>
        <p14:section name="Cover slides" id="{3C450722-6E29-45EA-A2AA-8E43C422AFB4}">
          <p14:sldIdLst>
            <p14:sldId id="261"/>
            <p14:sldId id="2147375928"/>
            <p14:sldId id="2142532464"/>
            <p14:sldId id="7937"/>
            <p14:sldId id="2147375927"/>
            <p14:sldId id="2147377041"/>
            <p14:sldId id="2147377042"/>
            <p14:sldId id="2147377068"/>
            <p14:sldId id="2147377066"/>
            <p14:sldId id="2147377076"/>
            <p14:sldId id="2147377077"/>
            <p14:sldId id="256"/>
            <p14:sldId id="799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p:cViewPr varScale="1">
        <p:scale>
          <a:sx n="67" d="100"/>
          <a:sy n="67" d="100"/>
        </p:scale>
        <p:origin x="68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viewProps" Target="viewProps.xml"/><Relationship Id="rId10" Type="http://schemas.openxmlformats.org/officeDocument/2006/relationships/slideMaster" Target="slideMasters/slideMaster5.xml"/><Relationship Id="rId19" Type="http://schemas.openxmlformats.org/officeDocument/2006/relationships/slide" Target="slides/slide9.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7F7168-0276-4FA0-AEC9-15CC23743B77}" type="doc">
      <dgm:prSet loTypeId="urn:microsoft.com/office/officeart/2008/layout/LinedList" loCatId="list" qsTypeId="urn:microsoft.com/office/officeart/2005/8/quickstyle/simple3" qsCatId="simple" csTypeId="urn:microsoft.com/office/officeart/2005/8/colors/accent0_1" csCatId="mainScheme" phldr="1"/>
      <dgm:spPr/>
      <dgm:t>
        <a:bodyPr/>
        <a:lstStyle/>
        <a:p>
          <a:endParaRPr lang="it-IT"/>
        </a:p>
      </dgm:t>
    </dgm:pt>
    <dgm:pt modelId="{13990B52-07E7-41F0-9ABB-EAFCDB43C461}">
      <dgm:prSet custT="1"/>
      <dgm:spPr/>
      <dgm:t>
        <a:bodyPr/>
        <a:lstStyle/>
        <a:p>
          <a:r>
            <a:rPr lang="en-US" sz="1400" b="0" i="0" dirty="0">
              <a:latin typeface="+mn-lt"/>
              <a:ea typeface="ABBvoice JP Light" panose="020B0300000000000000" pitchFamily="34" charset="-128"/>
            </a:rPr>
            <a:t>ABB </a:t>
          </a:r>
          <a:r>
            <a:rPr lang="en-US" sz="1400" b="0" i="0" dirty="0" err="1">
              <a:latin typeface="+mn-lt"/>
              <a:ea typeface="ABBvoice JP Light" panose="020B0300000000000000" pitchFamily="34" charset="-128"/>
            </a:rPr>
            <a:t>ESCo</a:t>
          </a:r>
          <a:r>
            <a:rPr lang="en-US" sz="1400" b="0" i="0" dirty="0">
              <a:latin typeface="+mn-lt"/>
              <a:ea typeface="ABBvoice JP Light" panose="020B0300000000000000" pitchFamily="34" charset="-128"/>
            </a:rPr>
            <a:t> System Program is a new engagement program for ABB Electrification energy management offering dedicated to </a:t>
          </a:r>
          <a:r>
            <a:rPr lang="en-US" sz="1400" b="0" i="0" dirty="0">
              <a:solidFill>
                <a:schemeClr val="bg2"/>
              </a:solidFill>
              <a:latin typeface="+mn-lt"/>
              <a:ea typeface="ABBvoice JP Light" panose="020B0300000000000000" pitchFamily="34" charset="-128"/>
            </a:rPr>
            <a:t>Energy Service Companies (</a:t>
          </a:r>
          <a:r>
            <a:rPr lang="en-US" sz="1400" b="0" i="0" dirty="0" err="1">
              <a:solidFill>
                <a:schemeClr val="bg2"/>
              </a:solidFill>
              <a:latin typeface="+mn-lt"/>
              <a:ea typeface="ABBvoice JP Light" panose="020B0300000000000000" pitchFamily="34" charset="-128"/>
            </a:rPr>
            <a:t>ESCos</a:t>
          </a:r>
          <a:r>
            <a:rPr lang="en-US" sz="1400" b="0" i="0" dirty="0">
              <a:solidFill>
                <a:schemeClr val="bg2"/>
              </a:solidFill>
              <a:latin typeface="+mn-lt"/>
              <a:ea typeface="ABBvoice JP Light" panose="020B0300000000000000" pitchFamily="34" charset="-128"/>
            </a:rPr>
            <a:t>), Energy Consultants, and System Integrators (SIs). </a:t>
          </a:r>
          <a:r>
            <a:rPr lang="en-US" sz="1400" b="0" i="0" dirty="0">
              <a:latin typeface="+mn-lt"/>
              <a:ea typeface="ABBvoice JP Light" panose="020B0300000000000000" pitchFamily="34" charset="-128"/>
            </a:rPr>
            <a:t>It is based on a partner referral agreement that enables energy management experts to connect each other in one special global club of professional experts. </a:t>
          </a:r>
          <a:endParaRPr lang="it-IT" sz="1400" b="0" dirty="0">
            <a:latin typeface="+mn-lt"/>
            <a:ea typeface="ABBvoice JP Light" panose="020B0300000000000000" pitchFamily="34" charset="-128"/>
          </a:endParaRPr>
        </a:p>
      </dgm:t>
    </dgm:pt>
    <dgm:pt modelId="{775A2080-76A9-47B2-BFFE-949C9D3D21B2}" type="parTrans" cxnId="{9025A9F0-FA3C-4391-90E4-B47DA09FCFD2}">
      <dgm:prSet/>
      <dgm:spPr/>
      <dgm:t>
        <a:bodyPr/>
        <a:lstStyle/>
        <a:p>
          <a:endParaRPr lang="it-IT" b="0"/>
        </a:p>
      </dgm:t>
    </dgm:pt>
    <dgm:pt modelId="{298476DF-DB4F-4B52-B27B-3298B35DDEE9}" type="sibTrans" cxnId="{9025A9F0-FA3C-4391-90E4-B47DA09FCFD2}">
      <dgm:prSet/>
      <dgm:spPr/>
      <dgm:t>
        <a:bodyPr/>
        <a:lstStyle/>
        <a:p>
          <a:endParaRPr lang="it-IT" b="0"/>
        </a:p>
      </dgm:t>
    </dgm:pt>
    <dgm:pt modelId="{AAFCEB97-ED5F-479A-B0A8-95E860C63E93}" type="pres">
      <dgm:prSet presAssocID="{2E7F7168-0276-4FA0-AEC9-15CC23743B77}" presName="vert0" presStyleCnt="0">
        <dgm:presLayoutVars>
          <dgm:dir/>
          <dgm:animOne val="branch"/>
          <dgm:animLvl val="lvl"/>
        </dgm:presLayoutVars>
      </dgm:prSet>
      <dgm:spPr/>
    </dgm:pt>
    <dgm:pt modelId="{395FFD32-4195-45C3-A783-CEE51BE8F08D}" type="pres">
      <dgm:prSet presAssocID="{13990B52-07E7-41F0-9ABB-EAFCDB43C461}" presName="thickLine" presStyleLbl="alignNode1" presStyleIdx="0" presStyleCnt="1"/>
      <dgm:spPr/>
    </dgm:pt>
    <dgm:pt modelId="{2A9E385D-3659-46C7-8481-4FEA5FAFC4A9}" type="pres">
      <dgm:prSet presAssocID="{13990B52-07E7-41F0-9ABB-EAFCDB43C461}" presName="horz1" presStyleCnt="0"/>
      <dgm:spPr/>
    </dgm:pt>
    <dgm:pt modelId="{8A625265-164D-401D-A89F-12761E165FE1}" type="pres">
      <dgm:prSet presAssocID="{13990B52-07E7-41F0-9ABB-EAFCDB43C461}" presName="tx1" presStyleLbl="revTx" presStyleIdx="0" presStyleCnt="1"/>
      <dgm:spPr/>
    </dgm:pt>
    <dgm:pt modelId="{72C09E5A-2037-4669-BB04-892D943579AC}" type="pres">
      <dgm:prSet presAssocID="{13990B52-07E7-41F0-9ABB-EAFCDB43C461}" presName="vert1" presStyleCnt="0"/>
      <dgm:spPr/>
    </dgm:pt>
  </dgm:ptLst>
  <dgm:cxnLst>
    <dgm:cxn modelId="{2A45FF88-0F4C-430E-86FE-A8C21A8C5C0A}" type="presOf" srcId="{13990B52-07E7-41F0-9ABB-EAFCDB43C461}" destId="{8A625265-164D-401D-A89F-12761E165FE1}" srcOrd="0" destOrd="0" presId="urn:microsoft.com/office/officeart/2008/layout/LinedList"/>
    <dgm:cxn modelId="{4F666F92-3300-4202-A36A-0E7037445F97}" type="presOf" srcId="{2E7F7168-0276-4FA0-AEC9-15CC23743B77}" destId="{AAFCEB97-ED5F-479A-B0A8-95E860C63E93}" srcOrd="0" destOrd="0" presId="urn:microsoft.com/office/officeart/2008/layout/LinedList"/>
    <dgm:cxn modelId="{9025A9F0-FA3C-4391-90E4-B47DA09FCFD2}" srcId="{2E7F7168-0276-4FA0-AEC9-15CC23743B77}" destId="{13990B52-07E7-41F0-9ABB-EAFCDB43C461}" srcOrd="0" destOrd="0" parTransId="{775A2080-76A9-47B2-BFFE-949C9D3D21B2}" sibTransId="{298476DF-DB4F-4B52-B27B-3298B35DDEE9}"/>
    <dgm:cxn modelId="{AD9AF879-5903-4537-969E-4CA1E7EC78A3}" type="presParOf" srcId="{AAFCEB97-ED5F-479A-B0A8-95E860C63E93}" destId="{395FFD32-4195-45C3-A783-CEE51BE8F08D}" srcOrd="0" destOrd="0" presId="urn:microsoft.com/office/officeart/2008/layout/LinedList"/>
    <dgm:cxn modelId="{9859AEF1-3BC8-4218-90E0-1844051DE615}" type="presParOf" srcId="{AAFCEB97-ED5F-479A-B0A8-95E860C63E93}" destId="{2A9E385D-3659-46C7-8481-4FEA5FAFC4A9}" srcOrd="1" destOrd="0" presId="urn:microsoft.com/office/officeart/2008/layout/LinedList"/>
    <dgm:cxn modelId="{ECC60044-3E48-4754-80CC-42DB4156D90C}" type="presParOf" srcId="{2A9E385D-3659-46C7-8481-4FEA5FAFC4A9}" destId="{8A625265-164D-401D-A89F-12761E165FE1}" srcOrd="0" destOrd="0" presId="urn:microsoft.com/office/officeart/2008/layout/LinedList"/>
    <dgm:cxn modelId="{A6B9BD17-C24E-48B6-AAFE-25224B5730F3}" type="presParOf" srcId="{2A9E385D-3659-46C7-8481-4FEA5FAFC4A9}" destId="{72C09E5A-2037-4669-BB04-892D943579A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9D664F-7CDF-4297-BB19-C2E553D10FCB}" type="doc">
      <dgm:prSet loTypeId="urn:microsoft.com/office/officeart/2005/8/layout/chevron1" loCatId="process" qsTypeId="urn:microsoft.com/office/officeart/2005/8/quickstyle/simple3" qsCatId="simple" csTypeId="urn:microsoft.com/office/officeart/2005/8/colors/accent3_2" csCatId="accent3" phldr="1"/>
      <dgm:spPr/>
      <dgm:t>
        <a:bodyPr/>
        <a:lstStyle/>
        <a:p>
          <a:endParaRPr lang="it-IT"/>
        </a:p>
      </dgm:t>
    </dgm:pt>
    <dgm:pt modelId="{AB2FF987-21C7-4E8B-910B-7CEBEDABD612}">
      <dgm:prSet/>
      <dgm:spPr/>
      <dgm:t>
        <a:bodyPr/>
        <a:lstStyle/>
        <a:p>
          <a:r>
            <a:rPr lang="en-US" dirty="0" err="1"/>
            <a:t>ESCos</a:t>
          </a:r>
          <a:r>
            <a:rPr lang="en-US" dirty="0"/>
            <a:t>, Energy Consultants and SIs can join it in the dedicated area of ABB Connect Partner Hub by following steps.</a:t>
          </a:r>
          <a:endParaRPr lang="it-IT" dirty="0"/>
        </a:p>
      </dgm:t>
    </dgm:pt>
    <dgm:pt modelId="{980DF7DA-B842-4DED-A7B6-7305CEF6D09A}" type="parTrans" cxnId="{8A1FE60D-E846-4B0D-96E7-B020031C8917}">
      <dgm:prSet/>
      <dgm:spPr/>
      <dgm:t>
        <a:bodyPr/>
        <a:lstStyle/>
        <a:p>
          <a:endParaRPr lang="it-IT"/>
        </a:p>
      </dgm:t>
    </dgm:pt>
    <dgm:pt modelId="{B7AC1E9B-AF91-49F9-A2D6-46E2A13A4527}" type="sibTrans" cxnId="{8A1FE60D-E846-4B0D-96E7-B020031C8917}">
      <dgm:prSet/>
      <dgm:spPr/>
      <dgm:t>
        <a:bodyPr/>
        <a:lstStyle/>
        <a:p>
          <a:endParaRPr lang="it-IT"/>
        </a:p>
      </dgm:t>
    </dgm:pt>
    <dgm:pt modelId="{84A4BBB6-67C0-428A-872F-8E7E041A81E3}">
      <dgm:prSet/>
      <dgm:spPr/>
      <dgm:t>
        <a:bodyPr/>
        <a:lstStyle/>
        <a:p>
          <a:r>
            <a:rPr lang="en-US" dirty="0"/>
            <a:t>Registering own ABB account</a:t>
          </a:r>
          <a:br>
            <a:rPr lang="en-US" dirty="0"/>
          </a:br>
          <a:br>
            <a:rPr lang="en-US" dirty="0"/>
          </a:br>
          <a:r>
            <a:rPr lang="en-US" dirty="0"/>
            <a:t>Compiling and uploading the downloadable agreement </a:t>
          </a:r>
          <a:endParaRPr lang="it-IT" dirty="0"/>
        </a:p>
      </dgm:t>
    </dgm:pt>
    <dgm:pt modelId="{17A9C459-5481-48AE-B017-9A7ABF6FC20B}" type="parTrans" cxnId="{AAA98EDF-BB30-4C0D-9209-BFCBF30D3E0A}">
      <dgm:prSet/>
      <dgm:spPr/>
      <dgm:t>
        <a:bodyPr/>
        <a:lstStyle/>
        <a:p>
          <a:endParaRPr lang="it-IT"/>
        </a:p>
      </dgm:t>
    </dgm:pt>
    <dgm:pt modelId="{FE430827-A623-44D9-9B16-CC3A33117C05}" type="sibTrans" cxnId="{AAA98EDF-BB30-4C0D-9209-BFCBF30D3E0A}">
      <dgm:prSet/>
      <dgm:spPr/>
      <dgm:t>
        <a:bodyPr/>
        <a:lstStyle/>
        <a:p>
          <a:endParaRPr lang="it-IT"/>
        </a:p>
      </dgm:t>
    </dgm:pt>
    <dgm:pt modelId="{AE2D3B89-981F-4FFA-84D1-F33BC23CAA57}">
      <dgm:prSet/>
      <dgm:spPr/>
      <dgm:t>
        <a:bodyPr/>
        <a:lstStyle/>
        <a:p>
          <a:r>
            <a:rPr lang="en-US" dirty="0"/>
            <a:t>You’ll find dedicated news, technical papers, articles, and webinars  on the dashboard!</a:t>
          </a:r>
          <a:endParaRPr lang="it-IT" dirty="0"/>
        </a:p>
      </dgm:t>
    </dgm:pt>
    <dgm:pt modelId="{D9FD7A07-2CF9-4618-8DBD-F127C7EA19B6}" type="parTrans" cxnId="{D119086C-1B7D-42EC-8FF4-108829266E16}">
      <dgm:prSet/>
      <dgm:spPr/>
      <dgm:t>
        <a:bodyPr/>
        <a:lstStyle/>
        <a:p>
          <a:endParaRPr lang="it-IT"/>
        </a:p>
      </dgm:t>
    </dgm:pt>
    <dgm:pt modelId="{54D8ADE5-FA39-4A14-BC17-C4ABB8A96437}" type="sibTrans" cxnId="{D119086C-1B7D-42EC-8FF4-108829266E16}">
      <dgm:prSet/>
      <dgm:spPr/>
      <dgm:t>
        <a:bodyPr/>
        <a:lstStyle/>
        <a:p>
          <a:endParaRPr lang="it-IT"/>
        </a:p>
      </dgm:t>
    </dgm:pt>
    <dgm:pt modelId="{C4C87019-AD95-4C5D-8DBB-D4E7DEDCA874}" type="pres">
      <dgm:prSet presAssocID="{C59D664F-7CDF-4297-BB19-C2E553D10FCB}" presName="Name0" presStyleCnt="0">
        <dgm:presLayoutVars>
          <dgm:dir/>
          <dgm:animLvl val="lvl"/>
          <dgm:resizeHandles val="exact"/>
        </dgm:presLayoutVars>
      </dgm:prSet>
      <dgm:spPr/>
    </dgm:pt>
    <dgm:pt modelId="{6317FB45-D5A7-4337-B888-B8803C78D938}" type="pres">
      <dgm:prSet presAssocID="{AB2FF987-21C7-4E8B-910B-7CEBEDABD612}" presName="parTxOnly" presStyleLbl="node1" presStyleIdx="0" presStyleCnt="3">
        <dgm:presLayoutVars>
          <dgm:chMax val="0"/>
          <dgm:chPref val="0"/>
          <dgm:bulletEnabled val="1"/>
        </dgm:presLayoutVars>
      </dgm:prSet>
      <dgm:spPr/>
    </dgm:pt>
    <dgm:pt modelId="{53CE5C3F-F980-4EB9-9528-12D8402CD1EE}" type="pres">
      <dgm:prSet presAssocID="{B7AC1E9B-AF91-49F9-A2D6-46E2A13A4527}" presName="parTxOnlySpace" presStyleCnt="0"/>
      <dgm:spPr/>
    </dgm:pt>
    <dgm:pt modelId="{D2B6FD98-987B-43DE-A41D-01C87D32DCF5}" type="pres">
      <dgm:prSet presAssocID="{84A4BBB6-67C0-428A-872F-8E7E041A81E3}" presName="parTxOnly" presStyleLbl="node1" presStyleIdx="1" presStyleCnt="3">
        <dgm:presLayoutVars>
          <dgm:chMax val="0"/>
          <dgm:chPref val="0"/>
          <dgm:bulletEnabled val="1"/>
        </dgm:presLayoutVars>
      </dgm:prSet>
      <dgm:spPr/>
    </dgm:pt>
    <dgm:pt modelId="{4B23638D-A7E6-429B-BCBC-D4F98FDD9A1F}" type="pres">
      <dgm:prSet presAssocID="{FE430827-A623-44D9-9B16-CC3A33117C05}" presName="parTxOnlySpace" presStyleCnt="0"/>
      <dgm:spPr/>
    </dgm:pt>
    <dgm:pt modelId="{2B922D0C-B940-42CE-8FFC-E46F00F0A718}" type="pres">
      <dgm:prSet presAssocID="{AE2D3B89-981F-4FFA-84D1-F33BC23CAA57}" presName="parTxOnly" presStyleLbl="node1" presStyleIdx="2" presStyleCnt="3">
        <dgm:presLayoutVars>
          <dgm:chMax val="0"/>
          <dgm:chPref val="0"/>
          <dgm:bulletEnabled val="1"/>
        </dgm:presLayoutVars>
      </dgm:prSet>
      <dgm:spPr/>
    </dgm:pt>
  </dgm:ptLst>
  <dgm:cxnLst>
    <dgm:cxn modelId="{8A1FE60D-E846-4B0D-96E7-B020031C8917}" srcId="{C59D664F-7CDF-4297-BB19-C2E553D10FCB}" destId="{AB2FF987-21C7-4E8B-910B-7CEBEDABD612}" srcOrd="0" destOrd="0" parTransId="{980DF7DA-B842-4DED-A7B6-7305CEF6D09A}" sibTransId="{B7AC1E9B-AF91-49F9-A2D6-46E2A13A4527}"/>
    <dgm:cxn modelId="{996E5062-11C1-495B-945E-5A8211B25C3C}" type="presOf" srcId="{AE2D3B89-981F-4FFA-84D1-F33BC23CAA57}" destId="{2B922D0C-B940-42CE-8FFC-E46F00F0A718}" srcOrd="0" destOrd="0" presId="urn:microsoft.com/office/officeart/2005/8/layout/chevron1"/>
    <dgm:cxn modelId="{965C5768-E433-4053-BF64-69ADA0BFE005}" type="presOf" srcId="{AB2FF987-21C7-4E8B-910B-7CEBEDABD612}" destId="{6317FB45-D5A7-4337-B888-B8803C78D938}" srcOrd="0" destOrd="0" presId="urn:microsoft.com/office/officeart/2005/8/layout/chevron1"/>
    <dgm:cxn modelId="{D119086C-1B7D-42EC-8FF4-108829266E16}" srcId="{C59D664F-7CDF-4297-BB19-C2E553D10FCB}" destId="{AE2D3B89-981F-4FFA-84D1-F33BC23CAA57}" srcOrd="2" destOrd="0" parTransId="{D9FD7A07-2CF9-4618-8DBD-F127C7EA19B6}" sibTransId="{54D8ADE5-FA39-4A14-BC17-C4ABB8A96437}"/>
    <dgm:cxn modelId="{952FB6DD-B99C-4EB3-8DCC-CD5B7307BF2A}" type="presOf" srcId="{84A4BBB6-67C0-428A-872F-8E7E041A81E3}" destId="{D2B6FD98-987B-43DE-A41D-01C87D32DCF5}" srcOrd="0" destOrd="0" presId="urn:microsoft.com/office/officeart/2005/8/layout/chevron1"/>
    <dgm:cxn modelId="{AAA98EDF-BB30-4C0D-9209-BFCBF30D3E0A}" srcId="{C59D664F-7CDF-4297-BB19-C2E553D10FCB}" destId="{84A4BBB6-67C0-428A-872F-8E7E041A81E3}" srcOrd="1" destOrd="0" parTransId="{17A9C459-5481-48AE-B017-9A7ABF6FC20B}" sibTransId="{FE430827-A623-44D9-9B16-CC3A33117C05}"/>
    <dgm:cxn modelId="{767E09F3-B535-424A-B21D-F26B5821D11B}" type="presOf" srcId="{C59D664F-7CDF-4297-BB19-C2E553D10FCB}" destId="{C4C87019-AD95-4C5D-8DBB-D4E7DEDCA874}" srcOrd="0" destOrd="0" presId="urn:microsoft.com/office/officeart/2005/8/layout/chevron1"/>
    <dgm:cxn modelId="{182EA825-A367-42B1-A21E-2068EC21D1A9}" type="presParOf" srcId="{C4C87019-AD95-4C5D-8DBB-D4E7DEDCA874}" destId="{6317FB45-D5A7-4337-B888-B8803C78D938}" srcOrd="0" destOrd="0" presId="urn:microsoft.com/office/officeart/2005/8/layout/chevron1"/>
    <dgm:cxn modelId="{2C5A18F6-B976-4657-8E75-B4738EC9F0BC}" type="presParOf" srcId="{C4C87019-AD95-4C5D-8DBB-D4E7DEDCA874}" destId="{53CE5C3F-F980-4EB9-9528-12D8402CD1EE}" srcOrd="1" destOrd="0" presId="urn:microsoft.com/office/officeart/2005/8/layout/chevron1"/>
    <dgm:cxn modelId="{1D504B65-98CD-4061-9235-7A06A8D02F1D}" type="presParOf" srcId="{C4C87019-AD95-4C5D-8DBB-D4E7DEDCA874}" destId="{D2B6FD98-987B-43DE-A41D-01C87D32DCF5}" srcOrd="2" destOrd="0" presId="urn:microsoft.com/office/officeart/2005/8/layout/chevron1"/>
    <dgm:cxn modelId="{69741808-B3FA-4051-8413-0714E77309F1}" type="presParOf" srcId="{C4C87019-AD95-4C5D-8DBB-D4E7DEDCA874}" destId="{4B23638D-A7E6-429B-BCBC-D4F98FDD9A1F}" srcOrd="3" destOrd="0" presId="urn:microsoft.com/office/officeart/2005/8/layout/chevron1"/>
    <dgm:cxn modelId="{EBE7B4B2-8777-4217-B9FF-ED2EAB7B679D}" type="presParOf" srcId="{C4C87019-AD95-4C5D-8DBB-D4E7DEDCA874}" destId="{2B922D0C-B940-42CE-8FFC-E46F00F0A718}"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FFD32-4195-45C3-A783-CEE51BE8F08D}">
      <dsp:nvSpPr>
        <dsp:cNvPr id="0" name=""/>
        <dsp:cNvSpPr/>
      </dsp:nvSpPr>
      <dsp:spPr>
        <a:xfrm>
          <a:off x="0" y="0"/>
          <a:ext cx="9205312" cy="0"/>
        </a:xfrm>
        <a:prstGeom prst="lin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A625265-164D-401D-A89F-12761E165FE1}">
      <dsp:nvSpPr>
        <dsp:cNvPr id="0" name=""/>
        <dsp:cNvSpPr/>
      </dsp:nvSpPr>
      <dsp:spPr>
        <a:xfrm>
          <a:off x="0" y="0"/>
          <a:ext cx="9205312" cy="101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b="0" i="0" kern="1200" dirty="0">
              <a:latin typeface="+mn-lt"/>
              <a:ea typeface="ABBvoice JP Light" panose="020B0300000000000000" pitchFamily="34" charset="-128"/>
            </a:rPr>
            <a:t>ABB </a:t>
          </a:r>
          <a:r>
            <a:rPr lang="en-US" sz="1400" b="0" i="0" kern="1200" dirty="0" err="1">
              <a:latin typeface="+mn-lt"/>
              <a:ea typeface="ABBvoice JP Light" panose="020B0300000000000000" pitchFamily="34" charset="-128"/>
            </a:rPr>
            <a:t>ESCo</a:t>
          </a:r>
          <a:r>
            <a:rPr lang="en-US" sz="1400" b="0" i="0" kern="1200" dirty="0">
              <a:latin typeface="+mn-lt"/>
              <a:ea typeface="ABBvoice JP Light" panose="020B0300000000000000" pitchFamily="34" charset="-128"/>
            </a:rPr>
            <a:t> System Program is a new engagement program for ABB Electrification energy management offering dedicated to </a:t>
          </a:r>
          <a:r>
            <a:rPr lang="en-US" sz="1400" b="0" i="0" kern="1200" dirty="0">
              <a:solidFill>
                <a:schemeClr val="bg2"/>
              </a:solidFill>
              <a:latin typeface="+mn-lt"/>
              <a:ea typeface="ABBvoice JP Light" panose="020B0300000000000000" pitchFamily="34" charset="-128"/>
            </a:rPr>
            <a:t>Energy Service Companies (</a:t>
          </a:r>
          <a:r>
            <a:rPr lang="en-US" sz="1400" b="0" i="0" kern="1200" dirty="0" err="1">
              <a:solidFill>
                <a:schemeClr val="bg2"/>
              </a:solidFill>
              <a:latin typeface="+mn-lt"/>
              <a:ea typeface="ABBvoice JP Light" panose="020B0300000000000000" pitchFamily="34" charset="-128"/>
            </a:rPr>
            <a:t>ESCos</a:t>
          </a:r>
          <a:r>
            <a:rPr lang="en-US" sz="1400" b="0" i="0" kern="1200" dirty="0">
              <a:solidFill>
                <a:schemeClr val="bg2"/>
              </a:solidFill>
              <a:latin typeface="+mn-lt"/>
              <a:ea typeface="ABBvoice JP Light" panose="020B0300000000000000" pitchFamily="34" charset="-128"/>
            </a:rPr>
            <a:t>), Energy Consultants, and System Integrators (SIs). </a:t>
          </a:r>
          <a:r>
            <a:rPr lang="en-US" sz="1400" b="0" i="0" kern="1200" dirty="0">
              <a:latin typeface="+mn-lt"/>
              <a:ea typeface="ABBvoice JP Light" panose="020B0300000000000000" pitchFamily="34" charset="-128"/>
            </a:rPr>
            <a:t>It is based on a partner referral agreement that enables energy management experts to connect each other in one special global club of professional experts. </a:t>
          </a:r>
          <a:endParaRPr lang="it-IT" sz="1400" b="0" kern="1200" dirty="0">
            <a:latin typeface="+mn-lt"/>
            <a:ea typeface="ABBvoice JP Light" panose="020B0300000000000000" pitchFamily="34" charset="-128"/>
          </a:endParaRPr>
        </a:p>
      </dsp:txBody>
      <dsp:txXfrm>
        <a:off x="0" y="0"/>
        <a:ext cx="9205312" cy="1016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17FB45-D5A7-4337-B888-B8803C78D938}">
      <dsp:nvSpPr>
        <dsp:cNvPr id="0" name=""/>
        <dsp:cNvSpPr/>
      </dsp:nvSpPr>
      <dsp:spPr>
        <a:xfrm>
          <a:off x="3375" y="893122"/>
          <a:ext cx="4111875" cy="164475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err="1"/>
            <a:t>ESCos</a:t>
          </a:r>
          <a:r>
            <a:rPr lang="en-US" sz="1500" kern="1200" dirty="0"/>
            <a:t>, Energy Consultants and SIs can join it in the dedicated area of ABB Connect Partner Hub by following steps.</a:t>
          </a:r>
          <a:endParaRPr lang="it-IT" sz="1500" kern="1200" dirty="0"/>
        </a:p>
      </dsp:txBody>
      <dsp:txXfrm>
        <a:off x="825750" y="893122"/>
        <a:ext cx="2467125" cy="1644750"/>
      </dsp:txXfrm>
    </dsp:sp>
    <dsp:sp modelId="{D2B6FD98-987B-43DE-A41D-01C87D32DCF5}">
      <dsp:nvSpPr>
        <dsp:cNvPr id="0" name=""/>
        <dsp:cNvSpPr/>
      </dsp:nvSpPr>
      <dsp:spPr>
        <a:xfrm>
          <a:off x="3704062" y="893122"/>
          <a:ext cx="4111875" cy="164475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Registering own ABB account</a:t>
          </a:r>
          <a:br>
            <a:rPr lang="en-US" sz="1500" kern="1200" dirty="0"/>
          </a:br>
          <a:br>
            <a:rPr lang="en-US" sz="1500" kern="1200" dirty="0"/>
          </a:br>
          <a:r>
            <a:rPr lang="en-US" sz="1500" kern="1200" dirty="0"/>
            <a:t>Compiling and uploading the downloadable agreement </a:t>
          </a:r>
          <a:endParaRPr lang="it-IT" sz="1500" kern="1200" dirty="0"/>
        </a:p>
      </dsp:txBody>
      <dsp:txXfrm>
        <a:off x="4526437" y="893122"/>
        <a:ext cx="2467125" cy="1644750"/>
      </dsp:txXfrm>
    </dsp:sp>
    <dsp:sp modelId="{2B922D0C-B940-42CE-8FFC-E46F00F0A718}">
      <dsp:nvSpPr>
        <dsp:cNvPr id="0" name=""/>
        <dsp:cNvSpPr/>
      </dsp:nvSpPr>
      <dsp:spPr>
        <a:xfrm>
          <a:off x="7404750" y="893122"/>
          <a:ext cx="4111875" cy="1644750"/>
        </a:xfrm>
        <a:prstGeom prst="chevron">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dirty="0"/>
            <a:t>You’ll find dedicated news, technical papers, articles, and webinars  on the dashboard!</a:t>
          </a:r>
          <a:endParaRPr lang="it-IT" sz="1500" kern="1200" dirty="0"/>
        </a:p>
      </dsp:txBody>
      <dsp:txXfrm>
        <a:off x="8227125" y="893122"/>
        <a:ext cx="2467125" cy="164475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30D5204-365B-4F12-B5DB-DFD6E4B3BB3C}" type="datetimeFigureOut">
              <a:rPr lang="it-IT" smtClean="0"/>
              <a:t>09/12/2022</a:t>
            </a:fld>
            <a:endParaRPr lang="it-I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F4C6BA-909F-4E95-9137-33EA62918B67}" type="slidenum">
              <a:rPr lang="it-IT" smtClean="0"/>
              <a:t>‹#›</a:t>
            </a:fld>
            <a:endParaRPr lang="it-IT"/>
          </a:p>
        </p:txBody>
      </p:sp>
    </p:spTree>
    <p:extLst>
      <p:ext uri="{BB962C8B-B14F-4D97-AF65-F5344CB8AC3E}">
        <p14:creationId xmlns:p14="http://schemas.microsoft.com/office/powerpoint/2010/main" val="2132185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new.abb.com/about/our-businesses/electrification/abb-ability/energy-and-asset-manager/abb-ability-energy-manager"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new.abb.com/low-voltage/products/smart-power-digital-solutions" TargetMode="External"/><Relationship Id="rId4" Type="http://schemas.openxmlformats.org/officeDocument/2006/relationships/hyperlink" Target="https://new.abb.com/about/our-businesses/electrification/abb-ability/energy-and-asset-manager/abb-ability-energy-manager/match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94E69C-C28A-4BE6-BE89-71D8FB2035FD}" type="slidenum">
              <a:rPr kumimoji="0" lang="en-US" sz="1200" b="0" i="0" u="none" strike="noStrike" kern="1200" cap="none" spc="0" normalizeH="0" baseline="0" noProof="0" smtClean="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387830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6000" cy="3429000"/>
          </a:xfrm>
        </p:spPr>
      </p:sp>
      <p:sp>
        <p:nvSpPr>
          <p:cNvPr id="3" name="Notes Placeholder 2"/>
          <p:cNvSpPr>
            <a:spLocks noGrp="1"/>
          </p:cNvSpPr>
          <p:nvPr>
            <p:ph type="body" idx="1"/>
          </p:nvPr>
        </p:nvSpPr>
        <p:spPr/>
        <p:txBody>
          <a:bodyPr/>
          <a:lstStyle/>
          <a:p>
            <a:r>
              <a:rPr lang="en-US" sz="900" b="0" i="0">
                <a:solidFill>
                  <a:srgbClr val="262626"/>
                </a:solidFill>
                <a:effectLst/>
                <a:latin typeface="ABBvoice" panose="020D0703020503020204" pitchFamily="34" charset="0"/>
              </a:rPr>
              <a:t>ABB Electrification energy management offering dedicated to Energy Service Companies (ESCos) and System Integrators (Sis).</a:t>
            </a:r>
          </a:p>
          <a:p>
            <a:r>
              <a:rPr lang="en-US" sz="900" b="1" i="0">
                <a:solidFill>
                  <a:srgbClr val="262626"/>
                </a:solidFill>
                <a:effectLst/>
                <a:latin typeface="ABBvoice" panose="020D0703020503020204" pitchFamily="34" charset="0"/>
              </a:rPr>
              <a:t>ABB ESCo System Program </a:t>
            </a:r>
            <a:r>
              <a:rPr lang="en-US" sz="900" b="0" i="0">
                <a:solidFill>
                  <a:srgbClr val="262626"/>
                </a:solidFill>
                <a:effectLst/>
                <a:latin typeface="ABBvoice" panose="020D0703020503020204" pitchFamily="34" charset="0"/>
              </a:rPr>
              <a:t>is based on a partner referral agreement that enables energy management experts to connect each other in one special global club of professional experts.</a:t>
            </a:r>
            <a:br>
              <a:rPr lang="en-US" sz="900"/>
            </a:br>
            <a:r>
              <a:rPr lang="en-US" sz="900" b="0" i="0">
                <a:solidFill>
                  <a:srgbClr val="262626"/>
                </a:solidFill>
                <a:effectLst/>
                <a:latin typeface="ABBvoice" panose="020D0703020503020204" pitchFamily="34" charset="0"/>
              </a:rPr>
              <a:t>The light agreement, which does not require neither strong commitments neither exclusivity, gives the possibility for energy consultants, ESCOs and SIs to be independent influencer of ABB offering with the different editions of </a:t>
            </a:r>
            <a:r>
              <a:rPr lang="en-US" sz="900" b="0" i="0" u="none" strike="noStrike">
                <a:solidFill>
                  <a:srgbClr val="262626"/>
                </a:solidFill>
                <a:effectLst/>
                <a:latin typeface="ABBvoice" panose="020D0703020503020204" pitchFamily="34" charset="0"/>
                <a:hlinkClick r:id="rId3"/>
              </a:rPr>
              <a:t>ABB Ability</a:t>
            </a:r>
            <a:r>
              <a:rPr lang="en-US" sz="900" b="0" i="0" u="none" strike="noStrike" baseline="30000">
                <a:solidFill>
                  <a:srgbClr val="262626"/>
                </a:solidFill>
                <a:effectLst/>
                <a:latin typeface="ABBvoice" panose="020D0703020503020204" pitchFamily="34" charset="0"/>
                <a:hlinkClick r:id="rId3"/>
              </a:rPr>
              <a:t>TM</a:t>
            </a:r>
            <a:r>
              <a:rPr lang="en-US" sz="900" b="0" i="0" u="none" strike="noStrike">
                <a:solidFill>
                  <a:srgbClr val="262626"/>
                </a:solidFill>
                <a:effectLst/>
                <a:latin typeface="ABBvoice" panose="020D0703020503020204" pitchFamily="34" charset="0"/>
                <a:hlinkClick r:id="rId3"/>
              </a:rPr>
              <a:t> Energy Manager</a:t>
            </a:r>
            <a:r>
              <a:rPr lang="en-US" sz="900" b="0" i="0">
                <a:solidFill>
                  <a:srgbClr val="262626"/>
                </a:solidFill>
                <a:effectLst/>
                <a:latin typeface="ABBvoice" panose="020D0703020503020204" pitchFamily="34" charset="0"/>
              </a:rPr>
              <a:t>such as </a:t>
            </a:r>
            <a:r>
              <a:rPr lang="en-US" sz="900" b="0" i="0" u="none" strike="noStrike">
                <a:solidFill>
                  <a:srgbClr val="262626"/>
                </a:solidFill>
                <a:effectLst/>
                <a:latin typeface="ABBvoice" panose="020D0703020503020204" pitchFamily="34" charset="0"/>
                <a:hlinkClick r:id="rId4"/>
              </a:rPr>
              <a:t>Matching</a:t>
            </a:r>
            <a:r>
              <a:rPr lang="en-US" sz="900" b="0" i="0">
                <a:solidFill>
                  <a:srgbClr val="262626"/>
                </a:solidFill>
                <a:effectLst/>
                <a:latin typeface="ABBvoice" panose="020D0703020503020204" pitchFamily="34" charset="0"/>
              </a:rPr>
              <a:t>, the portfolio of </a:t>
            </a:r>
            <a:r>
              <a:rPr lang="en-US" sz="900" b="0" i="0" u="none" strike="noStrike">
                <a:solidFill>
                  <a:srgbClr val="262626"/>
                </a:solidFill>
                <a:effectLst/>
                <a:latin typeface="ABBvoice" panose="020D0703020503020204" pitchFamily="34" charset="0"/>
                <a:hlinkClick r:id="rId5"/>
              </a:rPr>
              <a:t>software solutions and digitally enabled products.</a:t>
            </a:r>
            <a:endParaRPr lang="en-US" sz="900"/>
          </a:p>
        </p:txBody>
      </p:sp>
      <p:sp>
        <p:nvSpPr>
          <p:cNvPr id="4" name="Slide Number Placeholder 3"/>
          <p:cNvSpPr>
            <a:spLocks noGrp="1"/>
          </p:cNvSpPr>
          <p:nvPr>
            <p:ph type="sldNum" sz="quarter" idx="5"/>
          </p:nvPr>
        </p:nvSpPr>
        <p:spPr/>
        <p:txBody>
          <a:bodyPr/>
          <a:lstStyle/>
          <a:p>
            <a:pPr marL="0" marR="0" lvl="0" indent="0" algn="ctr" defTabSz="8929" rtl="0" eaLnBrk="1" fontAlgn="auto" latinLnBrk="0" hangingPunct="0">
              <a:lnSpc>
                <a:spcPct val="100000"/>
              </a:lnSpc>
              <a:spcBef>
                <a:spcPts val="0"/>
              </a:spcBef>
              <a:spcAft>
                <a:spcPts val="0"/>
              </a:spcAft>
              <a:buClrTx/>
              <a:buSzTx/>
              <a:buFontTx/>
              <a:buNone/>
              <a:tabLst/>
              <a:defRPr/>
            </a:pPr>
            <a:fld id="{3A94E69C-C28A-4BE6-BE89-71D8FB2035FD}" type="slidenum">
              <a:rPr kumimoji="0" lang="en-US" sz="2531" b="0" i="0" u="none" strike="noStrike" kern="0" cap="none" spc="0" normalizeH="0" baseline="0" noProof="0" smtClean="0">
                <a:ln>
                  <a:noFill/>
                </a:ln>
                <a:solidFill>
                  <a:srgbClr val="424A59"/>
                </a:solidFill>
                <a:effectLst/>
                <a:uLnTx/>
                <a:uFillTx/>
                <a:latin typeface="Century Gothic"/>
                <a:ea typeface="ABBvoiceOffice"/>
                <a:cs typeface="ABBvoiceOffice"/>
                <a:sym typeface="Century Gothic"/>
              </a:rPr>
              <a:pPr marL="0" marR="0" lvl="0" indent="0" algn="ctr" defTabSz="8929" rtl="0" eaLnBrk="1" fontAlgn="auto" latinLnBrk="0" hangingPunct="0">
                <a:lnSpc>
                  <a:spcPct val="100000"/>
                </a:lnSpc>
                <a:spcBef>
                  <a:spcPts val="0"/>
                </a:spcBef>
                <a:spcAft>
                  <a:spcPts val="0"/>
                </a:spcAft>
                <a:buClrTx/>
                <a:buSzTx/>
                <a:buFontTx/>
                <a:buNone/>
                <a:tabLst/>
                <a:defRPr/>
              </a:pPr>
              <a:t>5</a:t>
            </a:fld>
            <a:endParaRPr kumimoji="0" lang="en-US" sz="2531" b="0" i="0" u="none" strike="noStrike" kern="0" cap="none" spc="0" normalizeH="0" baseline="0" noProof="0">
              <a:ln>
                <a:noFill/>
              </a:ln>
              <a:solidFill>
                <a:srgbClr val="424A59"/>
              </a:solidFill>
              <a:effectLst/>
              <a:uLnTx/>
              <a:uFillTx/>
              <a:latin typeface="Century Gothic"/>
              <a:ea typeface="ABBvoiceOffice"/>
              <a:cs typeface="ABBvoiceOffice"/>
              <a:sym typeface="Century Gothic"/>
            </a:endParaRPr>
          </a:p>
        </p:txBody>
      </p:sp>
    </p:spTree>
    <p:extLst>
      <p:ext uri="{BB962C8B-B14F-4D97-AF65-F5344CB8AC3E}">
        <p14:creationId xmlns:p14="http://schemas.microsoft.com/office/powerpoint/2010/main" val="14389455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ags" Target="../tags/tag7.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3.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xml"/><Relationship Id="rId1" Type="http://schemas.openxmlformats.org/officeDocument/2006/relationships/tags" Target="../tags/tag4.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ascination_1: Picture +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60BE94-7991-405E-B930-0F942865A5BB}"/>
              </a:ext>
            </a:extLst>
          </p:cNvPr>
          <p:cNvSpPr>
            <a:spLocks noGrp="1"/>
          </p:cNvSpPr>
          <p:nvPr>
            <p:ph type="pic" sz="quarter" idx="10"/>
          </p:nvPr>
        </p:nvSpPr>
        <p:spPr>
          <a:xfrm>
            <a:off x="0" y="0"/>
            <a:ext cx="12192000" cy="6858000"/>
          </a:xfrm>
        </p:spPr>
        <p:txBody>
          <a:bodyPr lIns="0" tIns="0" rIns="0" bIns="0"/>
          <a:lstStyle/>
          <a:p>
            <a:r>
              <a:rPr lang="en-US"/>
              <a:t>Click icon to add picture</a:t>
            </a:r>
            <a:endParaRPr lang="en-US" dirty="0"/>
          </a:p>
        </p:txBody>
      </p:sp>
      <p:sp>
        <p:nvSpPr>
          <p:cNvPr id="2" name="Title 1">
            <a:extLst>
              <a:ext uri="{FF2B5EF4-FFF2-40B4-BE49-F238E27FC236}">
                <a16:creationId xmlns:a16="http://schemas.microsoft.com/office/drawing/2014/main" id="{87CF622D-52F4-4D6B-8A63-50559C741D14}"/>
              </a:ext>
            </a:extLst>
          </p:cNvPr>
          <p:cNvSpPr>
            <a:spLocks noGrp="1"/>
          </p:cNvSpPr>
          <p:nvPr>
            <p:ph type="title"/>
          </p:nvPr>
        </p:nvSpPr>
        <p:spPr>
          <a:xfrm>
            <a:off x="407988" y="4149725"/>
            <a:ext cx="5616575" cy="2087564"/>
          </a:xfrm>
        </p:spPr>
        <p:txBody>
          <a:bodyPr lIns="0" tIns="0" rIns="0" bIns="0"/>
          <a:lstStyle/>
          <a:p>
            <a:r>
              <a:rPr lang="en-US"/>
              <a:t>Click to edit Master title style</a:t>
            </a:r>
            <a:endParaRPr lang="en-US" dirty="0"/>
          </a:p>
        </p:txBody>
      </p:sp>
    </p:spTree>
    <p:extLst>
      <p:ext uri="{BB962C8B-B14F-4D97-AF65-F5344CB8AC3E}">
        <p14:creationId xmlns:p14="http://schemas.microsoft.com/office/powerpoint/2010/main" val="409676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ascination_10: Title + Six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5B2290-A7EC-4C2B-823B-3C7038E4D2E6}"/>
              </a:ext>
            </a:extLst>
          </p:cNvPr>
          <p:cNvSpPr>
            <a:spLocks noGrp="1"/>
          </p:cNvSpPr>
          <p:nvPr>
            <p:ph type="title"/>
          </p:nvPr>
        </p:nvSpPr>
        <p:spPr/>
        <p:txBody>
          <a:bodyPr lIns="0" tIns="0" rIns="0" bIns="0"/>
          <a:lstStyle/>
          <a:p>
            <a:r>
              <a:rPr lang="en-US"/>
              <a:t>Click to edit Master title style</a:t>
            </a:r>
          </a:p>
        </p:txBody>
      </p:sp>
      <p:sp>
        <p:nvSpPr>
          <p:cNvPr id="10" name="Text Placeholder 3">
            <a:extLst>
              <a:ext uri="{FF2B5EF4-FFF2-40B4-BE49-F238E27FC236}">
                <a16:creationId xmlns:a16="http://schemas.microsoft.com/office/drawing/2014/main" id="{19EA5915-E115-4E7F-811B-14FCCAA27701}"/>
              </a:ext>
            </a:extLst>
          </p:cNvPr>
          <p:cNvSpPr>
            <a:spLocks noGrp="1"/>
          </p:cNvSpPr>
          <p:nvPr>
            <p:ph type="body" sz="quarter" idx="17"/>
          </p:nvPr>
        </p:nvSpPr>
        <p:spPr>
          <a:xfrm>
            <a:off x="407986"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3">
            <a:extLst>
              <a:ext uri="{FF2B5EF4-FFF2-40B4-BE49-F238E27FC236}">
                <a16:creationId xmlns:a16="http://schemas.microsoft.com/office/drawing/2014/main" id="{019E0009-2946-46D8-8AC8-98A2E48E99D3}"/>
              </a:ext>
            </a:extLst>
          </p:cNvPr>
          <p:cNvSpPr>
            <a:spLocks noGrp="1"/>
          </p:cNvSpPr>
          <p:nvPr>
            <p:ph type="body" sz="quarter" idx="18"/>
          </p:nvPr>
        </p:nvSpPr>
        <p:spPr>
          <a:xfrm>
            <a:off x="2352078"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3">
            <a:extLst>
              <a:ext uri="{FF2B5EF4-FFF2-40B4-BE49-F238E27FC236}">
                <a16:creationId xmlns:a16="http://schemas.microsoft.com/office/drawing/2014/main" id="{5535910F-A67D-4D89-AED6-9451EB43BCA6}"/>
              </a:ext>
            </a:extLst>
          </p:cNvPr>
          <p:cNvSpPr>
            <a:spLocks noGrp="1"/>
          </p:cNvSpPr>
          <p:nvPr>
            <p:ph type="body" sz="quarter" idx="19"/>
          </p:nvPr>
        </p:nvSpPr>
        <p:spPr>
          <a:xfrm>
            <a:off x="4296170"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EBC50932-B40A-4483-B209-910B41A7AB7C}"/>
              </a:ext>
            </a:extLst>
          </p:cNvPr>
          <p:cNvSpPr>
            <a:spLocks noGrp="1"/>
          </p:cNvSpPr>
          <p:nvPr>
            <p:ph type="body" sz="quarter" idx="20"/>
          </p:nvPr>
        </p:nvSpPr>
        <p:spPr>
          <a:xfrm>
            <a:off x="6240262"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a:extLst>
              <a:ext uri="{FF2B5EF4-FFF2-40B4-BE49-F238E27FC236}">
                <a16:creationId xmlns:a16="http://schemas.microsoft.com/office/drawing/2014/main" id="{BC383889-1028-404B-98DC-B44BD085E175}"/>
              </a:ext>
            </a:extLst>
          </p:cNvPr>
          <p:cNvSpPr>
            <a:spLocks noGrp="1"/>
          </p:cNvSpPr>
          <p:nvPr>
            <p:ph type="body" sz="quarter" idx="21"/>
          </p:nvPr>
        </p:nvSpPr>
        <p:spPr>
          <a:xfrm>
            <a:off x="8184354"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a:extLst>
              <a:ext uri="{FF2B5EF4-FFF2-40B4-BE49-F238E27FC236}">
                <a16:creationId xmlns:a16="http://schemas.microsoft.com/office/drawing/2014/main" id="{61A22999-6DB7-46FE-BFE0-6E2602F53838}"/>
              </a:ext>
            </a:extLst>
          </p:cNvPr>
          <p:cNvSpPr>
            <a:spLocks noGrp="1"/>
          </p:cNvSpPr>
          <p:nvPr>
            <p:ph type="body" sz="quarter" idx="22"/>
          </p:nvPr>
        </p:nvSpPr>
        <p:spPr>
          <a:xfrm>
            <a:off x="10128445" y="2708275"/>
            <a:ext cx="1655568" cy="3529013"/>
          </a:xfrm>
        </p:spPr>
        <p:txBody>
          <a:bodyPr lIns="0" tIns="0" rIns="0" bIns="0"/>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70715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99834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01990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2171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88911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033991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060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00861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99763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1473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9172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ascination_11: Title + Eight Columns">
    <p:spTree>
      <p:nvGrpSpPr>
        <p:cNvPr id="1" name=""/>
        <p:cNvGrpSpPr/>
        <p:nvPr/>
      </p:nvGrpSpPr>
      <p:grpSpPr>
        <a:xfrm>
          <a:off x="0" y="0"/>
          <a:ext cx="0" cy="0"/>
          <a:chOff x="0" y="0"/>
          <a:chExt cx="0" cy="0"/>
        </a:xfrm>
      </p:grpSpPr>
      <p:sp>
        <p:nvSpPr>
          <p:cNvPr id="12" name="Text Placeholder 3">
            <a:extLst>
              <a:ext uri="{FF2B5EF4-FFF2-40B4-BE49-F238E27FC236}">
                <a16:creationId xmlns:a16="http://schemas.microsoft.com/office/drawing/2014/main" id="{064F64D9-83D8-4420-A160-63655E66D87A}"/>
              </a:ext>
            </a:extLst>
          </p:cNvPr>
          <p:cNvSpPr>
            <a:spLocks noGrp="1"/>
          </p:cNvSpPr>
          <p:nvPr>
            <p:ph type="body" sz="quarter" idx="17"/>
          </p:nvPr>
        </p:nvSpPr>
        <p:spPr>
          <a:xfrm>
            <a:off x="407986"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12770DF7-6D00-4143-B2FB-018C43E23860}"/>
              </a:ext>
            </a:extLst>
          </p:cNvPr>
          <p:cNvSpPr>
            <a:spLocks noGrp="1"/>
          </p:cNvSpPr>
          <p:nvPr>
            <p:ph type="body" sz="quarter" idx="18"/>
          </p:nvPr>
        </p:nvSpPr>
        <p:spPr>
          <a:xfrm>
            <a:off x="1848075"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a:extLst>
              <a:ext uri="{FF2B5EF4-FFF2-40B4-BE49-F238E27FC236}">
                <a16:creationId xmlns:a16="http://schemas.microsoft.com/office/drawing/2014/main" id="{24850CF9-B7EB-4394-B373-E1803C0020EE}"/>
              </a:ext>
            </a:extLst>
          </p:cNvPr>
          <p:cNvSpPr>
            <a:spLocks noGrp="1"/>
          </p:cNvSpPr>
          <p:nvPr>
            <p:ph type="body" sz="quarter" idx="19"/>
          </p:nvPr>
        </p:nvSpPr>
        <p:spPr>
          <a:xfrm>
            <a:off x="3288164"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a:extLst>
              <a:ext uri="{FF2B5EF4-FFF2-40B4-BE49-F238E27FC236}">
                <a16:creationId xmlns:a16="http://schemas.microsoft.com/office/drawing/2014/main" id="{B79746FF-B437-4D0E-A401-D3DA3B514901}"/>
              </a:ext>
            </a:extLst>
          </p:cNvPr>
          <p:cNvSpPr>
            <a:spLocks noGrp="1"/>
          </p:cNvSpPr>
          <p:nvPr>
            <p:ph type="body" sz="quarter" idx="20"/>
          </p:nvPr>
        </p:nvSpPr>
        <p:spPr>
          <a:xfrm>
            <a:off x="4728253"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3">
            <a:extLst>
              <a:ext uri="{FF2B5EF4-FFF2-40B4-BE49-F238E27FC236}">
                <a16:creationId xmlns:a16="http://schemas.microsoft.com/office/drawing/2014/main" id="{D14DC24E-593F-49D0-9BA2-57302549B203}"/>
              </a:ext>
            </a:extLst>
          </p:cNvPr>
          <p:cNvSpPr>
            <a:spLocks noGrp="1"/>
          </p:cNvSpPr>
          <p:nvPr>
            <p:ph type="body" sz="quarter" idx="21"/>
          </p:nvPr>
        </p:nvSpPr>
        <p:spPr>
          <a:xfrm>
            <a:off x="6168342"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3">
            <a:extLst>
              <a:ext uri="{FF2B5EF4-FFF2-40B4-BE49-F238E27FC236}">
                <a16:creationId xmlns:a16="http://schemas.microsoft.com/office/drawing/2014/main" id="{6C536652-8115-4B7F-B5AA-9DDFDE6F3719}"/>
              </a:ext>
            </a:extLst>
          </p:cNvPr>
          <p:cNvSpPr>
            <a:spLocks noGrp="1"/>
          </p:cNvSpPr>
          <p:nvPr>
            <p:ph type="body" sz="quarter" idx="22"/>
          </p:nvPr>
        </p:nvSpPr>
        <p:spPr>
          <a:xfrm>
            <a:off x="7608431"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id="{658473CF-B26A-44A1-9F6B-4DECD08B0643}"/>
              </a:ext>
            </a:extLst>
          </p:cNvPr>
          <p:cNvSpPr>
            <a:spLocks noGrp="1"/>
          </p:cNvSpPr>
          <p:nvPr>
            <p:ph type="body" sz="quarter" idx="23"/>
          </p:nvPr>
        </p:nvSpPr>
        <p:spPr>
          <a:xfrm>
            <a:off x="9048520"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3">
            <a:extLst>
              <a:ext uri="{FF2B5EF4-FFF2-40B4-BE49-F238E27FC236}">
                <a16:creationId xmlns:a16="http://schemas.microsoft.com/office/drawing/2014/main" id="{8619346F-D84C-4B4F-A74C-FE7F8629B4C4}"/>
              </a:ext>
            </a:extLst>
          </p:cNvPr>
          <p:cNvSpPr>
            <a:spLocks noGrp="1"/>
          </p:cNvSpPr>
          <p:nvPr>
            <p:ph type="body" sz="quarter" idx="24"/>
          </p:nvPr>
        </p:nvSpPr>
        <p:spPr>
          <a:xfrm>
            <a:off x="10488611" y="2708275"/>
            <a:ext cx="1295402" cy="3529013"/>
          </a:xfrm>
        </p:spPr>
        <p:txBody>
          <a:bodyPr lIns="0" tIns="0" rIns="0" bIns="0"/>
          <a:lstStyle>
            <a:lvl1pPr>
              <a:defRPr sz="1000"/>
            </a:lvl1pPr>
            <a:lvl2pPr>
              <a:defRPr sz="1000"/>
            </a:lvl2pPr>
            <a:lvl3pPr>
              <a:defRPr sz="100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itle 20">
            <a:extLst>
              <a:ext uri="{FF2B5EF4-FFF2-40B4-BE49-F238E27FC236}">
                <a16:creationId xmlns:a16="http://schemas.microsoft.com/office/drawing/2014/main" id="{99CFA328-94C9-41CB-AE03-3C852F4682ED}"/>
              </a:ext>
            </a:extLst>
          </p:cNvPr>
          <p:cNvSpPr>
            <a:spLocks noGrp="1"/>
          </p:cNvSpPr>
          <p:nvPr>
            <p:ph type="title"/>
          </p:nvPr>
        </p:nvSpPr>
        <p:spPr/>
        <p:txBody>
          <a:bodyPr lIns="0" tIns="0" rIns="0" bIns="0"/>
          <a:lstStyle/>
          <a:p>
            <a:r>
              <a:rPr lang="en-US"/>
              <a:t>Click to edit Master title style</a:t>
            </a:r>
          </a:p>
        </p:txBody>
      </p:sp>
    </p:spTree>
    <p:extLst>
      <p:ext uri="{BB962C8B-B14F-4D97-AF65-F5344CB8AC3E}">
        <p14:creationId xmlns:p14="http://schemas.microsoft.com/office/powerpoint/2010/main" val="392798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47466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63072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117535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13551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6480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90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53047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31"/>
          </p:nvPr>
        </p:nvSpPr>
        <p:spPr bwMode="gray"/>
        <p:txBody>
          <a:bodyPr/>
          <a:lstStyle/>
          <a:p>
            <a:endParaRPr lang="en-US"/>
          </a:p>
        </p:txBody>
      </p:sp>
      <p:sp>
        <p:nvSpPr>
          <p:cNvPr id="8" name="Footer Placeholder 7"/>
          <p:cNvSpPr>
            <a:spLocks noGrp="1"/>
          </p:cNvSpPr>
          <p:nvPr>
            <p:ph type="ftr" sz="quarter" idx="32"/>
          </p:nvPr>
        </p:nvSpPr>
        <p:spPr bwMode="gray"/>
        <p:txBody>
          <a:bodyPr/>
          <a:lstStyle/>
          <a:p>
            <a:pPr lvl="8"/>
            <a:endParaRPr lang="en-US"/>
          </a:p>
        </p:txBody>
      </p:sp>
      <p:sp>
        <p:nvSpPr>
          <p:cNvPr id="10" name="Slide Number Placeholder 9"/>
          <p:cNvSpPr>
            <a:spLocks noGrp="1"/>
          </p:cNvSpPr>
          <p:nvPr>
            <p:ph type="sldNum" sz="quarter" idx="33"/>
          </p:nvPr>
        </p:nvSpPr>
        <p:spPr bwMode="gray"/>
        <p:txBody>
          <a:bodyPr/>
          <a:lstStyle/>
          <a:p>
            <a:r>
              <a:rPr lang="en-US"/>
              <a:t>Slide </a:t>
            </a:r>
            <a:fld id="{619F89D8-7AE3-494A-97F3-03D680869632}" type="slidenum">
              <a:rPr lang="en-US" smtClean="0"/>
              <a:pPr/>
              <a:t>‹#›</a:t>
            </a:fld>
            <a:endParaRPr lang="en-US"/>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3205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36438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61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scination_12: Title + Text +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C146C20B-9540-45A4-B2E4-08223191E7ED}"/>
              </a:ext>
            </a:extLst>
          </p:cNvPr>
          <p:cNvSpPr>
            <a:spLocks noGrp="1"/>
          </p:cNvSpPr>
          <p:nvPr>
            <p:ph type="pic" sz="quarter" idx="11"/>
          </p:nvPr>
        </p:nvSpPr>
        <p:spPr>
          <a:xfrm>
            <a:off x="6167438" y="0"/>
            <a:ext cx="6024562" cy="6858000"/>
          </a:xfrm>
        </p:spPr>
        <p:txBody>
          <a:bodyPr lIns="0" tIns="0" rIns="0" bIns="0"/>
          <a:lstStyle/>
          <a:p>
            <a:r>
              <a:rPr lang="en-US"/>
              <a:t>Click icon to add picture</a:t>
            </a:r>
          </a:p>
        </p:txBody>
      </p:sp>
      <p:sp>
        <p:nvSpPr>
          <p:cNvPr id="3" name="Title 2">
            <a:extLst>
              <a:ext uri="{FF2B5EF4-FFF2-40B4-BE49-F238E27FC236}">
                <a16:creationId xmlns:a16="http://schemas.microsoft.com/office/drawing/2014/main" id="{B094DEC4-72B6-4929-A8E2-6BE82276322B}"/>
              </a:ext>
            </a:extLst>
          </p:cNvPr>
          <p:cNvSpPr>
            <a:spLocks noGrp="1"/>
          </p:cNvSpPr>
          <p:nvPr>
            <p:ph type="title"/>
          </p:nvPr>
        </p:nvSpPr>
        <p:spPr>
          <a:xfrm>
            <a:off x="407988" y="260350"/>
            <a:ext cx="4967287" cy="1655763"/>
          </a:xfrm>
        </p:spPr>
        <p:txBody>
          <a:bodyPr lIns="0" tIns="0" rIns="0" bIns="0"/>
          <a:lstStyle/>
          <a:p>
            <a:r>
              <a:rPr lang="en-US"/>
              <a:t>Click to edit Master title style</a:t>
            </a:r>
            <a:endParaRPr lang="en-US" dirty="0"/>
          </a:p>
        </p:txBody>
      </p:sp>
      <p:sp>
        <p:nvSpPr>
          <p:cNvPr id="7" name="Text Placeholder 3">
            <a:extLst>
              <a:ext uri="{FF2B5EF4-FFF2-40B4-BE49-F238E27FC236}">
                <a16:creationId xmlns:a16="http://schemas.microsoft.com/office/drawing/2014/main" id="{836BF31A-4534-4708-9A77-5306B99AA44C}"/>
              </a:ext>
            </a:extLst>
          </p:cNvPr>
          <p:cNvSpPr>
            <a:spLocks noGrp="1"/>
          </p:cNvSpPr>
          <p:nvPr>
            <p:ph type="body" sz="quarter" idx="10"/>
          </p:nvPr>
        </p:nvSpPr>
        <p:spPr>
          <a:xfrm>
            <a:off x="407987" y="2708275"/>
            <a:ext cx="4967288"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3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4"/>
          </p:nvPr>
        </p:nvSpPr>
        <p:spPr bwMode="gray"/>
        <p:txBody>
          <a:bodyPr/>
          <a:lstStyle/>
          <a:p>
            <a:endParaRPr lang="en-US"/>
          </a:p>
        </p:txBody>
      </p:sp>
      <p:sp>
        <p:nvSpPr>
          <p:cNvPr id="4" name="Footer Placeholder 3"/>
          <p:cNvSpPr>
            <a:spLocks noGrp="1"/>
          </p:cNvSpPr>
          <p:nvPr>
            <p:ph type="ftr" sz="quarter" idx="25"/>
          </p:nvPr>
        </p:nvSpPr>
        <p:spPr bwMode="gray"/>
        <p:txBody>
          <a:bodyPr/>
          <a:lstStyle/>
          <a:p>
            <a:pPr lvl="8"/>
            <a:endParaRPr lang="en-US"/>
          </a:p>
        </p:txBody>
      </p:sp>
      <p:sp>
        <p:nvSpPr>
          <p:cNvPr id="5" name="Slide Number Placeholder 4"/>
          <p:cNvSpPr>
            <a:spLocks noGrp="1"/>
          </p:cNvSpPr>
          <p:nvPr>
            <p:ph type="sldNum" sz="quarter" idx="26"/>
          </p:nvPr>
        </p:nvSpPr>
        <p:spPr bwMode="gray"/>
        <p:txBody>
          <a:bodyPr/>
          <a:lstStyle/>
          <a:p>
            <a:r>
              <a:rPr lang="en-US"/>
              <a:t>Slide </a:t>
            </a:r>
            <a:fld id="{619F89D8-7AE3-494A-97F3-03D680869632}" type="slidenum">
              <a:rPr lang="en-US" smtClean="0"/>
              <a:pPr/>
              <a:t>‹#›</a:t>
            </a:fld>
            <a:endParaRPr lang="en-US"/>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257185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bwMode="gray"/>
        <p:txBody>
          <a:bodyPr/>
          <a:lstStyle/>
          <a:p>
            <a:r>
              <a:rPr lang="en-US"/>
              <a:t>Click to edit Master title style</a:t>
            </a:r>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064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4"/>
          </p:nvPr>
        </p:nvSpPr>
        <p:spPr bwMode="gray"/>
        <p:txBody>
          <a:bodyPr/>
          <a:lstStyle/>
          <a:p>
            <a:endParaRPr lang="en-US"/>
          </a:p>
        </p:txBody>
      </p:sp>
      <p:sp>
        <p:nvSpPr>
          <p:cNvPr id="4" name="Footer Placeholder 3"/>
          <p:cNvSpPr>
            <a:spLocks noGrp="1"/>
          </p:cNvSpPr>
          <p:nvPr>
            <p:ph type="ftr" sz="quarter" idx="25"/>
          </p:nvPr>
        </p:nvSpPr>
        <p:spPr bwMode="gray"/>
        <p:txBody>
          <a:bodyPr/>
          <a:lstStyle/>
          <a:p>
            <a:pPr lvl="8"/>
            <a:endParaRPr lang="en-US"/>
          </a:p>
        </p:txBody>
      </p:sp>
      <p:sp>
        <p:nvSpPr>
          <p:cNvPr id="5" name="Slide Number Placeholder 4"/>
          <p:cNvSpPr>
            <a:spLocks noGrp="1"/>
          </p:cNvSpPr>
          <p:nvPr>
            <p:ph type="sldNum" sz="quarter" idx="26"/>
          </p:nvPr>
        </p:nvSpPr>
        <p:spPr bwMode="gray"/>
        <p:txBody>
          <a:bodyPr/>
          <a:lstStyle/>
          <a:p>
            <a:r>
              <a:rPr lang="en-US"/>
              <a:t>Slide </a:t>
            </a:r>
            <a:fld id="{619F89D8-7AE3-494A-97F3-03D680869632}" type="slidenum">
              <a:rPr lang="en-US" smtClean="0"/>
              <a:pPr/>
              <a:t>‹#›</a:t>
            </a:fld>
            <a:endParaRPr lang="en-US"/>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429461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endParaRPr lang="en-US"/>
          </a:p>
        </p:txBody>
      </p:sp>
      <p:sp>
        <p:nvSpPr>
          <p:cNvPr id="4" name="Footer Placeholder 3"/>
          <p:cNvSpPr>
            <a:spLocks noGrp="1"/>
          </p:cNvSpPr>
          <p:nvPr>
            <p:ph type="ftr" sz="quarter" idx="26"/>
          </p:nvPr>
        </p:nvSpPr>
        <p:spPr bwMode="gray"/>
        <p:txBody>
          <a:bodyPr/>
          <a:lstStyle/>
          <a:p>
            <a:pPr lvl="8"/>
            <a:endParaRPr lang="en-US"/>
          </a:p>
        </p:txBody>
      </p:sp>
      <p:sp>
        <p:nvSpPr>
          <p:cNvPr id="5" name="Slide Number Placeholder 4"/>
          <p:cNvSpPr>
            <a:spLocks noGrp="1"/>
          </p:cNvSpPr>
          <p:nvPr>
            <p:ph type="sldNum" sz="quarter" idx="27"/>
          </p:nvPr>
        </p:nvSpPr>
        <p:spPr bwMode="gray"/>
        <p:txBody>
          <a:bodyPr/>
          <a:lstStyle/>
          <a:p>
            <a:r>
              <a:rPr lang="en-US"/>
              <a:t>Slide </a:t>
            </a:r>
            <a:fld id="{619F89D8-7AE3-494A-97F3-03D680869632}" type="slidenum">
              <a:rPr lang="en-US" smtClean="0"/>
              <a:pPr/>
              <a:t>‹#›</a:t>
            </a:fld>
            <a:endParaRPr lang="en-US"/>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76398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userDrawn="1">
            <p:ph type="dt" sz="half" idx="26"/>
          </p:nvPr>
        </p:nvSpPr>
        <p:spPr bwMode="gray"/>
        <p:txBody>
          <a:bodyPr/>
          <a:lstStyle/>
          <a:p>
            <a:endParaRPr lang="en-US"/>
          </a:p>
        </p:txBody>
      </p:sp>
      <p:sp>
        <p:nvSpPr>
          <p:cNvPr id="4" name="Footer Placeholder 3"/>
          <p:cNvSpPr>
            <a:spLocks noGrp="1"/>
          </p:cNvSpPr>
          <p:nvPr userDrawn="1">
            <p:ph type="ftr" sz="quarter" idx="27"/>
          </p:nvPr>
        </p:nvSpPr>
        <p:spPr bwMode="gray"/>
        <p:txBody>
          <a:bodyPr/>
          <a:lstStyle/>
          <a:p>
            <a:pPr lvl="8"/>
            <a:endParaRPr lang="en-US"/>
          </a:p>
        </p:txBody>
      </p:sp>
      <p:sp>
        <p:nvSpPr>
          <p:cNvPr id="5" name="Slide Number Placeholder 4"/>
          <p:cNvSpPr>
            <a:spLocks noGrp="1"/>
          </p:cNvSpPr>
          <p:nvPr userDrawn="1">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842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userDrawn="1">
            <p:ph type="dt" sz="half" idx="26"/>
          </p:nvPr>
        </p:nvSpPr>
        <p:spPr bwMode="gray"/>
        <p:txBody>
          <a:bodyPr/>
          <a:lstStyle/>
          <a:p>
            <a:endParaRPr lang="en-US"/>
          </a:p>
        </p:txBody>
      </p:sp>
      <p:sp>
        <p:nvSpPr>
          <p:cNvPr id="4" name="Footer Placeholder 3"/>
          <p:cNvSpPr>
            <a:spLocks noGrp="1"/>
          </p:cNvSpPr>
          <p:nvPr userDrawn="1">
            <p:ph type="ftr" sz="quarter" idx="27"/>
          </p:nvPr>
        </p:nvSpPr>
        <p:spPr bwMode="gray"/>
        <p:txBody>
          <a:bodyPr/>
          <a:lstStyle/>
          <a:p>
            <a:pPr lvl="8"/>
            <a:endParaRPr lang="en-US"/>
          </a:p>
        </p:txBody>
      </p:sp>
      <p:sp>
        <p:nvSpPr>
          <p:cNvPr id="5" name="Slide Number Placeholder 4"/>
          <p:cNvSpPr>
            <a:spLocks noGrp="1"/>
          </p:cNvSpPr>
          <p:nvPr userDrawn="1">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6430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6"/>
          </p:nvPr>
        </p:nvSpPr>
        <p:spPr bwMode="gray"/>
        <p:txBody>
          <a:bodyPr/>
          <a:lstStyle/>
          <a:p>
            <a:endParaRPr lang="en-US"/>
          </a:p>
        </p:txBody>
      </p:sp>
      <p:sp>
        <p:nvSpPr>
          <p:cNvPr id="4" name="Footer Placeholder 3"/>
          <p:cNvSpPr>
            <a:spLocks noGrp="1"/>
          </p:cNvSpPr>
          <p:nvPr>
            <p:ph type="ftr" sz="quarter" idx="27"/>
          </p:nvPr>
        </p:nvSpPr>
        <p:spPr bwMode="gray"/>
        <p:txBody>
          <a:bodyPr/>
          <a:lstStyle/>
          <a:p>
            <a:pPr lvl="8"/>
            <a:endParaRPr lang="en-US"/>
          </a:p>
        </p:txBody>
      </p:sp>
      <p:sp>
        <p:nvSpPr>
          <p:cNvPr id="5" name="Slide Number Placeholder 4"/>
          <p:cNvSpPr>
            <a:spLocks noGrp="1"/>
          </p:cNvSpPr>
          <p:nvPr>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302675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7"/>
          </p:nvPr>
        </p:nvSpPr>
        <p:spPr bwMode="gray"/>
        <p:txBody>
          <a:bodyPr/>
          <a:lstStyle/>
          <a:p>
            <a:endParaRPr lang="en-US"/>
          </a:p>
        </p:txBody>
      </p:sp>
      <p:sp>
        <p:nvSpPr>
          <p:cNvPr id="4" name="Footer Placeholder 3"/>
          <p:cNvSpPr>
            <a:spLocks noGrp="1"/>
          </p:cNvSpPr>
          <p:nvPr>
            <p:ph type="ftr" sz="quarter" idx="28"/>
          </p:nvPr>
        </p:nvSpPr>
        <p:spPr bwMode="gray"/>
        <p:txBody>
          <a:bodyPr/>
          <a:lstStyle/>
          <a:p>
            <a:pPr lvl="8"/>
            <a:endParaRPr lang="en-US"/>
          </a:p>
        </p:txBody>
      </p:sp>
      <p:sp>
        <p:nvSpPr>
          <p:cNvPr id="5" name="Slide Number Placeholder 4"/>
          <p:cNvSpPr>
            <a:spLocks noGrp="1"/>
          </p:cNvSpPr>
          <p:nvPr>
            <p:ph type="sldNum" sz="quarter" idx="29"/>
          </p:nvPr>
        </p:nvSpPr>
        <p:spPr bwMode="gray"/>
        <p:txBody>
          <a:bodyPr/>
          <a:lstStyle/>
          <a:p>
            <a:r>
              <a:rPr lang="en-US"/>
              <a:t>Slide </a:t>
            </a:r>
            <a:fld id="{619F89D8-7AE3-494A-97F3-03D680869632}" type="slidenum">
              <a:rPr lang="en-US" smtClean="0"/>
              <a:pPr/>
              <a:t>‹#›</a:t>
            </a:fld>
            <a:endParaRPr lang="en-US"/>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54358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endParaRPr lang="en-US"/>
          </a:p>
        </p:txBody>
      </p:sp>
      <p:sp>
        <p:nvSpPr>
          <p:cNvPr id="5" name="Footer Placeholder 4"/>
          <p:cNvSpPr>
            <a:spLocks noGrp="1"/>
          </p:cNvSpPr>
          <p:nvPr userDrawn="1">
            <p:ph type="ftr" sz="quarter" idx="33"/>
          </p:nvPr>
        </p:nvSpPr>
        <p:spPr bwMode="gray"/>
        <p:txBody>
          <a:bodyPr/>
          <a:lstStyle/>
          <a:p>
            <a:pPr lvl="8"/>
            <a:endParaRPr lang="en-US"/>
          </a:p>
        </p:txBody>
      </p:sp>
      <p:sp>
        <p:nvSpPr>
          <p:cNvPr id="6" name="Slide Number Placeholder 5"/>
          <p:cNvSpPr>
            <a:spLocks noGrp="1"/>
          </p:cNvSpPr>
          <p:nvPr userDrawn="1">
            <p:ph type="sldNum" sz="quarter" idx="34"/>
          </p:nvPr>
        </p:nvSpPr>
        <p:spPr bwMode="gray"/>
        <p:txBody>
          <a:bodyPr/>
          <a:lstStyle/>
          <a:p>
            <a:r>
              <a:rPr lang="en-US"/>
              <a:t>Slide </a:t>
            </a:r>
            <a:fld id="{619F89D8-7AE3-494A-97F3-03D680869632}" type="slidenum">
              <a:rPr lang="en-US" smtClean="0"/>
              <a:pPr/>
              <a:t>‹#›</a:t>
            </a:fld>
            <a:endParaRPr lang="en-US"/>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1</a:t>
            </a:r>
            <a:endParaRPr lang="en-GB"/>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2</a:t>
            </a:r>
            <a:endParaRPr lang="en-GB"/>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3</a:t>
            </a:r>
            <a:endParaRPr lang="en-GB"/>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4</a:t>
            </a:r>
            <a:endParaRPr lang="en-GB"/>
          </a:p>
        </p:txBody>
      </p:sp>
    </p:spTree>
    <p:extLst>
      <p:ext uri="{BB962C8B-B14F-4D97-AF65-F5344CB8AC3E}">
        <p14:creationId xmlns:p14="http://schemas.microsoft.com/office/powerpoint/2010/main" val="346831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35"/>
          </p:nvPr>
        </p:nvSpPr>
        <p:spPr bwMode="gray"/>
        <p:txBody>
          <a:bodyPr/>
          <a:lstStyle/>
          <a:p>
            <a:endParaRPr lang="en-US"/>
          </a:p>
        </p:txBody>
      </p:sp>
      <p:sp>
        <p:nvSpPr>
          <p:cNvPr id="4" name="Footer Placeholder 3"/>
          <p:cNvSpPr>
            <a:spLocks noGrp="1"/>
          </p:cNvSpPr>
          <p:nvPr>
            <p:ph type="ftr" sz="quarter" idx="36"/>
          </p:nvPr>
        </p:nvSpPr>
        <p:spPr bwMode="gray"/>
        <p:txBody>
          <a:bodyPr/>
          <a:lstStyle/>
          <a:p>
            <a:pPr lvl="8"/>
            <a:endParaRPr lang="en-US"/>
          </a:p>
        </p:txBody>
      </p:sp>
      <p:sp>
        <p:nvSpPr>
          <p:cNvPr id="5" name="Slide Number Placeholder 4"/>
          <p:cNvSpPr>
            <a:spLocks noGrp="1"/>
          </p:cNvSpPr>
          <p:nvPr>
            <p:ph type="sldNum" sz="quarter" idx="37"/>
          </p:nvPr>
        </p:nvSpPr>
        <p:spPr bwMode="gray"/>
        <p:txBody>
          <a:bodyPr/>
          <a:lstStyle/>
          <a:p>
            <a:r>
              <a:rPr lang="en-US"/>
              <a:t>Slide </a:t>
            </a:r>
            <a:fld id="{619F89D8-7AE3-494A-97F3-03D680869632}" type="slidenum">
              <a:rPr lang="en-US" smtClean="0"/>
              <a:pPr/>
              <a:t>‹#›</a:t>
            </a:fld>
            <a:endParaRPr lang="en-US"/>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82395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scination_13: Title + Text + Big Picture">
    <p:spTree>
      <p:nvGrpSpPr>
        <p:cNvPr id="1" name=""/>
        <p:cNvGrpSpPr/>
        <p:nvPr/>
      </p:nvGrpSpPr>
      <p:grpSpPr>
        <a:xfrm>
          <a:off x="0" y="0"/>
          <a:ext cx="0" cy="0"/>
          <a:chOff x="0" y="0"/>
          <a:chExt cx="0" cy="0"/>
        </a:xfrm>
      </p:grpSpPr>
      <p:sp>
        <p:nvSpPr>
          <p:cNvPr id="7" name="Picture Placeholder 3">
            <a:extLst>
              <a:ext uri="{FF2B5EF4-FFF2-40B4-BE49-F238E27FC236}">
                <a16:creationId xmlns:a16="http://schemas.microsoft.com/office/drawing/2014/main" id="{C1910A24-55AA-4DC8-BF8F-7376BCA12149}"/>
              </a:ext>
            </a:extLst>
          </p:cNvPr>
          <p:cNvSpPr>
            <a:spLocks noGrp="1"/>
          </p:cNvSpPr>
          <p:nvPr>
            <p:ph type="pic" sz="quarter" idx="11"/>
          </p:nvPr>
        </p:nvSpPr>
        <p:spPr>
          <a:xfrm>
            <a:off x="3287713" y="0"/>
            <a:ext cx="8904287" cy="6858000"/>
          </a:xfrm>
        </p:spPr>
        <p:txBody>
          <a:bodyPr lIns="0" tIns="0" rIns="0" bIns="0"/>
          <a:lstStyle/>
          <a:p>
            <a:r>
              <a:rPr lang="en-US"/>
              <a:t>Click icon to add picture</a:t>
            </a:r>
          </a:p>
        </p:txBody>
      </p:sp>
      <p:sp>
        <p:nvSpPr>
          <p:cNvPr id="6" name="Text Placeholder 3">
            <a:extLst>
              <a:ext uri="{FF2B5EF4-FFF2-40B4-BE49-F238E27FC236}">
                <a16:creationId xmlns:a16="http://schemas.microsoft.com/office/drawing/2014/main" id="{EC8D83F0-7F26-4942-AF93-C8E5D8BD46E3}"/>
              </a:ext>
            </a:extLst>
          </p:cNvPr>
          <p:cNvSpPr>
            <a:spLocks noGrp="1"/>
          </p:cNvSpPr>
          <p:nvPr>
            <p:ph type="body" sz="quarter" idx="10"/>
          </p:nvPr>
        </p:nvSpPr>
        <p:spPr>
          <a:xfrm>
            <a:off x="407987" y="2708275"/>
            <a:ext cx="2735263"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489DA1A7-1737-4E6C-A8A2-4B8D8D9F82E2}"/>
              </a:ext>
            </a:extLst>
          </p:cNvPr>
          <p:cNvSpPr>
            <a:spLocks noGrp="1"/>
          </p:cNvSpPr>
          <p:nvPr>
            <p:ph type="title"/>
          </p:nvPr>
        </p:nvSpPr>
        <p:spPr>
          <a:xfrm>
            <a:off x="407988" y="260350"/>
            <a:ext cx="2735262" cy="1655763"/>
          </a:xfrm>
        </p:spPr>
        <p:txBody>
          <a:bodyPr lIns="0" tIns="0" rIns="0" bIns="0"/>
          <a:lstStyle/>
          <a:p>
            <a:r>
              <a:rPr lang="en-US"/>
              <a:t>Click to edit Master title style</a:t>
            </a:r>
          </a:p>
        </p:txBody>
      </p:sp>
    </p:spTree>
    <p:extLst>
      <p:ext uri="{BB962C8B-B14F-4D97-AF65-F5344CB8AC3E}">
        <p14:creationId xmlns:p14="http://schemas.microsoft.com/office/powerpoint/2010/main" val="300381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177870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Slide </a:t>
            </a:r>
            <a:fld id="{619F89D8-7AE3-494A-97F3-03D680869632}" type="slidenum">
              <a:rPr lang="en-US" smtClean="0"/>
              <a:pPr/>
              <a:t>‹#›</a:t>
            </a:fld>
            <a:endParaRPr lang="en-US"/>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a:solidFill>
                  <a:srgbClr val="FF0000"/>
                </a:solidFill>
              </a:rPr>
              <a:t>—</a:t>
            </a:r>
            <a:endParaRPr lang="en-US" sz="1800" b="1" err="1">
              <a:solidFill>
                <a:srgbClr val="FF0000"/>
              </a:solidFill>
            </a:endParaRPr>
          </a:p>
        </p:txBody>
      </p:sp>
    </p:spTree>
    <p:extLst>
      <p:ext uri="{BB962C8B-B14F-4D97-AF65-F5344CB8AC3E}">
        <p14:creationId xmlns:p14="http://schemas.microsoft.com/office/powerpoint/2010/main" val="183571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4"/>
          </p:nvPr>
        </p:nvSpPr>
        <p:spPr bwMode="gray"/>
        <p:txBody>
          <a:bodyPr/>
          <a:lstStyle/>
          <a:p>
            <a:endParaRPr lang="en-US"/>
          </a:p>
        </p:txBody>
      </p:sp>
      <p:sp>
        <p:nvSpPr>
          <p:cNvPr id="5" name="Footer Placeholder 4"/>
          <p:cNvSpPr>
            <a:spLocks noGrp="1"/>
          </p:cNvSpPr>
          <p:nvPr>
            <p:ph type="ftr" sz="quarter" idx="15"/>
          </p:nvPr>
        </p:nvSpPr>
        <p:spPr bwMode="gray"/>
        <p:txBody>
          <a:bodyPr/>
          <a:lstStyle/>
          <a:p>
            <a:pPr lvl="8"/>
            <a:endParaRPr lang="en-US"/>
          </a:p>
        </p:txBody>
      </p:sp>
      <p:sp>
        <p:nvSpPr>
          <p:cNvPr id="6" name="Slide Number Placeholder 5"/>
          <p:cNvSpPr>
            <a:spLocks noGrp="1"/>
          </p:cNvSpPr>
          <p:nvPr>
            <p:ph type="sldNum" sz="quarter" idx="16"/>
          </p:nvPr>
        </p:nvSpPr>
        <p:spPr bwMode="gray"/>
        <p:txBody>
          <a:bodyPr/>
          <a:lstStyle/>
          <a:p>
            <a:r>
              <a:rPr lang="en-US"/>
              <a:t>Slide </a:t>
            </a:r>
            <a:fld id="{619F89D8-7AE3-494A-97F3-03D680869632}" type="slidenum">
              <a:rPr lang="en-US" smtClean="0"/>
              <a:pPr/>
              <a:t>‹#›</a:t>
            </a:fld>
            <a:endParaRPr lang="en-US"/>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08395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Slide </a:t>
            </a:r>
            <a:fld id="{619F89D8-7AE3-494A-97F3-03D680869632}" type="slidenum">
              <a:rPr lang="en-US" smtClean="0"/>
              <a:pPr/>
              <a:t>‹#›</a:t>
            </a:fld>
            <a:endParaRPr lang="en-US"/>
          </a:p>
        </p:txBody>
      </p:sp>
      <p:pic>
        <p:nvPicPr>
          <p:cNvPr id="7"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41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Cover: Azipo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08D8027-21CC-4AAD-BEAA-F59C55407DF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0" name="Picture 19"/>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130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Cover: Tosa">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F19A24C-9997-4DDE-BF54-F1B9721439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0" name="Picture 19"/>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78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Cover: Smartsensor">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E2CEAB2-3E90-4AA0-91BD-8BC0F69391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0" name="Picture 19"/>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946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Cover: Smarthom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E38F22-E3AA-4C7D-B9BC-F2B34012547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0" name="Picture 19"/>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25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ver: Powergri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BAAA474-C830-4BBE-A510-7F8A140E7F8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0" name="Picture 19"/>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627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Nothin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6982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ascination_14: Title + Text + Three Pictur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981AAC-8C9A-4986-A0CB-55439B9EAABE}"/>
              </a:ext>
            </a:extLst>
          </p:cNvPr>
          <p:cNvSpPr>
            <a:spLocks noGrp="1"/>
          </p:cNvSpPr>
          <p:nvPr>
            <p:ph type="title"/>
          </p:nvPr>
        </p:nvSpPr>
        <p:spPr>
          <a:xfrm>
            <a:off x="407988" y="260350"/>
            <a:ext cx="3527425" cy="1655763"/>
          </a:xfrm>
        </p:spPr>
        <p:txBody>
          <a:bodyPr lIns="0" tIns="0" rIns="0" bIns="0"/>
          <a:lstStyle/>
          <a:p>
            <a:r>
              <a:rPr lang="en-US"/>
              <a:t>Click to edit Master title style</a:t>
            </a:r>
          </a:p>
        </p:txBody>
      </p:sp>
      <p:sp>
        <p:nvSpPr>
          <p:cNvPr id="8" name="Text Placeholder 3">
            <a:extLst>
              <a:ext uri="{FF2B5EF4-FFF2-40B4-BE49-F238E27FC236}">
                <a16:creationId xmlns:a16="http://schemas.microsoft.com/office/drawing/2014/main" id="{9B727D16-BAB2-45C8-BFD2-C4AF3D348148}"/>
              </a:ext>
            </a:extLst>
          </p:cNvPr>
          <p:cNvSpPr>
            <a:spLocks noGrp="1"/>
          </p:cNvSpPr>
          <p:nvPr>
            <p:ph type="body" sz="quarter" idx="10"/>
          </p:nvPr>
        </p:nvSpPr>
        <p:spPr>
          <a:xfrm>
            <a:off x="407987" y="2708275"/>
            <a:ext cx="3527426"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3">
            <a:extLst>
              <a:ext uri="{FF2B5EF4-FFF2-40B4-BE49-F238E27FC236}">
                <a16:creationId xmlns:a16="http://schemas.microsoft.com/office/drawing/2014/main" id="{A8D91FCF-8CBE-45B6-A55A-1A5AFC7A2787}"/>
              </a:ext>
            </a:extLst>
          </p:cNvPr>
          <p:cNvSpPr>
            <a:spLocks noGrp="1"/>
          </p:cNvSpPr>
          <p:nvPr>
            <p:ph type="pic" sz="quarter" idx="11"/>
          </p:nvPr>
        </p:nvSpPr>
        <p:spPr>
          <a:xfrm>
            <a:off x="7608888" y="0"/>
            <a:ext cx="4583111" cy="6858000"/>
          </a:xfrm>
        </p:spPr>
        <p:txBody>
          <a:bodyPr lIns="0" tIns="0" rIns="0" bIns="0"/>
          <a:lstStyle/>
          <a:p>
            <a:r>
              <a:rPr lang="en-US"/>
              <a:t>Click icon to add picture</a:t>
            </a:r>
          </a:p>
        </p:txBody>
      </p:sp>
      <p:sp>
        <p:nvSpPr>
          <p:cNvPr id="10" name="Picture Placeholder 3">
            <a:extLst>
              <a:ext uri="{FF2B5EF4-FFF2-40B4-BE49-F238E27FC236}">
                <a16:creationId xmlns:a16="http://schemas.microsoft.com/office/drawing/2014/main" id="{6AF68461-59C9-4A7E-8FEE-06C646CB2A4C}"/>
              </a:ext>
            </a:extLst>
          </p:cNvPr>
          <p:cNvSpPr>
            <a:spLocks noGrp="1"/>
          </p:cNvSpPr>
          <p:nvPr>
            <p:ph type="pic" sz="quarter" idx="12"/>
          </p:nvPr>
        </p:nvSpPr>
        <p:spPr>
          <a:xfrm>
            <a:off x="4727576" y="0"/>
            <a:ext cx="2736849" cy="3357563"/>
          </a:xfrm>
        </p:spPr>
        <p:txBody>
          <a:bodyPr lIns="0" tIns="0" rIns="0" bIns="0"/>
          <a:lstStyle/>
          <a:p>
            <a:r>
              <a:rPr lang="en-US"/>
              <a:t>Click icon to add picture</a:t>
            </a:r>
          </a:p>
        </p:txBody>
      </p:sp>
      <p:sp>
        <p:nvSpPr>
          <p:cNvPr id="11" name="Picture Placeholder 3">
            <a:extLst>
              <a:ext uri="{FF2B5EF4-FFF2-40B4-BE49-F238E27FC236}">
                <a16:creationId xmlns:a16="http://schemas.microsoft.com/office/drawing/2014/main" id="{EB71E211-0295-4D40-A071-9723312FD527}"/>
              </a:ext>
            </a:extLst>
          </p:cNvPr>
          <p:cNvSpPr>
            <a:spLocks noGrp="1"/>
          </p:cNvSpPr>
          <p:nvPr>
            <p:ph type="pic" sz="quarter" idx="13"/>
          </p:nvPr>
        </p:nvSpPr>
        <p:spPr>
          <a:xfrm>
            <a:off x="4727576" y="3500438"/>
            <a:ext cx="2736849" cy="3357563"/>
          </a:xfrm>
        </p:spPr>
        <p:txBody>
          <a:bodyPr lIns="0" tIns="0" rIns="0" bIns="0"/>
          <a:lstStyle/>
          <a:p>
            <a:r>
              <a:rPr lang="en-US"/>
              <a:t>Click icon to add picture</a:t>
            </a:r>
          </a:p>
        </p:txBody>
      </p:sp>
    </p:spTree>
    <p:extLst>
      <p:ext uri="{BB962C8B-B14F-4D97-AF65-F5344CB8AC3E}">
        <p14:creationId xmlns:p14="http://schemas.microsoft.com/office/powerpoint/2010/main" val="270788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5" name="Picture 4" descr="A picture containing water&#10;&#10;Description automatically generated">
            <a:extLst>
              <a:ext uri="{FF2B5EF4-FFF2-40B4-BE49-F238E27FC236}">
                <a16:creationId xmlns:a16="http://schemas.microsoft.com/office/drawing/2014/main" id="{1A80DE43-7896-4B00-8C4B-4125023CE5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a:t>INTERNAL</a:t>
            </a:r>
            <a:endParaRPr lang="en-US"/>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pic>
        <p:nvPicPr>
          <p:cNvPr id="10" name="Picture 1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3B6B362-346D-4201-81F0-C3A51CCD5D19}"/>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 Copyright </a:t>
            </a:r>
          </a:p>
        </p:txBody>
      </p:sp>
      <p:sp>
        <p:nvSpPr>
          <p:cNvPr id="39" name="TextBox 38">
            <a:extLst>
              <a:ext uri="{FF2B5EF4-FFF2-40B4-BE49-F238E27FC236}">
                <a16:creationId xmlns:a16="http://schemas.microsoft.com/office/drawing/2014/main" id="{6D093410-AD03-444D-8064-1C394CB99D77}"/>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a:ln>
                  <a:noFill/>
                </a:ln>
                <a:solidFill>
                  <a:schemeClr val="accent2"/>
                </a:solidFill>
                <a:effectLst/>
                <a:uLnTx/>
                <a:uFillTx/>
                <a:latin typeface="+mn-lt"/>
                <a:ea typeface="+mn-ea"/>
                <a:cs typeface="+mn-cs"/>
              </a:rPr>
              <a:t>.</a:t>
            </a:r>
            <a:endParaRPr kumimoji="0" lang="en-US" sz="800" b="0" i="0" u="none" strike="noStrike" kern="1200" cap="none" spc="0" normalizeH="0" baseline="0" noProof="0">
              <a:ln>
                <a:noFill/>
              </a:ln>
              <a:solidFill>
                <a:schemeClr val="accent2"/>
              </a:solidFill>
              <a:effectLst/>
              <a:uLnTx/>
              <a:uFillTx/>
              <a:latin typeface="+mn-lt"/>
              <a:ea typeface="+mn-ea"/>
              <a:cs typeface="+mn-cs"/>
            </a:endParaRPr>
          </a:p>
        </p:txBody>
      </p:sp>
      <p:sp>
        <p:nvSpPr>
          <p:cNvPr id="40" name="Text Placeholder 35">
            <a:extLst>
              <a:ext uri="{FF2B5EF4-FFF2-40B4-BE49-F238E27FC236}">
                <a16:creationId xmlns:a16="http://schemas.microsoft.com/office/drawing/2014/main" id="{24C0936B-D380-471D-8D36-F8A423B37B43}"/>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a:t>[</a:t>
            </a:r>
            <a:r>
              <a:rPr lang="pl-PL" err="1"/>
              <a:t>Year</a:t>
            </a:r>
            <a:r>
              <a:rPr lang="pl-PL"/>
              <a:t>]</a:t>
            </a:r>
          </a:p>
        </p:txBody>
      </p:sp>
      <p:sp>
        <p:nvSpPr>
          <p:cNvPr id="41" name="Text Placeholder 13">
            <a:extLst>
              <a:ext uri="{FF2B5EF4-FFF2-40B4-BE49-F238E27FC236}">
                <a16:creationId xmlns:a16="http://schemas.microsoft.com/office/drawing/2014/main" id="{9D3DBFFC-5993-437B-97F4-35696134B0BB}"/>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a:t>1ABC123456</a:t>
            </a:r>
            <a:endParaRPr lang="pl-PL"/>
          </a:p>
        </p:txBody>
      </p:sp>
      <p:sp>
        <p:nvSpPr>
          <p:cNvPr id="42" name="TextBox 41">
            <a:extLst>
              <a:ext uri="{FF2B5EF4-FFF2-40B4-BE49-F238E27FC236}">
                <a16:creationId xmlns:a16="http://schemas.microsoft.com/office/drawing/2014/main" id="{921218C2-53F4-4224-9A1B-B0C1511E2EB8}"/>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a:solidFill>
                  <a:schemeClr val="accent2"/>
                </a:solidFill>
              </a:rPr>
              <a:t>Rev.:</a:t>
            </a:r>
          </a:p>
        </p:txBody>
      </p:sp>
      <p:sp>
        <p:nvSpPr>
          <p:cNvPr id="43" name="TextBox 42">
            <a:extLst>
              <a:ext uri="{FF2B5EF4-FFF2-40B4-BE49-F238E27FC236}">
                <a16:creationId xmlns:a16="http://schemas.microsoft.com/office/drawing/2014/main" id="{3CF4647E-05B7-4294-90C2-A31E6E7933B8}"/>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a:solidFill>
                  <a:schemeClr val="accent2"/>
                </a:solidFill>
              </a:rPr>
              <a:t>Document</a:t>
            </a:r>
            <a:r>
              <a:rPr lang="pl-PL" sz="800">
                <a:solidFill>
                  <a:schemeClr val="accent2"/>
                </a:solidFill>
              </a:rPr>
              <a:t> ID.:</a:t>
            </a:r>
          </a:p>
        </p:txBody>
      </p:sp>
      <p:sp>
        <p:nvSpPr>
          <p:cNvPr id="44" name="Text Placeholder 13">
            <a:extLst>
              <a:ext uri="{FF2B5EF4-FFF2-40B4-BE49-F238E27FC236}">
                <a16:creationId xmlns:a16="http://schemas.microsoft.com/office/drawing/2014/main" id="{4C711901-B580-4C2F-B08E-8D31C00B004A}"/>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a:t>A</a:t>
            </a:r>
            <a:endParaRPr lang="pl-PL"/>
          </a:p>
        </p:txBody>
      </p:sp>
    </p:spTree>
    <p:extLst>
      <p:ext uri="{BB962C8B-B14F-4D97-AF65-F5344CB8AC3E}">
        <p14:creationId xmlns:p14="http://schemas.microsoft.com/office/powerpoint/2010/main" val="350563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hasCustomPrompt="1"/>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a:t>INTERNAL</a:t>
            </a:r>
            <a:endParaRPr lang="en-US"/>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pic>
        <p:nvPicPr>
          <p:cNvPr id="14" name="Picture 1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88324A6-994A-4A01-AA2C-4140A44BA8F5}"/>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 Copyright </a:t>
            </a:r>
          </a:p>
        </p:txBody>
      </p:sp>
      <p:sp>
        <p:nvSpPr>
          <p:cNvPr id="24" name="TextBox 23">
            <a:extLst>
              <a:ext uri="{FF2B5EF4-FFF2-40B4-BE49-F238E27FC236}">
                <a16:creationId xmlns:a16="http://schemas.microsoft.com/office/drawing/2014/main" id="{7477D8AF-5555-44B3-9851-60A4C0B7AAF6}"/>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a:ln>
                  <a:noFill/>
                </a:ln>
                <a:solidFill>
                  <a:schemeClr val="accent2"/>
                </a:solidFill>
                <a:effectLst/>
                <a:uLnTx/>
                <a:uFillTx/>
                <a:latin typeface="+mn-lt"/>
                <a:ea typeface="+mn-ea"/>
                <a:cs typeface="+mn-cs"/>
              </a:rPr>
              <a:t>.</a:t>
            </a:r>
            <a:endParaRPr kumimoji="0" lang="en-US" sz="800" b="0" i="0" u="none" strike="noStrike" kern="1200" cap="none" spc="0" normalizeH="0" baseline="0" noProof="0">
              <a:ln>
                <a:noFill/>
              </a:ln>
              <a:solidFill>
                <a:schemeClr val="accent2"/>
              </a:solidFill>
              <a:effectLst/>
              <a:uLnTx/>
              <a:uFillTx/>
              <a:latin typeface="+mn-lt"/>
              <a:ea typeface="+mn-ea"/>
              <a:cs typeface="+mn-cs"/>
            </a:endParaRPr>
          </a:p>
        </p:txBody>
      </p:sp>
      <p:sp>
        <p:nvSpPr>
          <p:cNvPr id="25" name="Text Placeholder 35">
            <a:extLst>
              <a:ext uri="{FF2B5EF4-FFF2-40B4-BE49-F238E27FC236}">
                <a16:creationId xmlns:a16="http://schemas.microsoft.com/office/drawing/2014/main" id="{E43FED5E-62CF-4EC2-A38F-E5FD8864BE25}"/>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a:t>[</a:t>
            </a:r>
            <a:r>
              <a:rPr lang="pl-PL" err="1"/>
              <a:t>Year</a:t>
            </a:r>
            <a:r>
              <a:rPr lang="pl-PL"/>
              <a:t>]</a:t>
            </a:r>
          </a:p>
        </p:txBody>
      </p:sp>
      <p:sp>
        <p:nvSpPr>
          <p:cNvPr id="17" name="Text Placeholder 13">
            <a:extLst>
              <a:ext uri="{FF2B5EF4-FFF2-40B4-BE49-F238E27FC236}">
                <a16:creationId xmlns:a16="http://schemas.microsoft.com/office/drawing/2014/main" id="{8938570C-92A4-4A0F-9251-273D91089004}"/>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a:t>1ABC123456</a:t>
            </a:r>
            <a:endParaRPr lang="pl-PL"/>
          </a:p>
        </p:txBody>
      </p:sp>
      <p:sp>
        <p:nvSpPr>
          <p:cNvPr id="18" name="TextBox 17">
            <a:extLst>
              <a:ext uri="{FF2B5EF4-FFF2-40B4-BE49-F238E27FC236}">
                <a16:creationId xmlns:a16="http://schemas.microsoft.com/office/drawing/2014/main" id="{5DA0631E-DC45-46EB-9681-B9EEA27FFD43}"/>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a:solidFill>
                  <a:schemeClr val="accent2"/>
                </a:solidFill>
              </a:rPr>
              <a:t>Rev.:</a:t>
            </a:r>
          </a:p>
        </p:txBody>
      </p:sp>
      <p:sp>
        <p:nvSpPr>
          <p:cNvPr id="20" name="TextBox 19">
            <a:extLst>
              <a:ext uri="{FF2B5EF4-FFF2-40B4-BE49-F238E27FC236}">
                <a16:creationId xmlns:a16="http://schemas.microsoft.com/office/drawing/2014/main" id="{6FC31A07-FD0C-4955-A605-DB63A5524ED6}"/>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a:solidFill>
                  <a:schemeClr val="accent2"/>
                </a:solidFill>
              </a:rPr>
              <a:t>Document</a:t>
            </a:r>
            <a:r>
              <a:rPr lang="pl-PL" sz="800">
                <a:solidFill>
                  <a:schemeClr val="accent2"/>
                </a:solidFill>
              </a:rPr>
              <a:t> ID.:</a:t>
            </a:r>
          </a:p>
        </p:txBody>
      </p:sp>
      <p:sp>
        <p:nvSpPr>
          <p:cNvPr id="21" name="Text Placeholder 13">
            <a:extLst>
              <a:ext uri="{FF2B5EF4-FFF2-40B4-BE49-F238E27FC236}">
                <a16:creationId xmlns:a16="http://schemas.microsoft.com/office/drawing/2014/main" id="{4AD9844D-3B5B-43A2-9087-1E22AFDD4C8F}"/>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a:t>A</a:t>
            </a:r>
            <a:endParaRPr lang="pl-PL"/>
          </a:p>
        </p:txBody>
      </p:sp>
    </p:spTree>
    <p:extLst>
      <p:ext uri="{BB962C8B-B14F-4D97-AF65-F5344CB8AC3E}">
        <p14:creationId xmlns:p14="http://schemas.microsoft.com/office/powerpoint/2010/main" val="3882123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a:t>INTERNAL</a:t>
            </a:r>
            <a:endParaRPr lang="en-US"/>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pic>
        <p:nvPicPr>
          <p:cNvPr id="14"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B1F5A5F-1F57-4A24-B5DE-60B2ED9BC8C7}"/>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 Copyright </a:t>
            </a:r>
          </a:p>
        </p:txBody>
      </p:sp>
      <p:sp>
        <p:nvSpPr>
          <p:cNvPr id="27" name="TextBox 26">
            <a:extLst>
              <a:ext uri="{FF2B5EF4-FFF2-40B4-BE49-F238E27FC236}">
                <a16:creationId xmlns:a16="http://schemas.microsoft.com/office/drawing/2014/main" id="{34C8EE1D-097B-4560-995B-E8866DC2AFCA}"/>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a:ln>
                  <a:noFill/>
                </a:ln>
                <a:solidFill>
                  <a:schemeClr val="accent2"/>
                </a:solidFill>
                <a:effectLst/>
                <a:uLnTx/>
                <a:uFillTx/>
                <a:latin typeface="+mn-lt"/>
                <a:ea typeface="+mn-ea"/>
                <a:cs typeface="+mn-cs"/>
              </a:rPr>
              <a:t>.</a:t>
            </a:r>
            <a:endParaRPr kumimoji="0" lang="en-US" sz="800" b="0" i="0" u="none" strike="noStrike" kern="1200" cap="none" spc="0" normalizeH="0" baseline="0" noProof="0">
              <a:ln>
                <a:noFill/>
              </a:ln>
              <a:solidFill>
                <a:schemeClr val="accent2"/>
              </a:solidFill>
              <a:effectLst/>
              <a:uLnTx/>
              <a:uFillTx/>
              <a:latin typeface="+mn-lt"/>
              <a:ea typeface="+mn-ea"/>
              <a:cs typeface="+mn-cs"/>
            </a:endParaRPr>
          </a:p>
        </p:txBody>
      </p:sp>
      <p:sp>
        <p:nvSpPr>
          <p:cNvPr id="28" name="Text Placeholder 35">
            <a:extLst>
              <a:ext uri="{FF2B5EF4-FFF2-40B4-BE49-F238E27FC236}">
                <a16:creationId xmlns:a16="http://schemas.microsoft.com/office/drawing/2014/main" id="{7850C270-D3D8-4018-B4D3-75B91A82B490}"/>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a:t>[</a:t>
            </a:r>
            <a:r>
              <a:rPr lang="pl-PL" err="1"/>
              <a:t>Year</a:t>
            </a:r>
            <a:r>
              <a:rPr lang="pl-PL"/>
              <a:t>]</a:t>
            </a:r>
          </a:p>
        </p:txBody>
      </p:sp>
      <p:sp>
        <p:nvSpPr>
          <p:cNvPr id="17" name="Text Placeholder 13">
            <a:extLst>
              <a:ext uri="{FF2B5EF4-FFF2-40B4-BE49-F238E27FC236}">
                <a16:creationId xmlns:a16="http://schemas.microsoft.com/office/drawing/2014/main" id="{9C44AE55-3941-422E-85FF-14F5BFD14F51}"/>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a:t>1ABC123456</a:t>
            </a:r>
            <a:endParaRPr lang="pl-PL"/>
          </a:p>
        </p:txBody>
      </p:sp>
      <p:sp>
        <p:nvSpPr>
          <p:cNvPr id="19" name="TextBox 18">
            <a:extLst>
              <a:ext uri="{FF2B5EF4-FFF2-40B4-BE49-F238E27FC236}">
                <a16:creationId xmlns:a16="http://schemas.microsoft.com/office/drawing/2014/main" id="{74A39B20-CD03-4FAF-A765-7ADA2916F0A1}"/>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a:solidFill>
                  <a:schemeClr val="accent2"/>
                </a:solidFill>
              </a:rPr>
              <a:t>Rev.:</a:t>
            </a:r>
          </a:p>
        </p:txBody>
      </p:sp>
      <p:sp>
        <p:nvSpPr>
          <p:cNvPr id="20" name="TextBox 19">
            <a:extLst>
              <a:ext uri="{FF2B5EF4-FFF2-40B4-BE49-F238E27FC236}">
                <a16:creationId xmlns:a16="http://schemas.microsoft.com/office/drawing/2014/main" id="{F5A625F0-4AB2-418A-8947-04A81D8514A6}"/>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a:solidFill>
                  <a:schemeClr val="accent2"/>
                </a:solidFill>
              </a:rPr>
              <a:t>Document</a:t>
            </a:r>
            <a:r>
              <a:rPr lang="pl-PL" sz="800">
                <a:solidFill>
                  <a:schemeClr val="accent2"/>
                </a:solidFill>
              </a:rPr>
              <a:t> ID.:</a:t>
            </a:r>
          </a:p>
        </p:txBody>
      </p:sp>
      <p:sp>
        <p:nvSpPr>
          <p:cNvPr id="21" name="Text Placeholder 13">
            <a:extLst>
              <a:ext uri="{FF2B5EF4-FFF2-40B4-BE49-F238E27FC236}">
                <a16:creationId xmlns:a16="http://schemas.microsoft.com/office/drawing/2014/main" id="{02E6F54D-C8A1-4DC9-B897-E715FB0CD713}"/>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a:t>A</a:t>
            </a:r>
            <a:endParaRPr lang="pl-PL"/>
          </a:p>
        </p:txBody>
      </p:sp>
    </p:spTree>
    <p:extLst>
      <p:ext uri="{BB962C8B-B14F-4D97-AF65-F5344CB8AC3E}">
        <p14:creationId xmlns:p14="http://schemas.microsoft.com/office/powerpoint/2010/main" val="211874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760962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48128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41170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8"/>
          </p:nvPr>
        </p:nvSpPr>
        <p:spPr bwMode="gray"/>
        <p:txBody>
          <a:bodyPr/>
          <a:lstStyle/>
          <a:p>
            <a:fld id="{C404B398-280E-46B4-8021-1F0017D9BAFF}" type="datetime4">
              <a:rPr lang="en-US" smtClean="0"/>
              <a:t>December 9, 2022</a:t>
            </a:fld>
            <a:endParaRPr lang="en-US"/>
          </a:p>
        </p:txBody>
      </p:sp>
      <p:sp>
        <p:nvSpPr>
          <p:cNvPr id="5" name="Footer Placeholder 4"/>
          <p:cNvSpPr>
            <a:spLocks noGrp="1"/>
          </p:cNvSpPr>
          <p:nvPr>
            <p:ph type="ftr" sz="quarter" idx="19"/>
          </p:nvPr>
        </p:nvSpPr>
        <p:spPr bwMode="gray"/>
        <p:txBody>
          <a:bodyPr/>
          <a:lstStyle/>
          <a:p>
            <a:pPr lvl="8"/>
            <a:endParaRPr lang="en-US"/>
          </a:p>
        </p:txBody>
      </p:sp>
      <p:sp>
        <p:nvSpPr>
          <p:cNvPr id="6" name="Slide Number Placeholder 5"/>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7" name="Title 6"/>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19347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p>
        </p:txBody>
      </p:sp>
      <p:sp>
        <p:nvSpPr>
          <p:cNvPr id="4" name="Date Placeholder 3"/>
          <p:cNvSpPr>
            <a:spLocks noGrp="1"/>
          </p:cNvSpPr>
          <p:nvPr>
            <p:ph type="dt" sz="half" idx="18"/>
          </p:nvPr>
        </p:nvSpPr>
        <p:spPr bwMode="gray"/>
        <p:txBody>
          <a:bodyPr/>
          <a:lstStyle/>
          <a:p>
            <a:fld id="{4ACA88EA-02F7-4E3F-B9C4-62DC61315A82}" type="datetime4">
              <a:rPr lang="en-US" smtClean="0"/>
              <a:t>December 9, 2022</a:t>
            </a:fld>
            <a:endParaRPr lang="en-US"/>
          </a:p>
        </p:txBody>
      </p:sp>
      <p:sp>
        <p:nvSpPr>
          <p:cNvPr id="6" name="Footer Placeholder 5"/>
          <p:cNvSpPr>
            <a:spLocks noGrp="1"/>
          </p:cNvSpPr>
          <p:nvPr>
            <p:ph type="ftr" sz="quarter" idx="19"/>
          </p:nvPr>
        </p:nvSpPr>
        <p:spPr bwMode="gray"/>
        <p:txBody>
          <a:bodyPr/>
          <a:lstStyle/>
          <a:p>
            <a:pPr lvl="8"/>
            <a:endParaRPr lang="en-US"/>
          </a:p>
        </p:txBody>
      </p:sp>
      <p:sp>
        <p:nvSpPr>
          <p:cNvPr id="11" name="Slide Number Placeholder 10"/>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435343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p>
        </p:txBody>
      </p:sp>
      <p:sp>
        <p:nvSpPr>
          <p:cNvPr id="4" name="Date Placeholder 3"/>
          <p:cNvSpPr>
            <a:spLocks noGrp="1"/>
          </p:cNvSpPr>
          <p:nvPr>
            <p:ph type="dt" sz="half" idx="18"/>
          </p:nvPr>
        </p:nvSpPr>
        <p:spPr bwMode="gray"/>
        <p:txBody>
          <a:bodyPr/>
          <a:lstStyle/>
          <a:p>
            <a:fld id="{93CE226A-E33C-4DD8-81C2-451C7EAE7D24}" type="datetime4">
              <a:rPr lang="en-US" smtClean="0"/>
              <a:t>December 9, 2022</a:t>
            </a:fld>
            <a:endParaRPr lang="en-US"/>
          </a:p>
        </p:txBody>
      </p:sp>
      <p:sp>
        <p:nvSpPr>
          <p:cNvPr id="6" name="Footer Placeholder 5"/>
          <p:cNvSpPr>
            <a:spLocks noGrp="1"/>
          </p:cNvSpPr>
          <p:nvPr>
            <p:ph type="ftr" sz="quarter" idx="19"/>
          </p:nvPr>
        </p:nvSpPr>
        <p:spPr bwMode="gray"/>
        <p:txBody>
          <a:bodyPr/>
          <a:lstStyle/>
          <a:p>
            <a:pPr lvl="8"/>
            <a:endParaRPr lang="en-US"/>
          </a:p>
        </p:txBody>
      </p:sp>
      <p:sp>
        <p:nvSpPr>
          <p:cNvPr id="11" name="Slide Number Placeholder 10"/>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3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FD9A251D-1069-438A-9627-25E0C7E9BB63}"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757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ascination_15: Five Pictures">
    <p:spTree>
      <p:nvGrpSpPr>
        <p:cNvPr id="1" name=""/>
        <p:cNvGrpSpPr/>
        <p:nvPr/>
      </p:nvGrpSpPr>
      <p:grpSpPr>
        <a:xfrm>
          <a:off x="0" y="0"/>
          <a:ext cx="0" cy="0"/>
          <a:chOff x="0" y="0"/>
          <a:chExt cx="0" cy="0"/>
        </a:xfrm>
      </p:grpSpPr>
      <p:sp>
        <p:nvSpPr>
          <p:cNvPr id="8" name="Picture Placeholder 3">
            <a:extLst>
              <a:ext uri="{FF2B5EF4-FFF2-40B4-BE49-F238E27FC236}">
                <a16:creationId xmlns:a16="http://schemas.microsoft.com/office/drawing/2014/main" id="{23F2FFB8-BF10-40BF-85C1-2F201BC44061}"/>
              </a:ext>
            </a:extLst>
          </p:cNvPr>
          <p:cNvSpPr>
            <a:spLocks noGrp="1"/>
          </p:cNvSpPr>
          <p:nvPr>
            <p:ph type="pic" sz="quarter" idx="16"/>
          </p:nvPr>
        </p:nvSpPr>
        <p:spPr>
          <a:xfrm>
            <a:off x="3287713" y="0"/>
            <a:ext cx="5616575" cy="6858000"/>
          </a:xfrm>
        </p:spPr>
        <p:txBody>
          <a:bodyPr lIns="0" tIns="0" rIns="0" bIns="0"/>
          <a:lstStyle/>
          <a:p>
            <a:r>
              <a:rPr lang="en-US"/>
              <a:t>Click icon to add picture</a:t>
            </a:r>
          </a:p>
        </p:txBody>
      </p:sp>
      <p:sp>
        <p:nvSpPr>
          <p:cNvPr id="9" name="Picture Placeholder 3">
            <a:extLst>
              <a:ext uri="{FF2B5EF4-FFF2-40B4-BE49-F238E27FC236}">
                <a16:creationId xmlns:a16="http://schemas.microsoft.com/office/drawing/2014/main" id="{2F9CEC19-7453-43B9-94B4-D3F97F3DACCD}"/>
              </a:ext>
            </a:extLst>
          </p:cNvPr>
          <p:cNvSpPr>
            <a:spLocks noGrp="1"/>
          </p:cNvSpPr>
          <p:nvPr>
            <p:ph type="pic" sz="quarter" idx="17"/>
          </p:nvPr>
        </p:nvSpPr>
        <p:spPr>
          <a:xfrm>
            <a:off x="2" y="0"/>
            <a:ext cx="3143250" cy="3357563"/>
          </a:xfrm>
        </p:spPr>
        <p:txBody>
          <a:bodyPr lIns="0" tIns="0" rIns="0" bIns="0"/>
          <a:lstStyle/>
          <a:p>
            <a:r>
              <a:rPr lang="en-US"/>
              <a:t>Click icon to add picture</a:t>
            </a:r>
          </a:p>
        </p:txBody>
      </p:sp>
      <p:sp>
        <p:nvSpPr>
          <p:cNvPr id="11" name="Picture Placeholder 3">
            <a:extLst>
              <a:ext uri="{FF2B5EF4-FFF2-40B4-BE49-F238E27FC236}">
                <a16:creationId xmlns:a16="http://schemas.microsoft.com/office/drawing/2014/main" id="{F28C01EE-6BAE-4EB1-90F0-474F0CDC2F07}"/>
              </a:ext>
            </a:extLst>
          </p:cNvPr>
          <p:cNvSpPr>
            <a:spLocks noGrp="1"/>
          </p:cNvSpPr>
          <p:nvPr>
            <p:ph type="pic" sz="quarter" idx="18"/>
          </p:nvPr>
        </p:nvSpPr>
        <p:spPr>
          <a:xfrm>
            <a:off x="2" y="3501008"/>
            <a:ext cx="3143250" cy="3357563"/>
          </a:xfrm>
        </p:spPr>
        <p:txBody>
          <a:bodyPr lIns="0" tIns="0" rIns="0" bIns="0"/>
          <a:lstStyle/>
          <a:p>
            <a:r>
              <a:rPr lang="en-US"/>
              <a:t>Click icon to add picture</a:t>
            </a:r>
          </a:p>
        </p:txBody>
      </p:sp>
      <p:sp>
        <p:nvSpPr>
          <p:cNvPr id="12" name="Picture Placeholder 3">
            <a:extLst>
              <a:ext uri="{FF2B5EF4-FFF2-40B4-BE49-F238E27FC236}">
                <a16:creationId xmlns:a16="http://schemas.microsoft.com/office/drawing/2014/main" id="{F805906F-23D2-4D2F-B549-CFFBBBECB552}"/>
              </a:ext>
            </a:extLst>
          </p:cNvPr>
          <p:cNvSpPr>
            <a:spLocks noGrp="1"/>
          </p:cNvSpPr>
          <p:nvPr>
            <p:ph type="pic" sz="quarter" idx="19"/>
          </p:nvPr>
        </p:nvSpPr>
        <p:spPr>
          <a:xfrm>
            <a:off x="9048750" y="0"/>
            <a:ext cx="3143250" cy="3357563"/>
          </a:xfrm>
        </p:spPr>
        <p:txBody>
          <a:bodyPr lIns="0" tIns="0" rIns="0" bIns="0"/>
          <a:lstStyle/>
          <a:p>
            <a:r>
              <a:rPr lang="en-US"/>
              <a:t>Click icon to add picture</a:t>
            </a:r>
          </a:p>
        </p:txBody>
      </p:sp>
      <p:sp>
        <p:nvSpPr>
          <p:cNvPr id="13" name="Picture Placeholder 3">
            <a:extLst>
              <a:ext uri="{FF2B5EF4-FFF2-40B4-BE49-F238E27FC236}">
                <a16:creationId xmlns:a16="http://schemas.microsoft.com/office/drawing/2014/main" id="{22A023B8-6816-4B41-9A2C-550CC7587383}"/>
              </a:ext>
            </a:extLst>
          </p:cNvPr>
          <p:cNvSpPr>
            <a:spLocks noGrp="1"/>
          </p:cNvSpPr>
          <p:nvPr>
            <p:ph type="pic" sz="quarter" idx="20"/>
          </p:nvPr>
        </p:nvSpPr>
        <p:spPr>
          <a:xfrm>
            <a:off x="9048750" y="3501008"/>
            <a:ext cx="3143250" cy="3357563"/>
          </a:xfrm>
        </p:spPr>
        <p:txBody>
          <a:bodyPr lIns="0" tIns="0" rIns="0" bIns="0"/>
          <a:lstStyle/>
          <a:p>
            <a:r>
              <a:rPr lang="en-US"/>
              <a:t>Click icon to add picture</a:t>
            </a:r>
          </a:p>
        </p:txBody>
      </p:sp>
    </p:spTree>
    <p:extLst>
      <p:ext uri="{BB962C8B-B14F-4D97-AF65-F5344CB8AC3E}">
        <p14:creationId xmlns:p14="http://schemas.microsoft.com/office/powerpoint/2010/main" val="140080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1EA7E151-5848-44BE-A0F4-C42A7024CAA2}"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777389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C17876C4-1A81-4C60-A388-71095238A9EA}"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8037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78EF2107-C8C6-408C-990A-0F5E4E8147C5}"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59388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9180EC0B-E111-48E0-A54F-54BC73D306BD}"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3691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0D4A8C39-DB09-40FB-8E00-01C337F89940}"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7151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1C5C0A8D-4E3A-4B6D-A6B7-F5DB0ACF3838}"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0910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DBCBB772-B27A-493A-9299-794FBC1B0B8E}"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5623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03601D2D-74F8-4D14-B77F-5FA7F3CF3E3A}"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78690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0AE0A8B1-DA01-4BC6-A15B-77DB4645D0AF}"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02311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B3062E29-5539-42F4-B1E7-1EACA5317E9A}"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756386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ascination_16: Six people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359E8-9BC7-474C-9CA3-A4595B32DCCA}"/>
              </a:ext>
            </a:extLst>
          </p:cNvPr>
          <p:cNvSpPr>
            <a:spLocks noGrp="1"/>
          </p:cNvSpPr>
          <p:nvPr>
            <p:ph type="title"/>
          </p:nvPr>
        </p:nvSpPr>
        <p:spPr>
          <a:xfrm>
            <a:off x="791271" y="2725332"/>
            <a:ext cx="3363912" cy="1655763"/>
          </a:xfrm>
        </p:spPr>
        <p:txBody>
          <a:bodyPr lIns="0" tIns="0" rIns="0" bIns="0"/>
          <a:lstStyle/>
          <a:p>
            <a:r>
              <a:rPr lang="en-US"/>
              <a:t>Click to edit Master title style</a:t>
            </a:r>
            <a:endParaRPr lang="en-US" dirty="0"/>
          </a:p>
        </p:txBody>
      </p:sp>
      <p:sp>
        <p:nvSpPr>
          <p:cNvPr id="3" name="Picture Placeholder 14">
            <a:extLst>
              <a:ext uri="{FF2B5EF4-FFF2-40B4-BE49-F238E27FC236}">
                <a16:creationId xmlns:a16="http://schemas.microsoft.com/office/drawing/2014/main" id="{D18EED5A-1A6E-4D48-ADAE-7E48B0385837}"/>
              </a:ext>
            </a:extLst>
          </p:cNvPr>
          <p:cNvSpPr>
            <a:spLocks noGrp="1"/>
          </p:cNvSpPr>
          <p:nvPr>
            <p:ph type="pic" sz="quarter" idx="11"/>
          </p:nvPr>
        </p:nvSpPr>
        <p:spPr>
          <a:xfrm>
            <a:off x="7002998" y="1057276"/>
            <a:ext cx="1663983" cy="1663984"/>
          </a:xfrm>
          <a:prstGeom prst="ellipse">
            <a:avLst/>
          </a:prstGeom>
        </p:spPr>
        <p:txBody>
          <a:bodyPr anchor="ctr"/>
          <a:lstStyle>
            <a:lvl1pPr algn="ctr">
              <a:defRPr/>
            </a:lvl1pPr>
          </a:lstStyle>
          <a:p>
            <a:r>
              <a:rPr lang="en-US"/>
              <a:t>Click icon to add picture</a:t>
            </a:r>
          </a:p>
        </p:txBody>
      </p:sp>
      <p:sp>
        <p:nvSpPr>
          <p:cNvPr id="4" name="Picture Placeholder 14">
            <a:extLst>
              <a:ext uri="{FF2B5EF4-FFF2-40B4-BE49-F238E27FC236}">
                <a16:creationId xmlns:a16="http://schemas.microsoft.com/office/drawing/2014/main" id="{26672184-650B-4534-A27A-EABC3160CFD6}"/>
              </a:ext>
            </a:extLst>
          </p:cNvPr>
          <p:cNvSpPr>
            <a:spLocks noGrp="1"/>
          </p:cNvSpPr>
          <p:nvPr>
            <p:ph type="pic" sz="quarter" idx="12"/>
          </p:nvPr>
        </p:nvSpPr>
        <p:spPr>
          <a:xfrm>
            <a:off x="9600683" y="1057276"/>
            <a:ext cx="1663983" cy="1663984"/>
          </a:xfrm>
          <a:prstGeom prst="ellipse">
            <a:avLst/>
          </a:prstGeom>
        </p:spPr>
        <p:txBody>
          <a:bodyPr anchor="ctr"/>
          <a:lstStyle>
            <a:lvl1pPr algn="ctr">
              <a:defRPr/>
            </a:lvl1pPr>
          </a:lstStyle>
          <a:p>
            <a:r>
              <a:rPr lang="en-US"/>
              <a:t>Click icon to add picture</a:t>
            </a:r>
          </a:p>
        </p:txBody>
      </p:sp>
      <p:sp>
        <p:nvSpPr>
          <p:cNvPr id="5" name="Picture Placeholder 14">
            <a:extLst>
              <a:ext uri="{FF2B5EF4-FFF2-40B4-BE49-F238E27FC236}">
                <a16:creationId xmlns:a16="http://schemas.microsoft.com/office/drawing/2014/main" id="{3B5EA17F-6FC5-4D93-8ADB-17D729E3B2FF}"/>
              </a:ext>
            </a:extLst>
          </p:cNvPr>
          <p:cNvSpPr>
            <a:spLocks noGrp="1"/>
          </p:cNvSpPr>
          <p:nvPr>
            <p:ph type="pic" sz="quarter" idx="10"/>
          </p:nvPr>
        </p:nvSpPr>
        <p:spPr>
          <a:xfrm>
            <a:off x="4405313" y="1057276"/>
            <a:ext cx="1663983" cy="1663984"/>
          </a:xfrm>
          <a:prstGeom prst="ellipse">
            <a:avLst/>
          </a:prstGeom>
        </p:spPr>
        <p:txBody>
          <a:bodyPr anchor="ctr"/>
          <a:lstStyle>
            <a:lvl1pPr algn="ctr">
              <a:defRPr/>
            </a:lvl1pPr>
          </a:lstStyle>
          <a:p>
            <a:r>
              <a:rPr lang="en-US"/>
              <a:t>Click icon to add picture</a:t>
            </a:r>
          </a:p>
        </p:txBody>
      </p:sp>
      <p:sp>
        <p:nvSpPr>
          <p:cNvPr id="6" name="Text Placeholder 18">
            <a:extLst>
              <a:ext uri="{FF2B5EF4-FFF2-40B4-BE49-F238E27FC236}">
                <a16:creationId xmlns:a16="http://schemas.microsoft.com/office/drawing/2014/main" id="{BCB1970D-86A5-4D41-A5A7-02181862DFFF}"/>
              </a:ext>
            </a:extLst>
          </p:cNvPr>
          <p:cNvSpPr>
            <a:spLocks noGrp="1"/>
          </p:cNvSpPr>
          <p:nvPr>
            <p:ph type="body" sz="quarter" idx="13" hasCustomPrompt="1"/>
          </p:nvPr>
        </p:nvSpPr>
        <p:spPr>
          <a:xfrm>
            <a:off x="4405313" y="2854326"/>
            <a:ext cx="2162175" cy="192388"/>
          </a:xfrm>
        </p:spPr>
        <p:txBody>
          <a:bodyPr lIns="0" tIns="0" rIns="0" bIns="0"/>
          <a:lstStyle>
            <a:lvl1pPr>
              <a:defRPr b="1"/>
            </a:lvl1pPr>
          </a:lstStyle>
          <a:p>
            <a:pPr lvl="0"/>
            <a:r>
              <a:rPr lang="pl-PL" dirty="0"/>
              <a:t>Name Surname</a:t>
            </a:r>
            <a:endParaRPr lang="en-US" dirty="0"/>
          </a:p>
        </p:txBody>
      </p:sp>
      <p:sp>
        <p:nvSpPr>
          <p:cNvPr id="7" name="Text Placeholder 18">
            <a:extLst>
              <a:ext uri="{FF2B5EF4-FFF2-40B4-BE49-F238E27FC236}">
                <a16:creationId xmlns:a16="http://schemas.microsoft.com/office/drawing/2014/main" id="{E87A66FC-B295-4388-ADD7-2AC4D9B9BFEB}"/>
              </a:ext>
            </a:extLst>
          </p:cNvPr>
          <p:cNvSpPr>
            <a:spLocks noGrp="1"/>
          </p:cNvSpPr>
          <p:nvPr>
            <p:ph type="body" sz="quarter" idx="14" hasCustomPrompt="1"/>
          </p:nvPr>
        </p:nvSpPr>
        <p:spPr>
          <a:xfrm>
            <a:off x="4405313" y="3072795"/>
            <a:ext cx="2162175" cy="406008"/>
          </a:xfrm>
        </p:spPr>
        <p:txBody>
          <a:bodyPr lIns="0" tIns="0" rIns="0" bIns="0"/>
          <a:lstStyle>
            <a:lvl1pPr>
              <a:defRPr/>
            </a:lvl1pPr>
          </a:lstStyle>
          <a:p>
            <a:pPr lvl="0"/>
            <a:r>
              <a:rPr lang="pl-PL" dirty="0"/>
              <a:t>Position</a:t>
            </a:r>
            <a:endParaRPr lang="en-US" dirty="0"/>
          </a:p>
        </p:txBody>
      </p:sp>
      <p:sp>
        <p:nvSpPr>
          <p:cNvPr id="8" name="Text Placeholder 18">
            <a:extLst>
              <a:ext uri="{FF2B5EF4-FFF2-40B4-BE49-F238E27FC236}">
                <a16:creationId xmlns:a16="http://schemas.microsoft.com/office/drawing/2014/main" id="{941FCE0D-8022-4C94-8D54-18827DFAE716}"/>
              </a:ext>
            </a:extLst>
          </p:cNvPr>
          <p:cNvSpPr>
            <a:spLocks noGrp="1"/>
          </p:cNvSpPr>
          <p:nvPr>
            <p:ph type="body" sz="quarter" idx="15" hasCustomPrompt="1"/>
          </p:nvPr>
        </p:nvSpPr>
        <p:spPr>
          <a:xfrm>
            <a:off x="7002998" y="2854326"/>
            <a:ext cx="2162175" cy="192388"/>
          </a:xfrm>
        </p:spPr>
        <p:txBody>
          <a:bodyPr lIns="0" tIns="0" rIns="0" bIns="0"/>
          <a:lstStyle>
            <a:lvl1pPr>
              <a:defRPr b="1"/>
            </a:lvl1pPr>
          </a:lstStyle>
          <a:p>
            <a:pPr lvl="0"/>
            <a:r>
              <a:rPr lang="pl-PL" dirty="0"/>
              <a:t>Name Surname</a:t>
            </a:r>
            <a:endParaRPr lang="en-US" dirty="0"/>
          </a:p>
        </p:txBody>
      </p:sp>
      <p:sp>
        <p:nvSpPr>
          <p:cNvPr id="9" name="Text Placeholder 18">
            <a:extLst>
              <a:ext uri="{FF2B5EF4-FFF2-40B4-BE49-F238E27FC236}">
                <a16:creationId xmlns:a16="http://schemas.microsoft.com/office/drawing/2014/main" id="{FF8FA6C3-9706-4E86-AA7A-2979138DACC3}"/>
              </a:ext>
            </a:extLst>
          </p:cNvPr>
          <p:cNvSpPr>
            <a:spLocks noGrp="1"/>
          </p:cNvSpPr>
          <p:nvPr>
            <p:ph type="body" sz="quarter" idx="16" hasCustomPrompt="1"/>
          </p:nvPr>
        </p:nvSpPr>
        <p:spPr>
          <a:xfrm>
            <a:off x="7002998" y="3072795"/>
            <a:ext cx="2162175" cy="406008"/>
          </a:xfrm>
        </p:spPr>
        <p:txBody>
          <a:bodyPr lIns="0" tIns="0" rIns="0" bIns="0"/>
          <a:lstStyle>
            <a:lvl1pPr>
              <a:defRPr/>
            </a:lvl1pPr>
          </a:lstStyle>
          <a:p>
            <a:pPr lvl="0"/>
            <a:r>
              <a:rPr lang="pl-PL" dirty="0"/>
              <a:t>Position</a:t>
            </a:r>
            <a:endParaRPr lang="en-US" dirty="0"/>
          </a:p>
        </p:txBody>
      </p:sp>
      <p:sp>
        <p:nvSpPr>
          <p:cNvPr id="10" name="Text Placeholder 18">
            <a:extLst>
              <a:ext uri="{FF2B5EF4-FFF2-40B4-BE49-F238E27FC236}">
                <a16:creationId xmlns:a16="http://schemas.microsoft.com/office/drawing/2014/main" id="{F9802F3D-4AE5-4EA0-AF7A-E63F876C1CD9}"/>
              </a:ext>
            </a:extLst>
          </p:cNvPr>
          <p:cNvSpPr>
            <a:spLocks noGrp="1"/>
          </p:cNvSpPr>
          <p:nvPr>
            <p:ph type="body" sz="quarter" idx="17" hasCustomPrompt="1"/>
          </p:nvPr>
        </p:nvSpPr>
        <p:spPr>
          <a:xfrm>
            <a:off x="9600683" y="2854326"/>
            <a:ext cx="2162175" cy="192388"/>
          </a:xfrm>
        </p:spPr>
        <p:txBody>
          <a:bodyPr lIns="0" tIns="0" rIns="0" bIns="0"/>
          <a:lstStyle>
            <a:lvl1pPr>
              <a:defRPr b="1"/>
            </a:lvl1pPr>
          </a:lstStyle>
          <a:p>
            <a:pPr lvl="0"/>
            <a:r>
              <a:rPr lang="pl-PL" dirty="0"/>
              <a:t>Name Surname</a:t>
            </a:r>
            <a:endParaRPr lang="en-US" dirty="0"/>
          </a:p>
        </p:txBody>
      </p:sp>
      <p:sp>
        <p:nvSpPr>
          <p:cNvPr id="11" name="Text Placeholder 18">
            <a:extLst>
              <a:ext uri="{FF2B5EF4-FFF2-40B4-BE49-F238E27FC236}">
                <a16:creationId xmlns:a16="http://schemas.microsoft.com/office/drawing/2014/main" id="{2FD5B8D6-5CE0-4F28-841A-F224F4496D33}"/>
              </a:ext>
            </a:extLst>
          </p:cNvPr>
          <p:cNvSpPr>
            <a:spLocks noGrp="1"/>
          </p:cNvSpPr>
          <p:nvPr>
            <p:ph type="body" sz="quarter" idx="18" hasCustomPrompt="1"/>
          </p:nvPr>
        </p:nvSpPr>
        <p:spPr>
          <a:xfrm>
            <a:off x="9600683" y="3072795"/>
            <a:ext cx="2162175" cy="406008"/>
          </a:xfrm>
        </p:spPr>
        <p:txBody>
          <a:bodyPr lIns="0" tIns="0" rIns="0" bIns="0"/>
          <a:lstStyle>
            <a:lvl1pPr>
              <a:defRPr/>
            </a:lvl1pPr>
          </a:lstStyle>
          <a:p>
            <a:pPr lvl="0"/>
            <a:r>
              <a:rPr lang="pl-PL" dirty="0"/>
              <a:t>Position</a:t>
            </a:r>
            <a:endParaRPr lang="en-US" dirty="0"/>
          </a:p>
        </p:txBody>
      </p:sp>
      <p:sp>
        <p:nvSpPr>
          <p:cNvPr id="12" name="Picture Placeholder 14">
            <a:extLst>
              <a:ext uri="{FF2B5EF4-FFF2-40B4-BE49-F238E27FC236}">
                <a16:creationId xmlns:a16="http://schemas.microsoft.com/office/drawing/2014/main" id="{ADAC7C16-EA23-4689-B3DB-83C3B90BCFC2}"/>
              </a:ext>
            </a:extLst>
          </p:cNvPr>
          <p:cNvSpPr>
            <a:spLocks noGrp="1"/>
          </p:cNvSpPr>
          <p:nvPr>
            <p:ph type="pic" sz="quarter" idx="19"/>
          </p:nvPr>
        </p:nvSpPr>
        <p:spPr>
          <a:xfrm>
            <a:off x="7001694" y="3810290"/>
            <a:ext cx="1663983" cy="1663984"/>
          </a:xfrm>
          <a:prstGeom prst="ellipse">
            <a:avLst/>
          </a:prstGeom>
        </p:spPr>
        <p:txBody>
          <a:bodyPr anchor="ctr"/>
          <a:lstStyle>
            <a:lvl1pPr algn="ctr">
              <a:defRPr/>
            </a:lvl1pPr>
          </a:lstStyle>
          <a:p>
            <a:r>
              <a:rPr lang="en-US"/>
              <a:t>Click icon to add picture</a:t>
            </a:r>
          </a:p>
        </p:txBody>
      </p:sp>
      <p:sp>
        <p:nvSpPr>
          <p:cNvPr id="13" name="Picture Placeholder 14">
            <a:extLst>
              <a:ext uri="{FF2B5EF4-FFF2-40B4-BE49-F238E27FC236}">
                <a16:creationId xmlns:a16="http://schemas.microsoft.com/office/drawing/2014/main" id="{A534B3D6-ACCF-4800-9346-57956A339900}"/>
              </a:ext>
            </a:extLst>
          </p:cNvPr>
          <p:cNvSpPr>
            <a:spLocks noGrp="1"/>
          </p:cNvSpPr>
          <p:nvPr>
            <p:ph type="pic" sz="quarter" idx="20"/>
          </p:nvPr>
        </p:nvSpPr>
        <p:spPr>
          <a:xfrm>
            <a:off x="9599379" y="3810290"/>
            <a:ext cx="1663983" cy="1663984"/>
          </a:xfrm>
          <a:prstGeom prst="ellipse">
            <a:avLst/>
          </a:prstGeom>
        </p:spPr>
        <p:txBody>
          <a:bodyPr anchor="ctr"/>
          <a:lstStyle>
            <a:lvl1pPr algn="ctr">
              <a:defRPr/>
            </a:lvl1pPr>
          </a:lstStyle>
          <a:p>
            <a:r>
              <a:rPr lang="en-US"/>
              <a:t>Click icon to add picture</a:t>
            </a:r>
          </a:p>
        </p:txBody>
      </p:sp>
      <p:sp>
        <p:nvSpPr>
          <p:cNvPr id="14" name="Picture Placeholder 14">
            <a:extLst>
              <a:ext uri="{FF2B5EF4-FFF2-40B4-BE49-F238E27FC236}">
                <a16:creationId xmlns:a16="http://schemas.microsoft.com/office/drawing/2014/main" id="{2A92749E-F0B7-4140-97B7-EE51D3FE16BF}"/>
              </a:ext>
            </a:extLst>
          </p:cNvPr>
          <p:cNvSpPr>
            <a:spLocks noGrp="1"/>
          </p:cNvSpPr>
          <p:nvPr>
            <p:ph type="pic" sz="quarter" idx="21"/>
          </p:nvPr>
        </p:nvSpPr>
        <p:spPr>
          <a:xfrm>
            <a:off x="4404009" y="3810290"/>
            <a:ext cx="1663983" cy="1663984"/>
          </a:xfrm>
          <a:prstGeom prst="ellipse">
            <a:avLst/>
          </a:prstGeom>
        </p:spPr>
        <p:txBody>
          <a:bodyPr anchor="ctr"/>
          <a:lstStyle>
            <a:lvl1pPr algn="ctr">
              <a:defRPr/>
            </a:lvl1pPr>
          </a:lstStyle>
          <a:p>
            <a:r>
              <a:rPr lang="en-US"/>
              <a:t>Click icon to add picture</a:t>
            </a:r>
          </a:p>
        </p:txBody>
      </p:sp>
      <p:sp>
        <p:nvSpPr>
          <p:cNvPr id="15" name="Text Placeholder 18">
            <a:extLst>
              <a:ext uri="{FF2B5EF4-FFF2-40B4-BE49-F238E27FC236}">
                <a16:creationId xmlns:a16="http://schemas.microsoft.com/office/drawing/2014/main" id="{8C3556D1-245B-4086-9413-059F2DD07594}"/>
              </a:ext>
            </a:extLst>
          </p:cNvPr>
          <p:cNvSpPr>
            <a:spLocks noGrp="1"/>
          </p:cNvSpPr>
          <p:nvPr>
            <p:ph type="body" sz="quarter" idx="22" hasCustomPrompt="1"/>
          </p:nvPr>
        </p:nvSpPr>
        <p:spPr>
          <a:xfrm>
            <a:off x="4404009" y="5607340"/>
            <a:ext cx="2162175" cy="192388"/>
          </a:xfrm>
        </p:spPr>
        <p:txBody>
          <a:bodyPr lIns="0" tIns="0" rIns="0" bIns="0"/>
          <a:lstStyle>
            <a:lvl1pPr>
              <a:defRPr b="1"/>
            </a:lvl1pPr>
          </a:lstStyle>
          <a:p>
            <a:pPr lvl="0"/>
            <a:r>
              <a:rPr lang="pl-PL" dirty="0"/>
              <a:t>Name Surname</a:t>
            </a:r>
            <a:endParaRPr lang="en-US" dirty="0"/>
          </a:p>
        </p:txBody>
      </p:sp>
      <p:sp>
        <p:nvSpPr>
          <p:cNvPr id="16" name="Text Placeholder 18">
            <a:extLst>
              <a:ext uri="{FF2B5EF4-FFF2-40B4-BE49-F238E27FC236}">
                <a16:creationId xmlns:a16="http://schemas.microsoft.com/office/drawing/2014/main" id="{37C48B7D-907A-4CA7-B894-A124EB0980A6}"/>
              </a:ext>
            </a:extLst>
          </p:cNvPr>
          <p:cNvSpPr>
            <a:spLocks noGrp="1"/>
          </p:cNvSpPr>
          <p:nvPr>
            <p:ph type="body" sz="quarter" idx="23" hasCustomPrompt="1"/>
          </p:nvPr>
        </p:nvSpPr>
        <p:spPr>
          <a:xfrm>
            <a:off x="4404009" y="5825809"/>
            <a:ext cx="2162175" cy="406008"/>
          </a:xfrm>
        </p:spPr>
        <p:txBody>
          <a:bodyPr lIns="0" tIns="0" rIns="0" bIns="0"/>
          <a:lstStyle>
            <a:lvl1pPr>
              <a:defRPr/>
            </a:lvl1pPr>
          </a:lstStyle>
          <a:p>
            <a:pPr lvl="0"/>
            <a:r>
              <a:rPr lang="pl-PL" dirty="0"/>
              <a:t>Position</a:t>
            </a:r>
            <a:endParaRPr lang="en-US" dirty="0"/>
          </a:p>
        </p:txBody>
      </p:sp>
      <p:sp>
        <p:nvSpPr>
          <p:cNvPr id="17" name="Text Placeholder 18">
            <a:extLst>
              <a:ext uri="{FF2B5EF4-FFF2-40B4-BE49-F238E27FC236}">
                <a16:creationId xmlns:a16="http://schemas.microsoft.com/office/drawing/2014/main" id="{04D7775C-AA37-4561-BFC8-F632A781CC9B}"/>
              </a:ext>
            </a:extLst>
          </p:cNvPr>
          <p:cNvSpPr>
            <a:spLocks noGrp="1"/>
          </p:cNvSpPr>
          <p:nvPr>
            <p:ph type="body" sz="quarter" idx="24" hasCustomPrompt="1"/>
          </p:nvPr>
        </p:nvSpPr>
        <p:spPr>
          <a:xfrm>
            <a:off x="7001694" y="5607340"/>
            <a:ext cx="2162175" cy="192388"/>
          </a:xfrm>
        </p:spPr>
        <p:txBody>
          <a:bodyPr lIns="0" tIns="0" rIns="0" bIns="0"/>
          <a:lstStyle>
            <a:lvl1pPr>
              <a:defRPr b="1"/>
            </a:lvl1pPr>
          </a:lstStyle>
          <a:p>
            <a:pPr lvl="0"/>
            <a:r>
              <a:rPr lang="pl-PL" dirty="0"/>
              <a:t>Name Surname</a:t>
            </a:r>
            <a:endParaRPr lang="en-US" dirty="0"/>
          </a:p>
        </p:txBody>
      </p:sp>
      <p:sp>
        <p:nvSpPr>
          <p:cNvPr id="18" name="Text Placeholder 18">
            <a:extLst>
              <a:ext uri="{FF2B5EF4-FFF2-40B4-BE49-F238E27FC236}">
                <a16:creationId xmlns:a16="http://schemas.microsoft.com/office/drawing/2014/main" id="{3132B1DF-E106-4D6E-997F-82217FC175DF}"/>
              </a:ext>
            </a:extLst>
          </p:cNvPr>
          <p:cNvSpPr>
            <a:spLocks noGrp="1"/>
          </p:cNvSpPr>
          <p:nvPr>
            <p:ph type="body" sz="quarter" idx="25" hasCustomPrompt="1"/>
          </p:nvPr>
        </p:nvSpPr>
        <p:spPr>
          <a:xfrm>
            <a:off x="7001694" y="5825809"/>
            <a:ext cx="2162175" cy="406008"/>
          </a:xfrm>
        </p:spPr>
        <p:txBody>
          <a:bodyPr lIns="0" tIns="0" rIns="0" bIns="0"/>
          <a:lstStyle>
            <a:lvl1pPr>
              <a:defRPr/>
            </a:lvl1pPr>
          </a:lstStyle>
          <a:p>
            <a:pPr lvl="0"/>
            <a:r>
              <a:rPr lang="pl-PL" dirty="0"/>
              <a:t>Position</a:t>
            </a:r>
            <a:endParaRPr lang="en-US" dirty="0"/>
          </a:p>
        </p:txBody>
      </p:sp>
      <p:sp>
        <p:nvSpPr>
          <p:cNvPr id="19" name="Text Placeholder 18">
            <a:extLst>
              <a:ext uri="{FF2B5EF4-FFF2-40B4-BE49-F238E27FC236}">
                <a16:creationId xmlns:a16="http://schemas.microsoft.com/office/drawing/2014/main" id="{CC47A7BC-4956-498C-8853-566FE24630A5}"/>
              </a:ext>
            </a:extLst>
          </p:cNvPr>
          <p:cNvSpPr>
            <a:spLocks noGrp="1"/>
          </p:cNvSpPr>
          <p:nvPr>
            <p:ph type="body" sz="quarter" idx="26" hasCustomPrompt="1"/>
          </p:nvPr>
        </p:nvSpPr>
        <p:spPr>
          <a:xfrm>
            <a:off x="9599379" y="5607340"/>
            <a:ext cx="2162175" cy="192388"/>
          </a:xfrm>
        </p:spPr>
        <p:txBody>
          <a:bodyPr lIns="0" tIns="0" rIns="0" bIns="0"/>
          <a:lstStyle>
            <a:lvl1pPr>
              <a:defRPr b="1"/>
            </a:lvl1pPr>
          </a:lstStyle>
          <a:p>
            <a:pPr lvl="0"/>
            <a:r>
              <a:rPr lang="pl-PL" dirty="0"/>
              <a:t>Name Surname</a:t>
            </a:r>
            <a:endParaRPr lang="en-US" dirty="0"/>
          </a:p>
        </p:txBody>
      </p:sp>
      <p:sp>
        <p:nvSpPr>
          <p:cNvPr id="20" name="Text Placeholder 18">
            <a:extLst>
              <a:ext uri="{FF2B5EF4-FFF2-40B4-BE49-F238E27FC236}">
                <a16:creationId xmlns:a16="http://schemas.microsoft.com/office/drawing/2014/main" id="{DB8D709D-91A8-40BA-8004-CDE7166482A7}"/>
              </a:ext>
            </a:extLst>
          </p:cNvPr>
          <p:cNvSpPr>
            <a:spLocks noGrp="1"/>
          </p:cNvSpPr>
          <p:nvPr>
            <p:ph type="body" sz="quarter" idx="27" hasCustomPrompt="1"/>
          </p:nvPr>
        </p:nvSpPr>
        <p:spPr>
          <a:xfrm>
            <a:off x="9599379" y="5825809"/>
            <a:ext cx="2162175" cy="406008"/>
          </a:xfrm>
        </p:spPr>
        <p:txBody>
          <a:bodyPr lIns="0" tIns="0" rIns="0" bIns="0"/>
          <a:lstStyle>
            <a:lvl1pPr>
              <a:defRPr/>
            </a:lvl1pPr>
          </a:lstStyle>
          <a:p>
            <a:pPr lvl="0"/>
            <a:r>
              <a:rPr lang="pl-PL" dirty="0"/>
              <a:t>Position</a:t>
            </a:r>
            <a:endParaRPr lang="en-US" dirty="0"/>
          </a:p>
        </p:txBody>
      </p:sp>
    </p:spTree>
    <p:extLst>
      <p:ext uri="{BB962C8B-B14F-4D97-AF65-F5344CB8AC3E}">
        <p14:creationId xmlns:p14="http://schemas.microsoft.com/office/powerpoint/2010/main" val="637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2CB3CEAF-E486-4EC1-AE25-E6881F7C1951}"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93786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2AE26A17-A746-4EAE-8751-223DA8DA3A67}"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712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51D67873-4D37-425D-B56B-9E3491C89FED}" type="datetime4">
              <a:rPr lang="en-US" smtClean="0"/>
              <a:t>December 9, 2022</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998998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21104E94-026F-4A72-A347-1BFAB55DE5D1}" type="datetime4">
              <a:rPr lang="en-US" smtClean="0"/>
              <a:t>December 9, 2022</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51669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EDBA1E4C-4FAC-439D-AAEF-F0DEE13070DE}"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4607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AF98B479-040B-44CC-B39B-3AD8538865D3}"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932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35FCA645-6707-4BC9-86DB-F4273595CEE7}" type="datetime4">
              <a:rPr lang="en-US" smtClean="0"/>
              <a:t>December 9, 2022</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37435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C5C5F17F-3A62-4052-B0D5-E5AB7D8DF7EE}" type="datetime4">
              <a:rPr lang="en-US" smtClean="0"/>
              <a:t>December 9, 2022</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4160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00AE56FF-919D-431E-855C-7924D1A8C1D0}"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863493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9DA7D40F-E8A2-4A2D-8F82-284DA83473AE}"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030001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ascination_17: Two people photo">
    <p:spTree>
      <p:nvGrpSpPr>
        <p:cNvPr id="1" name=""/>
        <p:cNvGrpSpPr/>
        <p:nvPr/>
      </p:nvGrpSpPr>
      <p:grpSpPr>
        <a:xfrm>
          <a:off x="0" y="0"/>
          <a:ext cx="0" cy="0"/>
          <a:chOff x="0" y="0"/>
          <a:chExt cx="0" cy="0"/>
        </a:xfrm>
      </p:grpSpPr>
      <p:sp>
        <p:nvSpPr>
          <p:cNvPr id="3" name="Picture Placeholder 14">
            <a:extLst>
              <a:ext uri="{FF2B5EF4-FFF2-40B4-BE49-F238E27FC236}">
                <a16:creationId xmlns:a16="http://schemas.microsoft.com/office/drawing/2014/main" id="{74F4228F-DA83-4E29-B1D3-5FEA5242890D}"/>
              </a:ext>
            </a:extLst>
          </p:cNvPr>
          <p:cNvSpPr>
            <a:spLocks noGrp="1"/>
          </p:cNvSpPr>
          <p:nvPr>
            <p:ph type="pic" sz="quarter" idx="10"/>
          </p:nvPr>
        </p:nvSpPr>
        <p:spPr>
          <a:xfrm>
            <a:off x="4405313" y="2387336"/>
            <a:ext cx="2444708" cy="2444709"/>
          </a:xfrm>
          <a:prstGeom prst="ellipse">
            <a:avLst/>
          </a:prstGeom>
        </p:spPr>
        <p:txBody>
          <a:bodyPr anchor="ctr"/>
          <a:lstStyle>
            <a:lvl1pPr algn="ctr">
              <a:defRPr/>
            </a:lvl1pPr>
          </a:lstStyle>
          <a:p>
            <a:r>
              <a:rPr lang="en-US"/>
              <a:t>Click icon to add picture</a:t>
            </a:r>
          </a:p>
        </p:txBody>
      </p:sp>
      <p:sp>
        <p:nvSpPr>
          <p:cNvPr id="4" name="Text Placeholder 18">
            <a:extLst>
              <a:ext uri="{FF2B5EF4-FFF2-40B4-BE49-F238E27FC236}">
                <a16:creationId xmlns:a16="http://schemas.microsoft.com/office/drawing/2014/main" id="{8D0E5EDC-3820-4C62-B598-F96086FE6FA3}"/>
              </a:ext>
            </a:extLst>
          </p:cNvPr>
          <p:cNvSpPr>
            <a:spLocks noGrp="1"/>
          </p:cNvSpPr>
          <p:nvPr>
            <p:ph type="body" sz="quarter" idx="13" hasCustomPrompt="1"/>
          </p:nvPr>
        </p:nvSpPr>
        <p:spPr>
          <a:xfrm>
            <a:off x="4405313" y="4965110"/>
            <a:ext cx="3107617" cy="275625"/>
          </a:xfrm>
        </p:spPr>
        <p:txBody>
          <a:bodyPr lIns="0" tIns="0" rIns="0" bIns="0"/>
          <a:lstStyle>
            <a:lvl1pPr>
              <a:defRPr sz="1800" b="1"/>
            </a:lvl1pPr>
          </a:lstStyle>
          <a:p>
            <a:pPr lvl="0"/>
            <a:r>
              <a:rPr lang="pl-PL" dirty="0"/>
              <a:t>Name Surname</a:t>
            </a:r>
            <a:endParaRPr lang="en-US" dirty="0"/>
          </a:p>
        </p:txBody>
      </p:sp>
      <p:sp>
        <p:nvSpPr>
          <p:cNvPr id="5" name="Text Placeholder 18">
            <a:extLst>
              <a:ext uri="{FF2B5EF4-FFF2-40B4-BE49-F238E27FC236}">
                <a16:creationId xmlns:a16="http://schemas.microsoft.com/office/drawing/2014/main" id="{F279F412-5ACB-4BEA-8004-605930E3AC6B}"/>
              </a:ext>
            </a:extLst>
          </p:cNvPr>
          <p:cNvSpPr>
            <a:spLocks noGrp="1"/>
          </p:cNvSpPr>
          <p:nvPr>
            <p:ph type="body" sz="quarter" idx="14" hasCustomPrompt="1"/>
          </p:nvPr>
        </p:nvSpPr>
        <p:spPr>
          <a:xfrm>
            <a:off x="4405313" y="5240736"/>
            <a:ext cx="3107617" cy="569514"/>
          </a:xfrm>
        </p:spPr>
        <p:txBody>
          <a:bodyPr lIns="0" tIns="0" rIns="0" bIns="0"/>
          <a:lstStyle>
            <a:lvl1pPr>
              <a:defRPr sz="1800"/>
            </a:lvl1pPr>
          </a:lstStyle>
          <a:p>
            <a:pPr lvl="0"/>
            <a:r>
              <a:rPr lang="pl-PL" dirty="0"/>
              <a:t>Position</a:t>
            </a:r>
            <a:endParaRPr lang="en-US" dirty="0"/>
          </a:p>
        </p:txBody>
      </p:sp>
      <p:sp>
        <p:nvSpPr>
          <p:cNvPr id="2" name="Title 1">
            <a:extLst>
              <a:ext uri="{FF2B5EF4-FFF2-40B4-BE49-F238E27FC236}">
                <a16:creationId xmlns:a16="http://schemas.microsoft.com/office/drawing/2014/main" id="{84676A81-8F72-4984-B539-091A8A044026}"/>
              </a:ext>
            </a:extLst>
          </p:cNvPr>
          <p:cNvSpPr>
            <a:spLocks noGrp="1"/>
          </p:cNvSpPr>
          <p:nvPr>
            <p:ph type="title"/>
          </p:nvPr>
        </p:nvSpPr>
        <p:spPr>
          <a:xfrm>
            <a:off x="792000" y="2725200"/>
            <a:ext cx="3362400" cy="1655763"/>
          </a:xfrm>
        </p:spPr>
        <p:txBody>
          <a:bodyPr lIns="0" tIns="0" rIns="0" bIns="0"/>
          <a:lstStyle/>
          <a:p>
            <a:r>
              <a:rPr lang="en-US"/>
              <a:t>Click to edit Master title style</a:t>
            </a:r>
          </a:p>
        </p:txBody>
      </p:sp>
      <p:sp>
        <p:nvSpPr>
          <p:cNvPr id="10" name="Picture Placeholder 14">
            <a:extLst>
              <a:ext uri="{FF2B5EF4-FFF2-40B4-BE49-F238E27FC236}">
                <a16:creationId xmlns:a16="http://schemas.microsoft.com/office/drawing/2014/main" id="{92B4F949-DCA1-4AD5-BEBD-6EB12C13A17E}"/>
              </a:ext>
            </a:extLst>
          </p:cNvPr>
          <p:cNvSpPr>
            <a:spLocks noGrp="1"/>
          </p:cNvSpPr>
          <p:nvPr>
            <p:ph type="pic" sz="quarter" idx="15"/>
          </p:nvPr>
        </p:nvSpPr>
        <p:spPr>
          <a:xfrm>
            <a:off x="7986209" y="2387336"/>
            <a:ext cx="2444708" cy="2444709"/>
          </a:xfrm>
          <a:prstGeom prst="ellipse">
            <a:avLst/>
          </a:prstGeom>
        </p:spPr>
        <p:txBody>
          <a:bodyPr anchor="ctr"/>
          <a:lstStyle>
            <a:lvl1pPr algn="ctr">
              <a:defRPr/>
            </a:lvl1pPr>
          </a:lstStyle>
          <a:p>
            <a:r>
              <a:rPr lang="en-US"/>
              <a:t>Click icon to add picture</a:t>
            </a:r>
          </a:p>
        </p:txBody>
      </p:sp>
      <p:sp>
        <p:nvSpPr>
          <p:cNvPr id="11" name="Text Placeholder 18">
            <a:extLst>
              <a:ext uri="{FF2B5EF4-FFF2-40B4-BE49-F238E27FC236}">
                <a16:creationId xmlns:a16="http://schemas.microsoft.com/office/drawing/2014/main" id="{441B7C3E-C7A5-4087-869A-CAC613A4C1B7}"/>
              </a:ext>
            </a:extLst>
          </p:cNvPr>
          <p:cNvSpPr>
            <a:spLocks noGrp="1"/>
          </p:cNvSpPr>
          <p:nvPr>
            <p:ph type="body" sz="quarter" idx="16" hasCustomPrompt="1"/>
          </p:nvPr>
        </p:nvSpPr>
        <p:spPr>
          <a:xfrm>
            <a:off x="7986209" y="4965110"/>
            <a:ext cx="3107617" cy="275625"/>
          </a:xfrm>
        </p:spPr>
        <p:txBody>
          <a:bodyPr lIns="0" tIns="0" rIns="0" bIns="0"/>
          <a:lstStyle>
            <a:lvl1pPr>
              <a:defRPr sz="1800" b="1"/>
            </a:lvl1pPr>
          </a:lstStyle>
          <a:p>
            <a:pPr lvl="0"/>
            <a:r>
              <a:rPr lang="pl-PL" dirty="0"/>
              <a:t>Name Surname</a:t>
            </a:r>
            <a:endParaRPr lang="en-US" dirty="0"/>
          </a:p>
        </p:txBody>
      </p:sp>
      <p:sp>
        <p:nvSpPr>
          <p:cNvPr id="12" name="Text Placeholder 18">
            <a:extLst>
              <a:ext uri="{FF2B5EF4-FFF2-40B4-BE49-F238E27FC236}">
                <a16:creationId xmlns:a16="http://schemas.microsoft.com/office/drawing/2014/main" id="{48F23A32-BF0D-49D2-9A27-A4192F5C5963}"/>
              </a:ext>
            </a:extLst>
          </p:cNvPr>
          <p:cNvSpPr>
            <a:spLocks noGrp="1"/>
          </p:cNvSpPr>
          <p:nvPr>
            <p:ph type="body" sz="quarter" idx="17" hasCustomPrompt="1"/>
          </p:nvPr>
        </p:nvSpPr>
        <p:spPr>
          <a:xfrm>
            <a:off x="7986209" y="5240736"/>
            <a:ext cx="3107617" cy="569514"/>
          </a:xfrm>
        </p:spPr>
        <p:txBody>
          <a:bodyPr lIns="0" tIns="0" rIns="0" bIns="0"/>
          <a:lstStyle>
            <a:lvl1pPr>
              <a:defRPr sz="1800"/>
            </a:lvl1pPr>
          </a:lstStyle>
          <a:p>
            <a:pPr lvl="0"/>
            <a:r>
              <a:rPr lang="pl-PL" dirty="0"/>
              <a:t>Position</a:t>
            </a:r>
            <a:endParaRPr lang="en-US" dirty="0"/>
          </a:p>
        </p:txBody>
      </p:sp>
    </p:spTree>
    <p:extLst>
      <p:ext uri="{BB962C8B-B14F-4D97-AF65-F5344CB8AC3E}">
        <p14:creationId xmlns:p14="http://schemas.microsoft.com/office/powerpoint/2010/main" val="306942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ABD244D8-A408-44D1-B714-529F2343D86D}"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75796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8541FBC7-7A1F-45F1-8F0E-CCC7F1515841}"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213722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987D30D9-92C9-4E4F-815D-04399FD2C185}"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88524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CB422B3B-F964-47DF-AE2D-AA846FF3964C}"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6608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AA8A2FE2-DBCD-4FBF-8BFC-1CA11ECB8573}"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532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8B679A2D-CFA4-49FE-AD48-639CCC0F8C44}"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1" name="Straight Connector 40"/>
          <p:cNvCxnSpPr/>
          <p:nvPr userDrawn="1"/>
        </p:nvCxnSpPr>
        <p:spPr bwMode="gray">
          <a:xfrm>
            <a:off x="3138908"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2" name="Straight Connector 41"/>
          <p:cNvCxnSpPr/>
          <p:nvPr userDrawn="1"/>
        </p:nvCxnSpPr>
        <p:spPr bwMode="gray">
          <a:xfrm>
            <a:off x="9047884"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6093396"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8946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31"/>
          </p:nvPr>
        </p:nvSpPr>
        <p:spPr bwMode="gray"/>
        <p:txBody>
          <a:bodyPr/>
          <a:lstStyle/>
          <a:p>
            <a:fld id="{0F2C1C5F-77CB-4A45-9BBB-743FA41C48A7}" type="datetime4">
              <a:rPr lang="en-US" smtClean="0"/>
              <a:t>December 9, 2022</a:t>
            </a:fld>
            <a:endParaRPr lang="en-US"/>
          </a:p>
        </p:txBody>
      </p:sp>
      <p:sp>
        <p:nvSpPr>
          <p:cNvPr id="8" name="Footer Placeholder 7"/>
          <p:cNvSpPr>
            <a:spLocks noGrp="1"/>
          </p:cNvSpPr>
          <p:nvPr>
            <p:ph type="ftr" sz="quarter" idx="32"/>
          </p:nvPr>
        </p:nvSpPr>
        <p:spPr bwMode="gray"/>
        <p:txBody>
          <a:bodyPr/>
          <a:lstStyle/>
          <a:p>
            <a:pPr lvl="8"/>
            <a:endParaRPr lang="en-US"/>
          </a:p>
        </p:txBody>
      </p:sp>
      <p:sp>
        <p:nvSpPr>
          <p:cNvPr id="10" name="Slide Number Placeholder 9"/>
          <p:cNvSpPr>
            <a:spLocks noGrp="1"/>
          </p:cNvSpPr>
          <p:nvPr>
            <p:ph type="sldNum" sz="quarter" idx="33"/>
          </p:nvPr>
        </p:nvSpPr>
        <p:spPr bwMode="gray"/>
        <p:txBody>
          <a:bodyPr/>
          <a:lstStyle/>
          <a:p>
            <a:r>
              <a:rPr lang="en-US"/>
              <a:t>Slide </a:t>
            </a:r>
            <a:fld id="{619F89D8-7AE3-494A-97F3-03D680869632}" type="slidenum">
              <a:rPr lang="en-US" smtClean="0"/>
              <a:pPr/>
              <a:t>‹#›</a:t>
            </a:fld>
            <a:endParaRPr lang="en-US"/>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94801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6D4CD273-0803-464B-8FE7-F366E4416616}"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6416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D0F89E46-315A-4B54-96AE-93FDBA0DFC89}"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99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4"/>
          </p:nvPr>
        </p:nvSpPr>
        <p:spPr bwMode="gray"/>
        <p:txBody>
          <a:bodyPr/>
          <a:lstStyle/>
          <a:p>
            <a:fld id="{D25BACE7-0863-4BFE-9859-269D0C914790}" type="datetime4">
              <a:rPr lang="en-US" smtClean="0"/>
              <a:t>December 9, 2022</a:t>
            </a:fld>
            <a:endParaRPr lang="en-US"/>
          </a:p>
        </p:txBody>
      </p:sp>
      <p:sp>
        <p:nvSpPr>
          <p:cNvPr id="4" name="Footer Placeholder 3"/>
          <p:cNvSpPr>
            <a:spLocks noGrp="1"/>
          </p:cNvSpPr>
          <p:nvPr>
            <p:ph type="ftr" sz="quarter" idx="25"/>
          </p:nvPr>
        </p:nvSpPr>
        <p:spPr bwMode="gray"/>
        <p:txBody>
          <a:bodyPr/>
          <a:lstStyle/>
          <a:p>
            <a:pPr lvl="8"/>
            <a:endParaRPr lang="en-US"/>
          </a:p>
        </p:txBody>
      </p:sp>
      <p:sp>
        <p:nvSpPr>
          <p:cNvPr id="5" name="Slide Number Placeholder 4"/>
          <p:cNvSpPr>
            <a:spLocks noGrp="1"/>
          </p:cNvSpPr>
          <p:nvPr>
            <p:ph type="sldNum" sz="quarter" idx="26"/>
          </p:nvPr>
        </p:nvSpPr>
        <p:spPr bwMode="gray"/>
        <p:txBody>
          <a:bodyPr/>
          <a:lstStyle/>
          <a:p>
            <a:r>
              <a:rPr lang="en-US"/>
              <a:t>Slide </a:t>
            </a:r>
            <a:fld id="{619F89D8-7AE3-494A-97F3-03D680869632}" type="slidenum">
              <a:rPr lang="en-US" smtClean="0"/>
              <a:pPr/>
              <a:t>‹#›</a:t>
            </a:fld>
            <a:endParaRPr lang="en-US"/>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263240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scination_18: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00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8EFD0338-6F43-441B-8561-6DF30D57B725}" type="datetime4">
              <a:rPr lang="en-US" smtClean="0"/>
              <a:t>December 9, 2022</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bwMode="gray"/>
        <p:txBody>
          <a:bodyPr/>
          <a:lstStyle/>
          <a:p>
            <a:r>
              <a:rPr lang="en-US"/>
              <a:t>Click to edit Master title style</a:t>
            </a:r>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36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4"/>
          </p:nvPr>
        </p:nvSpPr>
        <p:spPr bwMode="gray"/>
        <p:txBody>
          <a:bodyPr/>
          <a:lstStyle/>
          <a:p>
            <a:fld id="{FE37CA14-41BE-497A-B0C9-34C56D9B4906}" type="datetime4">
              <a:rPr lang="en-US" smtClean="0"/>
              <a:t>December 9, 2022</a:t>
            </a:fld>
            <a:endParaRPr lang="en-US"/>
          </a:p>
        </p:txBody>
      </p:sp>
      <p:sp>
        <p:nvSpPr>
          <p:cNvPr id="4" name="Footer Placeholder 3"/>
          <p:cNvSpPr>
            <a:spLocks noGrp="1"/>
          </p:cNvSpPr>
          <p:nvPr>
            <p:ph type="ftr" sz="quarter" idx="25"/>
          </p:nvPr>
        </p:nvSpPr>
        <p:spPr bwMode="gray"/>
        <p:txBody>
          <a:bodyPr/>
          <a:lstStyle/>
          <a:p>
            <a:pPr lvl="8"/>
            <a:endParaRPr lang="en-US"/>
          </a:p>
        </p:txBody>
      </p:sp>
      <p:sp>
        <p:nvSpPr>
          <p:cNvPr id="5" name="Slide Number Placeholder 4"/>
          <p:cNvSpPr>
            <a:spLocks noGrp="1"/>
          </p:cNvSpPr>
          <p:nvPr>
            <p:ph type="sldNum" sz="quarter" idx="26"/>
          </p:nvPr>
        </p:nvSpPr>
        <p:spPr bwMode="gray"/>
        <p:txBody>
          <a:bodyPr/>
          <a:lstStyle/>
          <a:p>
            <a:r>
              <a:rPr lang="en-US"/>
              <a:t>Slide </a:t>
            </a:r>
            <a:fld id="{619F89D8-7AE3-494A-97F3-03D680869632}" type="slidenum">
              <a:rPr lang="en-US" smtClean="0"/>
              <a:pPr/>
              <a:t>‹#›</a:t>
            </a:fld>
            <a:endParaRPr lang="en-US"/>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13988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85D3359F-6799-4F43-AA94-E8E99C28C89A}" type="datetime4">
              <a:rPr lang="en-US" smtClean="0"/>
              <a:t>December 9, 2022</a:t>
            </a:fld>
            <a:endParaRPr lang="en-US"/>
          </a:p>
        </p:txBody>
      </p:sp>
      <p:sp>
        <p:nvSpPr>
          <p:cNvPr id="4" name="Footer Placeholder 3"/>
          <p:cNvSpPr>
            <a:spLocks noGrp="1"/>
          </p:cNvSpPr>
          <p:nvPr>
            <p:ph type="ftr" sz="quarter" idx="26"/>
          </p:nvPr>
        </p:nvSpPr>
        <p:spPr bwMode="gray"/>
        <p:txBody>
          <a:bodyPr/>
          <a:lstStyle/>
          <a:p>
            <a:pPr lvl="8"/>
            <a:endParaRPr lang="en-US"/>
          </a:p>
        </p:txBody>
      </p:sp>
      <p:sp>
        <p:nvSpPr>
          <p:cNvPr id="5" name="Slide Number Placeholder 4"/>
          <p:cNvSpPr>
            <a:spLocks noGrp="1"/>
          </p:cNvSpPr>
          <p:nvPr>
            <p:ph type="sldNum" sz="quarter" idx="27"/>
          </p:nvPr>
        </p:nvSpPr>
        <p:spPr bwMode="gray"/>
        <p:txBody>
          <a:bodyPr/>
          <a:lstStyle/>
          <a:p>
            <a:r>
              <a:rPr lang="en-US"/>
              <a:t>Slide </a:t>
            </a:r>
            <a:fld id="{619F89D8-7AE3-494A-97F3-03D680869632}" type="slidenum">
              <a:rPr lang="en-US" smtClean="0"/>
              <a:pPr/>
              <a:t>‹#›</a:t>
            </a:fld>
            <a:endParaRPr lang="en-US"/>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25175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userDrawn="1">
            <p:ph type="dt" sz="half" idx="26"/>
          </p:nvPr>
        </p:nvSpPr>
        <p:spPr bwMode="gray"/>
        <p:txBody>
          <a:bodyPr/>
          <a:lstStyle/>
          <a:p>
            <a:fld id="{678BBB3E-47AB-4005-9BF8-11F31B168735}" type="datetime4">
              <a:rPr lang="en-US" smtClean="0"/>
              <a:t>December 9, 2022</a:t>
            </a:fld>
            <a:endParaRPr lang="en-US"/>
          </a:p>
        </p:txBody>
      </p:sp>
      <p:sp>
        <p:nvSpPr>
          <p:cNvPr id="4" name="Footer Placeholder 3"/>
          <p:cNvSpPr>
            <a:spLocks noGrp="1"/>
          </p:cNvSpPr>
          <p:nvPr userDrawn="1">
            <p:ph type="ftr" sz="quarter" idx="27"/>
          </p:nvPr>
        </p:nvSpPr>
        <p:spPr bwMode="gray"/>
        <p:txBody>
          <a:bodyPr/>
          <a:lstStyle/>
          <a:p>
            <a:pPr lvl="8"/>
            <a:endParaRPr lang="en-US"/>
          </a:p>
        </p:txBody>
      </p:sp>
      <p:sp>
        <p:nvSpPr>
          <p:cNvPr id="5" name="Slide Number Placeholder 4"/>
          <p:cNvSpPr>
            <a:spLocks noGrp="1"/>
          </p:cNvSpPr>
          <p:nvPr userDrawn="1">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194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userDrawn="1">
            <p:ph type="dt" sz="half" idx="26"/>
          </p:nvPr>
        </p:nvSpPr>
        <p:spPr bwMode="gray"/>
        <p:txBody>
          <a:bodyPr/>
          <a:lstStyle/>
          <a:p>
            <a:fld id="{6D3E2F88-AC25-4585-911D-22CD97E08728}" type="datetime4">
              <a:rPr lang="en-US" smtClean="0"/>
              <a:t>December 9, 2022</a:t>
            </a:fld>
            <a:endParaRPr lang="en-US"/>
          </a:p>
        </p:txBody>
      </p:sp>
      <p:sp>
        <p:nvSpPr>
          <p:cNvPr id="4" name="Footer Placeholder 3"/>
          <p:cNvSpPr>
            <a:spLocks noGrp="1"/>
          </p:cNvSpPr>
          <p:nvPr userDrawn="1">
            <p:ph type="ftr" sz="quarter" idx="27"/>
          </p:nvPr>
        </p:nvSpPr>
        <p:spPr bwMode="gray"/>
        <p:txBody>
          <a:bodyPr/>
          <a:lstStyle/>
          <a:p>
            <a:pPr lvl="8"/>
            <a:endParaRPr lang="en-US"/>
          </a:p>
        </p:txBody>
      </p:sp>
      <p:sp>
        <p:nvSpPr>
          <p:cNvPr id="5" name="Slide Number Placeholder 4"/>
          <p:cNvSpPr>
            <a:spLocks noGrp="1"/>
          </p:cNvSpPr>
          <p:nvPr userDrawn="1">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096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6"/>
          </p:nvPr>
        </p:nvSpPr>
        <p:spPr bwMode="gray"/>
        <p:txBody>
          <a:bodyPr/>
          <a:lstStyle/>
          <a:p>
            <a:fld id="{A017DE6C-FAA1-4727-AA9F-536E27B7C992}" type="datetime4">
              <a:rPr lang="en-US" smtClean="0"/>
              <a:t>December 9, 2022</a:t>
            </a:fld>
            <a:endParaRPr lang="en-US"/>
          </a:p>
        </p:txBody>
      </p:sp>
      <p:sp>
        <p:nvSpPr>
          <p:cNvPr id="4" name="Footer Placeholder 3"/>
          <p:cNvSpPr>
            <a:spLocks noGrp="1"/>
          </p:cNvSpPr>
          <p:nvPr>
            <p:ph type="ftr" sz="quarter" idx="27"/>
          </p:nvPr>
        </p:nvSpPr>
        <p:spPr bwMode="gray"/>
        <p:txBody>
          <a:bodyPr/>
          <a:lstStyle/>
          <a:p>
            <a:pPr lvl="8"/>
            <a:endParaRPr lang="en-US"/>
          </a:p>
        </p:txBody>
      </p:sp>
      <p:sp>
        <p:nvSpPr>
          <p:cNvPr id="5" name="Slide Number Placeholder 4"/>
          <p:cNvSpPr>
            <a:spLocks noGrp="1"/>
          </p:cNvSpPr>
          <p:nvPr>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65909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7"/>
          </p:nvPr>
        </p:nvSpPr>
        <p:spPr bwMode="gray"/>
        <p:txBody>
          <a:bodyPr/>
          <a:lstStyle/>
          <a:p>
            <a:fld id="{BB9F44BB-FDBD-4263-B261-5DA01B2D8CE3}" type="datetime4">
              <a:rPr lang="en-US" smtClean="0"/>
              <a:t>December 9, 2022</a:t>
            </a:fld>
            <a:endParaRPr lang="en-US"/>
          </a:p>
        </p:txBody>
      </p:sp>
      <p:sp>
        <p:nvSpPr>
          <p:cNvPr id="4" name="Footer Placeholder 3"/>
          <p:cNvSpPr>
            <a:spLocks noGrp="1"/>
          </p:cNvSpPr>
          <p:nvPr>
            <p:ph type="ftr" sz="quarter" idx="28"/>
          </p:nvPr>
        </p:nvSpPr>
        <p:spPr bwMode="gray"/>
        <p:txBody>
          <a:bodyPr/>
          <a:lstStyle/>
          <a:p>
            <a:pPr lvl="8"/>
            <a:endParaRPr lang="en-US"/>
          </a:p>
        </p:txBody>
      </p:sp>
      <p:sp>
        <p:nvSpPr>
          <p:cNvPr id="5" name="Slide Number Placeholder 4"/>
          <p:cNvSpPr>
            <a:spLocks noGrp="1"/>
          </p:cNvSpPr>
          <p:nvPr>
            <p:ph type="sldNum" sz="quarter" idx="29"/>
          </p:nvPr>
        </p:nvSpPr>
        <p:spPr bwMode="gray"/>
        <p:txBody>
          <a:bodyPr/>
          <a:lstStyle/>
          <a:p>
            <a:r>
              <a:rPr lang="en-US"/>
              <a:t>Slide </a:t>
            </a:r>
            <a:fld id="{619F89D8-7AE3-494A-97F3-03D680869632}" type="slidenum">
              <a:rPr lang="en-US" smtClean="0"/>
              <a:pPr/>
              <a:t>‹#›</a:t>
            </a:fld>
            <a:endParaRPr lang="en-US"/>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905035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34457DBE-35AA-4ED1-81BA-E142B2CEE179}" type="datetime4">
              <a:rPr lang="en-US" smtClean="0"/>
              <a:t>December 9, 2022</a:t>
            </a:fld>
            <a:endParaRPr lang="en-US"/>
          </a:p>
        </p:txBody>
      </p:sp>
      <p:sp>
        <p:nvSpPr>
          <p:cNvPr id="5" name="Footer Placeholder 4"/>
          <p:cNvSpPr>
            <a:spLocks noGrp="1"/>
          </p:cNvSpPr>
          <p:nvPr userDrawn="1">
            <p:ph type="ftr" sz="quarter" idx="33"/>
          </p:nvPr>
        </p:nvSpPr>
        <p:spPr bwMode="gray"/>
        <p:txBody>
          <a:bodyPr/>
          <a:lstStyle/>
          <a:p>
            <a:pPr lvl="8"/>
            <a:endParaRPr lang="en-US"/>
          </a:p>
        </p:txBody>
      </p:sp>
      <p:sp>
        <p:nvSpPr>
          <p:cNvPr id="6" name="Slide Number Placeholder 5"/>
          <p:cNvSpPr>
            <a:spLocks noGrp="1"/>
          </p:cNvSpPr>
          <p:nvPr userDrawn="1">
            <p:ph type="sldNum" sz="quarter" idx="34"/>
          </p:nvPr>
        </p:nvSpPr>
        <p:spPr bwMode="gray"/>
        <p:txBody>
          <a:bodyPr/>
          <a:lstStyle/>
          <a:p>
            <a:r>
              <a:rPr lang="en-US"/>
              <a:t>Slide </a:t>
            </a:r>
            <a:fld id="{619F89D8-7AE3-494A-97F3-03D680869632}" type="slidenum">
              <a:rPr lang="en-US" smtClean="0"/>
              <a:pPr/>
              <a:t>‹#›</a:t>
            </a:fld>
            <a:endParaRPr lang="en-US"/>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1</a:t>
            </a:r>
            <a:endParaRPr lang="en-GB"/>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2</a:t>
            </a:r>
            <a:endParaRPr lang="en-GB"/>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3</a:t>
            </a:r>
            <a:endParaRPr lang="en-GB"/>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4</a:t>
            </a:r>
            <a:endParaRPr lang="en-GB"/>
          </a:p>
        </p:txBody>
      </p:sp>
    </p:spTree>
    <p:extLst>
      <p:ext uri="{BB962C8B-B14F-4D97-AF65-F5344CB8AC3E}">
        <p14:creationId xmlns:p14="http://schemas.microsoft.com/office/powerpoint/2010/main" val="53461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35"/>
          </p:nvPr>
        </p:nvSpPr>
        <p:spPr bwMode="gray"/>
        <p:txBody>
          <a:bodyPr/>
          <a:lstStyle/>
          <a:p>
            <a:fld id="{3A6EB582-2865-46A1-A3F6-EC9424CA3A28}" type="datetime4">
              <a:rPr lang="en-US" smtClean="0"/>
              <a:t>December 9, 2022</a:t>
            </a:fld>
            <a:endParaRPr lang="en-US"/>
          </a:p>
        </p:txBody>
      </p:sp>
      <p:sp>
        <p:nvSpPr>
          <p:cNvPr id="4" name="Footer Placeholder 3"/>
          <p:cNvSpPr>
            <a:spLocks noGrp="1"/>
          </p:cNvSpPr>
          <p:nvPr>
            <p:ph type="ftr" sz="quarter" idx="36"/>
          </p:nvPr>
        </p:nvSpPr>
        <p:spPr bwMode="gray"/>
        <p:txBody>
          <a:bodyPr/>
          <a:lstStyle/>
          <a:p>
            <a:pPr lvl="8"/>
            <a:endParaRPr lang="en-US"/>
          </a:p>
        </p:txBody>
      </p:sp>
      <p:sp>
        <p:nvSpPr>
          <p:cNvPr id="5" name="Slide Number Placeholder 4"/>
          <p:cNvSpPr>
            <a:spLocks noGrp="1"/>
          </p:cNvSpPr>
          <p:nvPr>
            <p:ph type="sldNum" sz="quarter" idx="37"/>
          </p:nvPr>
        </p:nvSpPr>
        <p:spPr bwMode="gray"/>
        <p:txBody>
          <a:bodyPr/>
          <a:lstStyle/>
          <a:p>
            <a:r>
              <a:rPr lang="en-US"/>
              <a:t>Slide </a:t>
            </a:r>
            <a:fld id="{619F89D8-7AE3-494A-97F3-03D680869632}" type="slidenum">
              <a:rPr lang="en-US" smtClean="0"/>
              <a:pPr/>
              <a:t>‹#›</a:t>
            </a:fld>
            <a:endParaRPr lang="en-US"/>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363163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94175D73-0DD9-4CBD-9A8A-1BC60D1A6D12}"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16049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ascination_19: End">
    <p:spTree>
      <p:nvGrpSpPr>
        <p:cNvPr id="1" name=""/>
        <p:cNvGrpSpPr/>
        <p:nvPr/>
      </p:nvGrpSpPr>
      <p:grpSpPr>
        <a:xfrm>
          <a:off x="0" y="0"/>
          <a:ext cx="0" cy="0"/>
          <a:chOff x="0" y="0"/>
          <a:chExt cx="0" cy="0"/>
        </a:xfrm>
      </p:grpSpPr>
      <p:pic>
        <p:nvPicPr>
          <p:cNvPr id="3" name="Picture 19">
            <a:extLst>
              <a:ext uri="{FF2B5EF4-FFF2-40B4-BE49-F238E27FC236}">
                <a16:creationId xmlns:a16="http://schemas.microsoft.com/office/drawing/2014/main" id="{DCF4B799-8304-4607-AEE8-687B7D901902}"/>
              </a:ext>
            </a:extLst>
          </p:cNvPr>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41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4B935C83-9D87-46CD-9EB7-67C1301D06F2}" type="datetime4">
              <a:rPr lang="en-US" smtClean="0"/>
              <a:t>December 9, 2022</a:t>
            </a:fld>
            <a:endParaRPr lang="en-US"/>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Slide </a:t>
            </a:r>
            <a:fld id="{619F89D8-7AE3-494A-97F3-03D680869632}" type="slidenum">
              <a:rPr lang="en-US" smtClean="0"/>
              <a:pPr/>
              <a:t>‹#›</a:t>
            </a:fld>
            <a:endParaRPr lang="en-US"/>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a:solidFill>
                  <a:srgbClr val="FF0000"/>
                </a:solidFill>
              </a:rPr>
              <a:t>—</a:t>
            </a:r>
            <a:endParaRPr lang="en-US" sz="1800" b="1">
              <a:solidFill>
                <a:srgbClr val="FF0000"/>
              </a:solidFill>
            </a:endParaRPr>
          </a:p>
        </p:txBody>
      </p:sp>
    </p:spTree>
    <p:extLst>
      <p:ext uri="{BB962C8B-B14F-4D97-AF65-F5344CB8AC3E}">
        <p14:creationId xmlns:p14="http://schemas.microsoft.com/office/powerpoint/2010/main" val="4122753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4"/>
          </p:nvPr>
        </p:nvSpPr>
        <p:spPr bwMode="gray"/>
        <p:txBody>
          <a:bodyPr/>
          <a:lstStyle/>
          <a:p>
            <a:fld id="{F9D94430-B5D6-4EAA-8FCD-192371EC487F}" type="datetime4">
              <a:rPr lang="en-US" smtClean="0"/>
              <a:t>December 9, 2022</a:t>
            </a:fld>
            <a:endParaRPr lang="en-US"/>
          </a:p>
        </p:txBody>
      </p:sp>
      <p:sp>
        <p:nvSpPr>
          <p:cNvPr id="5" name="Footer Placeholder 4"/>
          <p:cNvSpPr>
            <a:spLocks noGrp="1"/>
          </p:cNvSpPr>
          <p:nvPr>
            <p:ph type="ftr" sz="quarter" idx="15"/>
          </p:nvPr>
        </p:nvSpPr>
        <p:spPr bwMode="gray"/>
        <p:txBody>
          <a:bodyPr/>
          <a:lstStyle/>
          <a:p>
            <a:pPr lvl="8"/>
            <a:endParaRPr lang="en-US"/>
          </a:p>
        </p:txBody>
      </p:sp>
      <p:sp>
        <p:nvSpPr>
          <p:cNvPr id="6" name="Slide Number Placeholder 5"/>
          <p:cNvSpPr>
            <a:spLocks noGrp="1"/>
          </p:cNvSpPr>
          <p:nvPr>
            <p:ph type="sldNum" sz="quarter" idx="16"/>
          </p:nvPr>
        </p:nvSpPr>
        <p:spPr bwMode="gray"/>
        <p:txBody>
          <a:bodyPr/>
          <a:lstStyle/>
          <a:p>
            <a:r>
              <a:rPr lang="en-US"/>
              <a:t>Slide </a:t>
            </a:r>
            <a:fld id="{619F89D8-7AE3-494A-97F3-03D680869632}" type="slidenum">
              <a:rPr lang="en-US" smtClean="0"/>
              <a:pPr/>
              <a:t>‹#›</a:t>
            </a:fld>
            <a:endParaRPr lang="en-US"/>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472436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BB3B98C7-759D-4C61-AE90-595242816F74}"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Slide </a:t>
            </a:r>
            <a:fld id="{619F89D8-7AE3-494A-97F3-03D680869632}" type="slidenum">
              <a:rPr lang="en-US" smtClean="0"/>
              <a:pPr/>
              <a:t>‹#›</a:t>
            </a:fld>
            <a:endParaRPr lang="en-US"/>
          </a:p>
        </p:txBody>
      </p:sp>
      <p:pic>
        <p:nvPicPr>
          <p:cNvPr id="7"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75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userDrawn="1">
  <p:cSld name="1_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4" name="Picture 19"/>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32423A-B8D4-42F6-B582-530D2F9D074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 y="-131953"/>
            <a:ext cx="12192000" cy="4732157"/>
          </a:xfrm>
          <a:prstGeom prst="rect">
            <a:avLst/>
          </a:prstGeom>
        </p:spPr>
      </p:pic>
    </p:spTree>
    <p:custDataLst>
      <p:tags r:id="rId1"/>
    </p:custDataLst>
    <p:extLst>
      <p:ext uri="{BB962C8B-B14F-4D97-AF65-F5344CB8AC3E}">
        <p14:creationId xmlns:p14="http://schemas.microsoft.com/office/powerpoint/2010/main" val="354570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22" name="bg object 16" descr="bg object 16"/>
          <p:cNvPicPr>
            <a:picLocks noChangeAspect="1"/>
          </p:cNvPicPr>
          <p:nvPr/>
        </p:nvPicPr>
        <p:blipFill>
          <a:blip r:embed="rId2"/>
          <a:stretch>
            <a:fillRect/>
          </a:stretch>
        </p:blipFill>
        <p:spPr>
          <a:xfrm>
            <a:off x="9906000" y="0"/>
            <a:ext cx="2286000" cy="6861372"/>
          </a:xfrm>
          <a:prstGeom prst="rect">
            <a:avLst/>
          </a:prstGeom>
          <a:ln w="12700">
            <a:miter lim="400000"/>
          </a:ln>
        </p:spPr>
      </p:pic>
      <p:sp>
        <p:nvSpPr>
          <p:cNvPr id="23" name="Titolo Testo"/>
          <p:cNvSpPr txBox="1">
            <a:spLocks noGrp="1"/>
          </p:cNvSpPr>
          <p:nvPr>
            <p:ph type="title"/>
          </p:nvPr>
        </p:nvSpPr>
        <p:spPr>
          <a:xfrm>
            <a:off x="1270000" y="839459"/>
            <a:ext cx="508322" cy="625312"/>
          </a:xfrm>
          <a:prstGeom prst="rect">
            <a:avLst/>
          </a:prstGeom>
        </p:spPr>
        <p:txBody>
          <a:bodyPr>
            <a:normAutofit/>
          </a:bodyPr>
          <a:lstStyle/>
          <a:p>
            <a:r>
              <a:t>Titolo Testo</a:t>
            </a:r>
          </a:p>
        </p:txBody>
      </p:sp>
      <p:sp>
        <p:nvSpPr>
          <p:cNvPr id="24" name="Corpo livello uno…"/>
          <p:cNvSpPr txBox="1">
            <a:spLocks noGrp="1"/>
          </p:cNvSpPr>
          <p:nvPr>
            <p:ph type="body" sz="half" idx="1"/>
          </p:nvPr>
        </p:nvSpPr>
        <p:spPr>
          <a:xfrm>
            <a:off x="1270000" y="2471363"/>
            <a:ext cx="5667393" cy="3995364"/>
          </a:xfrm>
          <a:prstGeom prst="rect">
            <a:avLst/>
          </a:prstGeom>
        </p:spPr>
        <p:txBody>
          <a:bodyPr>
            <a:normAutofit/>
          </a:bodyPr>
          <a:lstStyle/>
          <a:p>
            <a:r>
              <a:t>Corpo livello uno</a:t>
            </a:r>
          </a:p>
          <a:p>
            <a:pPr lvl="1"/>
            <a:r>
              <a:t>Corpo livello due</a:t>
            </a:r>
          </a:p>
          <a:p>
            <a:pPr lvl="2"/>
            <a:r>
              <a:t>Corpo livello tre</a:t>
            </a:r>
          </a:p>
          <a:p>
            <a:pPr lvl="3"/>
            <a:r>
              <a:t>Corpo livello quattro</a:t>
            </a:r>
          </a:p>
          <a:p>
            <a:pPr lvl="4"/>
            <a:r>
              <a:t>Corpo livello cinque</a:t>
            </a:r>
          </a:p>
        </p:txBody>
      </p:sp>
      <p:sp>
        <p:nvSpPr>
          <p:cNvPr id="25"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361898"/>
      </p:ext>
    </p:extLst>
  </p:cSld>
  <p:clrMapOvr>
    <a:masterClrMapping/>
  </p:clrMapOvr>
  <p:transition spd="med"/>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04372-55C2-4676-BE1B-7AB5862BEE24}"/>
              </a:ext>
            </a:extLst>
          </p:cNvPr>
          <p:cNvSpPr>
            <a:spLocks noGrp="1"/>
          </p:cNvSpPr>
          <p:nvPr>
            <p:ph type="title"/>
          </p:nvPr>
        </p:nvSpPr>
        <p:spPr>
          <a:xfrm>
            <a:off x="331200" y="691200"/>
            <a:ext cx="11530800" cy="367200"/>
          </a:xfrm>
        </p:spPr>
        <p:txBody>
          <a:bodyPr lIns="0" tIns="0" rIns="0" bIns="0"/>
          <a:lstStyle>
            <a:lvl1pPr>
              <a:defRPr b="1"/>
            </a:lvl1pPr>
          </a:lstStyle>
          <a:p>
            <a:r>
              <a:rPr lang="en-US" noProof="0"/>
              <a:t>Click to edit Master title style</a:t>
            </a:r>
          </a:p>
        </p:txBody>
      </p:sp>
      <p:sp>
        <p:nvSpPr>
          <p:cNvPr id="7" name="Text Placeholder 9">
            <a:extLst>
              <a:ext uri="{FF2B5EF4-FFF2-40B4-BE49-F238E27FC236}">
                <a16:creationId xmlns:a16="http://schemas.microsoft.com/office/drawing/2014/main" id="{191F879A-9D5C-4572-8E7C-BF6305780851}"/>
              </a:ext>
            </a:extLst>
          </p:cNvPr>
          <p:cNvSpPr>
            <a:spLocks noGrp="1"/>
          </p:cNvSpPr>
          <p:nvPr>
            <p:ph type="body" sz="quarter" idx="14" hasCustomPrompt="1"/>
          </p:nvPr>
        </p:nvSpPr>
        <p:spPr>
          <a:xfrm>
            <a:off x="331789" y="1057498"/>
            <a:ext cx="11530800" cy="486000"/>
          </a:xfrm>
        </p:spPr>
        <p:txBody>
          <a:bodyPr lIns="0" tIns="0" rIns="0" bIns="0"/>
          <a:lstStyle>
            <a:lvl1pPr>
              <a:defRPr sz="2400">
                <a:latin typeface="ABBvoice Light" panose="020D0403020503020204" pitchFamily="34" charset="0"/>
                <a:ea typeface="ABBvoice Light" panose="020D0403020503020204" pitchFamily="34" charset="0"/>
                <a:cs typeface="ABBvoice Light" panose="020D0403020503020204" pitchFamily="34" charset="0"/>
              </a:defRPr>
            </a:lvl1pPr>
          </a:lstStyle>
          <a:p>
            <a:pPr lvl="0"/>
            <a:r>
              <a:rPr lang="pl-PL" noProof="0"/>
              <a:t>Click to add subtitle</a:t>
            </a:r>
            <a:endParaRPr lang="en-US" noProof="0"/>
          </a:p>
        </p:txBody>
      </p:sp>
      <p:sp>
        <p:nvSpPr>
          <p:cNvPr id="3" name="Footer Placeholder 2">
            <a:extLst>
              <a:ext uri="{FF2B5EF4-FFF2-40B4-BE49-F238E27FC236}">
                <a16:creationId xmlns:a16="http://schemas.microsoft.com/office/drawing/2014/main" id="{9720BA48-2EC3-4080-A97C-33DE1D74B9FF}"/>
              </a:ext>
            </a:extLst>
          </p:cNvPr>
          <p:cNvSpPr>
            <a:spLocks noGrp="1"/>
          </p:cNvSpPr>
          <p:nvPr>
            <p:ph type="ftr" sz="quarter" idx="10"/>
          </p:nvPr>
        </p:nvSpPr>
        <p:spPr/>
        <p:txBody>
          <a:bodyPr lIns="0" tIns="0" rIns="0" bIns="0"/>
          <a:lstStyle/>
          <a:p>
            <a:endParaRPr lang="en-US" noProof="0"/>
          </a:p>
        </p:txBody>
      </p:sp>
      <p:sp>
        <p:nvSpPr>
          <p:cNvPr id="4" name="Date Placeholder 3">
            <a:extLst>
              <a:ext uri="{FF2B5EF4-FFF2-40B4-BE49-F238E27FC236}">
                <a16:creationId xmlns:a16="http://schemas.microsoft.com/office/drawing/2014/main" id="{BD672ED8-D8A6-4B60-9145-0B2F226FCF90}"/>
              </a:ext>
            </a:extLst>
          </p:cNvPr>
          <p:cNvSpPr>
            <a:spLocks noGrp="1"/>
          </p:cNvSpPr>
          <p:nvPr>
            <p:ph type="dt" sz="half" idx="11"/>
          </p:nvPr>
        </p:nvSpPr>
        <p:spPr/>
        <p:txBody>
          <a:bodyPr lIns="0" tIns="0" rIns="0" bIns="0"/>
          <a:lstStyle/>
          <a:p>
            <a:fld id="{B2016A11-4950-4F3F-938B-45DEE5F72969}" type="datetime4">
              <a:rPr lang="en-US" noProof="0"/>
              <a:pPr/>
              <a:t>December 9, 2022</a:t>
            </a:fld>
            <a:endParaRPr lang="en-US" noProof="0"/>
          </a:p>
        </p:txBody>
      </p:sp>
      <p:sp>
        <p:nvSpPr>
          <p:cNvPr id="5" name="Slide Number Placeholder 4">
            <a:extLst>
              <a:ext uri="{FF2B5EF4-FFF2-40B4-BE49-F238E27FC236}">
                <a16:creationId xmlns:a16="http://schemas.microsoft.com/office/drawing/2014/main" id="{B89B7E41-ACE0-4535-9419-94A5884DC919}"/>
              </a:ext>
            </a:extLst>
          </p:cNvPr>
          <p:cNvSpPr>
            <a:spLocks noGrp="1"/>
          </p:cNvSpPr>
          <p:nvPr>
            <p:ph type="sldNum" sz="quarter" idx="12"/>
          </p:nvPr>
        </p:nvSpPr>
        <p:spPr/>
        <p:txBody>
          <a:bodyPr lIns="0" tIns="0" rIns="0" bIns="0"/>
          <a:lstStyle/>
          <a:p>
            <a:r>
              <a:rPr lang="en-US" noProof="0"/>
              <a:t>Slide </a:t>
            </a:r>
            <a:fld id="{619F89D8-7AE3-494A-97F3-03D680869632}" type="slidenum">
              <a:rPr lang="en-US" noProof="0"/>
              <a:pPr/>
              <a:t>‹#›</a:t>
            </a:fld>
            <a:endParaRPr lang="en-US" noProof="0"/>
          </a:p>
        </p:txBody>
      </p:sp>
    </p:spTree>
    <p:extLst>
      <p:ext uri="{BB962C8B-B14F-4D97-AF65-F5344CB8AC3E}">
        <p14:creationId xmlns:p14="http://schemas.microsoft.com/office/powerpoint/2010/main" val="44864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ascination_2: Picture + Text 2">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60BE94-7991-405E-B930-0F942865A5BB}"/>
              </a:ext>
            </a:extLst>
          </p:cNvPr>
          <p:cNvSpPr>
            <a:spLocks noGrp="1"/>
          </p:cNvSpPr>
          <p:nvPr>
            <p:ph type="pic" sz="quarter" idx="10"/>
          </p:nvPr>
        </p:nvSpPr>
        <p:spPr>
          <a:xfrm>
            <a:off x="0" y="0"/>
            <a:ext cx="12192000" cy="6858000"/>
          </a:xfrm>
        </p:spPr>
        <p:txBody>
          <a:bodyPr lIns="0" tIns="0" rIns="0" bIns="0"/>
          <a:lstStyle/>
          <a:p>
            <a:r>
              <a:rPr lang="en-US"/>
              <a:t>Click icon to add picture</a:t>
            </a:r>
            <a:endParaRPr lang="en-US" dirty="0"/>
          </a:p>
        </p:txBody>
      </p:sp>
      <p:sp>
        <p:nvSpPr>
          <p:cNvPr id="2" name="Title 1">
            <a:extLst>
              <a:ext uri="{FF2B5EF4-FFF2-40B4-BE49-F238E27FC236}">
                <a16:creationId xmlns:a16="http://schemas.microsoft.com/office/drawing/2014/main" id="{87CF622D-52F4-4D6B-8A63-50559C741D14}"/>
              </a:ext>
            </a:extLst>
          </p:cNvPr>
          <p:cNvSpPr>
            <a:spLocks noGrp="1"/>
          </p:cNvSpPr>
          <p:nvPr>
            <p:ph type="title"/>
          </p:nvPr>
        </p:nvSpPr>
        <p:spPr>
          <a:xfrm>
            <a:off x="1055688" y="1268413"/>
            <a:ext cx="4968875" cy="4320827"/>
          </a:xfrm>
        </p:spPr>
        <p:txBody>
          <a:bodyPr lIns="0" tIns="0" rIns="0" bIns="0"/>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02807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5" name="Picture 4" descr="A picture containing water&#10;&#10;Description automatically generated">
            <a:extLst>
              <a:ext uri="{FF2B5EF4-FFF2-40B4-BE49-F238E27FC236}">
                <a16:creationId xmlns:a16="http://schemas.microsoft.com/office/drawing/2014/main" id="{1A80DE43-7896-4B00-8C4B-4125023CE5D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6"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a:t>INTERNAL</a:t>
            </a:r>
            <a:endParaRPr lang="en-US"/>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pic>
        <p:nvPicPr>
          <p:cNvPr id="10" name="Picture 1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33B6B362-346D-4201-81F0-C3A51CCD5D19}"/>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 Copyright </a:t>
            </a:r>
          </a:p>
        </p:txBody>
      </p:sp>
      <p:sp>
        <p:nvSpPr>
          <p:cNvPr id="39" name="TextBox 38">
            <a:extLst>
              <a:ext uri="{FF2B5EF4-FFF2-40B4-BE49-F238E27FC236}">
                <a16:creationId xmlns:a16="http://schemas.microsoft.com/office/drawing/2014/main" id="{6D093410-AD03-444D-8064-1C394CB99D77}"/>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a:ln>
                  <a:noFill/>
                </a:ln>
                <a:solidFill>
                  <a:schemeClr val="accent2"/>
                </a:solidFill>
                <a:effectLst/>
                <a:uLnTx/>
                <a:uFillTx/>
                <a:latin typeface="+mn-lt"/>
                <a:ea typeface="+mn-ea"/>
                <a:cs typeface="+mn-cs"/>
              </a:rPr>
              <a:t>.</a:t>
            </a:r>
            <a:endParaRPr kumimoji="0" lang="en-US" sz="800" b="0" i="0" u="none" strike="noStrike" kern="1200" cap="none" spc="0" normalizeH="0" baseline="0" noProof="0">
              <a:ln>
                <a:noFill/>
              </a:ln>
              <a:solidFill>
                <a:schemeClr val="accent2"/>
              </a:solidFill>
              <a:effectLst/>
              <a:uLnTx/>
              <a:uFillTx/>
              <a:latin typeface="+mn-lt"/>
              <a:ea typeface="+mn-ea"/>
              <a:cs typeface="+mn-cs"/>
            </a:endParaRPr>
          </a:p>
        </p:txBody>
      </p:sp>
      <p:sp>
        <p:nvSpPr>
          <p:cNvPr id="40" name="Text Placeholder 35">
            <a:extLst>
              <a:ext uri="{FF2B5EF4-FFF2-40B4-BE49-F238E27FC236}">
                <a16:creationId xmlns:a16="http://schemas.microsoft.com/office/drawing/2014/main" id="{24C0936B-D380-471D-8D36-F8A423B37B43}"/>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a:t>[</a:t>
            </a:r>
            <a:r>
              <a:rPr lang="pl-PL" err="1"/>
              <a:t>Year</a:t>
            </a:r>
            <a:r>
              <a:rPr lang="pl-PL"/>
              <a:t>]</a:t>
            </a:r>
          </a:p>
        </p:txBody>
      </p:sp>
      <p:sp>
        <p:nvSpPr>
          <p:cNvPr id="41" name="Text Placeholder 13">
            <a:extLst>
              <a:ext uri="{FF2B5EF4-FFF2-40B4-BE49-F238E27FC236}">
                <a16:creationId xmlns:a16="http://schemas.microsoft.com/office/drawing/2014/main" id="{9D3DBFFC-5993-437B-97F4-35696134B0BB}"/>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a:t>1ABC123456</a:t>
            </a:r>
            <a:endParaRPr lang="pl-PL"/>
          </a:p>
        </p:txBody>
      </p:sp>
      <p:sp>
        <p:nvSpPr>
          <p:cNvPr id="42" name="TextBox 41">
            <a:extLst>
              <a:ext uri="{FF2B5EF4-FFF2-40B4-BE49-F238E27FC236}">
                <a16:creationId xmlns:a16="http://schemas.microsoft.com/office/drawing/2014/main" id="{921218C2-53F4-4224-9A1B-B0C1511E2EB8}"/>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a:solidFill>
                  <a:schemeClr val="accent2"/>
                </a:solidFill>
              </a:rPr>
              <a:t>Rev.:</a:t>
            </a:r>
          </a:p>
        </p:txBody>
      </p:sp>
      <p:sp>
        <p:nvSpPr>
          <p:cNvPr id="43" name="TextBox 42">
            <a:extLst>
              <a:ext uri="{FF2B5EF4-FFF2-40B4-BE49-F238E27FC236}">
                <a16:creationId xmlns:a16="http://schemas.microsoft.com/office/drawing/2014/main" id="{3CF4647E-05B7-4294-90C2-A31E6E7933B8}"/>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a:solidFill>
                  <a:schemeClr val="accent2"/>
                </a:solidFill>
              </a:rPr>
              <a:t>Document</a:t>
            </a:r>
            <a:r>
              <a:rPr lang="pl-PL" sz="800">
                <a:solidFill>
                  <a:schemeClr val="accent2"/>
                </a:solidFill>
              </a:rPr>
              <a:t> ID.:</a:t>
            </a:r>
          </a:p>
        </p:txBody>
      </p:sp>
      <p:sp>
        <p:nvSpPr>
          <p:cNvPr id="44" name="Text Placeholder 13">
            <a:extLst>
              <a:ext uri="{FF2B5EF4-FFF2-40B4-BE49-F238E27FC236}">
                <a16:creationId xmlns:a16="http://schemas.microsoft.com/office/drawing/2014/main" id="{4C711901-B580-4C2F-B08E-8D31C00B004A}"/>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a:t>A</a:t>
            </a:r>
            <a:endParaRPr lang="pl-PL"/>
          </a:p>
        </p:txBody>
      </p:sp>
    </p:spTree>
    <p:extLst>
      <p:ext uri="{BB962C8B-B14F-4D97-AF65-F5344CB8AC3E}">
        <p14:creationId xmlns:p14="http://schemas.microsoft.com/office/powerpoint/2010/main" val="128118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2"/>
          <a:srcRect t="21637" b="21637"/>
          <a:stretch/>
        </p:blipFill>
        <p:spPr bwMode="gray">
          <a:xfrm>
            <a:off x="2" y="0"/>
            <a:ext cx="12192000" cy="4610100"/>
          </a:xfrm>
          <a:prstGeom prst="rect">
            <a:avLst/>
          </a:prstGeom>
        </p:spPr>
      </p:pic>
      <p:sp>
        <p:nvSpPr>
          <p:cNvPr id="22" name="Text Placeholder 5"/>
          <p:cNvSpPr>
            <a:spLocks noGrp="1"/>
          </p:cNvSpPr>
          <p:nvPr>
            <p:ph type="body" sz="quarter" idx="16" hasCustomPrompt="1"/>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a:t>INTERNAL</a:t>
            </a:r>
            <a:endParaRPr lang="en-US"/>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pic>
        <p:nvPicPr>
          <p:cNvPr id="14" name="Picture 1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388324A6-994A-4A01-AA2C-4140A44BA8F5}"/>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 Copyright </a:t>
            </a:r>
          </a:p>
        </p:txBody>
      </p:sp>
      <p:sp>
        <p:nvSpPr>
          <p:cNvPr id="24" name="TextBox 23">
            <a:extLst>
              <a:ext uri="{FF2B5EF4-FFF2-40B4-BE49-F238E27FC236}">
                <a16:creationId xmlns:a16="http://schemas.microsoft.com/office/drawing/2014/main" id="{7477D8AF-5555-44B3-9851-60A4C0B7AAF6}"/>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a:ln>
                  <a:noFill/>
                </a:ln>
                <a:solidFill>
                  <a:schemeClr val="accent2"/>
                </a:solidFill>
                <a:effectLst/>
                <a:uLnTx/>
                <a:uFillTx/>
                <a:latin typeface="+mn-lt"/>
                <a:ea typeface="+mn-ea"/>
                <a:cs typeface="+mn-cs"/>
              </a:rPr>
              <a:t>.</a:t>
            </a:r>
            <a:endParaRPr kumimoji="0" lang="en-US" sz="800" b="0" i="0" u="none" strike="noStrike" kern="1200" cap="none" spc="0" normalizeH="0" baseline="0" noProof="0">
              <a:ln>
                <a:noFill/>
              </a:ln>
              <a:solidFill>
                <a:schemeClr val="accent2"/>
              </a:solidFill>
              <a:effectLst/>
              <a:uLnTx/>
              <a:uFillTx/>
              <a:latin typeface="+mn-lt"/>
              <a:ea typeface="+mn-ea"/>
              <a:cs typeface="+mn-cs"/>
            </a:endParaRPr>
          </a:p>
        </p:txBody>
      </p:sp>
      <p:sp>
        <p:nvSpPr>
          <p:cNvPr id="25" name="Text Placeholder 35">
            <a:extLst>
              <a:ext uri="{FF2B5EF4-FFF2-40B4-BE49-F238E27FC236}">
                <a16:creationId xmlns:a16="http://schemas.microsoft.com/office/drawing/2014/main" id="{E43FED5E-62CF-4EC2-A38F-E5FD8864BE25}"/>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a:t>[</a:t>
            </a:r>
            <a:r>
              <a:rPr lang="pl-PL" err="1"/>
              <a:t>Year</a:t>
            </a:r>
            <a:r>
              <a:rPr lang="pl-PL"/>
              <a:t>]</a:t>
            </a:r>
          </a:p>
        </p:txBody>
      </p:sp>
      <p:sp>
        <p:nvSpPr>
          <p:cNvPr id="17" name="Text Placeholder 13">
            <a:extLst>
              <a:ext uri="{FF2B5EF4-FFF2-40B4-BE49-F238E27FC236}">
                <a16:creationId xmlns:a16="http://schemas.microsoft.com/office/drawing/2014/main" id="{8938570C-92A4-4A0F-9251-273D91089004}"/>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a:t>1ABC123456</a:t>
            </a:r>
            <a:endParaRPr lang="pl-PL"/>
          </a:p>
        </p:txBody>
      </p:sp>
      <p:sp>
        <p:nvSpPr>
          <p:cNvPr id="18" name="TextBox 17">
            <a:extLst>
              <a:ext uri="{FF2B5EF4-FFF2-40B4-BE49-F238E27FC236}">
                <a16:creationId xmlns:a16="http://schemas.microsoft.com/office/drawing/2014/main" id="{5DA0631E-DC45-46EB-9681-B9EEA27FFD43}"/>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a:solidFill>
                  <a:schemeClr val="accent2"/>
                </a:solidFill>
              </a:rPr>
              <a:t>Rev.:</a:t>
            </a:r>
          </a:p>
        </p:txBody>
      </p:sp>
      <p:sp>
        <p:nvSpPr>
          <p:cNvPr id="20" name="TextBox 19">
            <a:extLst>
              <a:ext uri="{FF2B5EF4-FFF2-40B4-BE49-F238E27FC236}">
                <a16:creationId xmlns:a16="http://schemas.microsoft.com/office/drawing/2014/main" id="{6FC31A07-FD0C-4955-A605-DB63A5524ED6}"/>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a:solidFill>
                  <a:schemeClr val="accent2"/>
                </a:solidFill>
              </a:rPr>
              <a:t>Document</a:t>
            </a:r>
            <a:r>
              <a:rPr lang="pl-PL" sz="800">
                <a:solidFill>
                  <a:schemeClr val="accent2"/>
                </a:solidFill>
              </a:rPr>
              <a:t> ID.:</a:t>
            </a:r>
          </a:p>
        </p:txBody>
      </p:sp>
      <p:sp>
        <p:nvSpPr>
          <p:cNvPr id="21" name="Text Placeholder 13">
            <a:extLst>
              <a:ext uri="{FF2B5EF4-FFF2-40B4-BE49-F238E27FC236}">
                <a16:creationId xmlns:a16="http://schemas.microsoft.com/office/drawing/2014/main" id="{4AD9844D-3B5B-43A2-9087-1E22AFDD4C8F}"/>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a:t>A</a:t>
            </a:r>
            <a:endParaRPr lang="pl-PL"/>
          </a:p>
        </p:txBody>
      </p:sp>
    </p:spTree>
    <p:extLst>
      <p:ext uri="{BB962C8B-B14F-4D97-AF65-F5344CB8AC3E}">
        <p14:creationId xmlns:p14="http://schemas.microsoft.com/office/powerpoint/2010/main" val="30710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hasCustomPrompt="1"/>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pl-PL"/>
              <a:t>INTERNAL</a:t>
            </a:r>
            <a:endParaRPr lang="en-US"/>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pic>
        <p:nvPicPr>
          <p:cNvPr id="14"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B1F5A5F-1F57-4A24-B5DE-60B2ED9BC8C7}"/>
              </a:ext>
            </a:extLst>
          </p:cNvPr>
          <p:cNvSpPr txBox="1"/>
          <p:nvPr userDrawn="1"/>
        </p:nvSpPr>
        <p:spPr bwMode="gray">
          <a:xfrm>
            <a:off x="334963" y="6495112"/>
            <a:ext cx="600869"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 Copyright </a:t>
            </a:r>
          </a:p>
        </p:txBody>
      </p:sp>
      <p:sp>
        <p:nvSpPr>
          <p:cNvPr id="27" name="TextBox 26">
            <a:extLst>
              <a:ext uri="{FF2B5EF4-FFF2-40B4-BE49-F238E27FC236}">
                <a16:creationId xmlns:a16="http://schemas.microsoft.com/office/drawing/2014/main" id="{34C8EE1D-097B-4560-995B-E8866DC2AFCA}"/>
              </a:ext>
            </a:extLst>
          </p:cNvPr>
          <p:cNvSpPr txBox="1"/>
          <p:nvPr userDrawn="1"/>
        </p:nvSpPr>
        <p:spPr bwMode="gray">
          <a:xfrm>
            <a:off x="1246984" y="6494463"/>
            <a:ext cx="1321004" cy="224432"/>
          </a:xfrm>
          <a:prstGeom prst="rect">
            <a:avLst/>
          </a:prstGeom>
          <a:noFill/>
        </p:spPr>
        <p:txBody>
          <a:bodyPr wrap="square" lIns="0" tIns="0" rIns="0" bIns="0" rtlCol="0" anchor="ctr">
            <a:noAutofit/>
          </a:body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chemeClr val="accent2"/>
                </a:solidFill>
                <a:effectLst/>
                <a:uLnTx/>
                <a:uFillTx/>
                <a:latin typeface="+mn-lt"/>
                <a:ea typeface="+mn-ea"/>
                <a:cs typeface="+mn-cs"/>
              </a:rPr>
              <a:t>ABB. All rights reserved</a:t>
            </a:r>
            <a:r>
              <a:rPr kumimoji="0" lang="pl-PL" sz="800" b="0" i="0" u="none" strike="noStrike" kern="1200" cap="none" spc="0" normalizeH="0" baseline="0" noProof="0">
                <a:ln>
                  <a:noFill/>
                </a:ln>
                <a:solidFill>
                  <a:schemeClr val="accent2"/>
                </a:solidFill>
                <a:effectLst/>
                <a:uLnTx/>
                <a:uFillTx/>
                <a:latin typeface="+mn-lt"/>
                <a:ea typeface="+mn-ea"/>
                <a:cs typeface="+mn-cs"/>
              </a:rPr>
              <a:t>.</a:t>
            </a:r>
            <a:endParaRPr kumimoji="0" lang="en-US" sz="800" b="0" i="0" u="none" strike="noStrike" kern="1200" cap="none" spc="0" normalizeH="0" baseline="0" noProof="0">
              <a:ln>
                <a:noFill/>
              </a:ln>
              <a:solidFill>
                <a:schemeClr val="accent2"/>
              </a:solidFill>
              <a:effectLst/>
              <a:uLnTx/>
              <a:uFillTx/>
              <a:latin typeface="+mn-lt"/>
              <a:ea typeface="+mn-ea"/>
              <a:cs typeface="+mn-cs"/>
            </a:endParaRPr>
          </a:p>
        </p:txBody>
      </p:sp>
      <p:sp>
        <p:nvSpPr>
          <p:cNvPr id="28" name="Text Placeholder 35">
            <a:extLst>
              <a:ext uri="{FF2B5EF4-FFF2-40B4-BE49-F238E27FC236}">
                <a16:creationId xmlns:a16="http://schemas.microsoft.com/office/drawing/2014/main" id="{7850C270-D3D8-4018-B4D3-75B91A82B490}"/>
              </a:ext>
            </a:extLst>
          </p:cNvPr>
          <p:cNvSpPr>
            <a:spLocks noGrp="1"/>
          </p:cNvSpPr>
          <p:nvPr>
            <p:ph type="body" sz="quarter" idx="20" hasCustomPrompt="1"/>
          </p:nvPr>
        </p:nvSpPr>
        <p:spPr>
          <a:xfrm>
            <a:off x="935832" y="6494463"/>
            <a:ext cx="309561" cy="223200"/>
          </a:xfrm>
        </p:spPr>
        <p:txBody>
          <a:bodyPr anchor="ctr"/>
          <a:lstStyle>
            <a:lvl1pPr algn="ctr">
              <a:defRPr sz="800">
                <a:solidFill>
                  <a:schemeClr val="accent2"/>
                </a:solidFill>
              </a:defRPr>
            </a:lvl1pPr>
          </a:lstStyle>
          <a:p>
            <a:pPr lvl="0"/>
            <a:r>
              <a:rPr lang="pl-PL"/>
              <a:t>[</a:t>
            </a:r>
            <a:r>
              <a:rPr lang="pl-PL" err="1"/>
              <a:t>Year</a:t>
            </a:r>
            <a:r>
              <a:rPr lang="pl-PL"/>
              <a:t>]</a:t>
            </a:r>
          </a:p>
        </p:txBody>
      </p:sp>
      <p:sp>
        <p:nvSpPr>
          <p:cNvPr id="17" name="Text Placeholder 13">
            <a:extLst>
              <a:ext uri="{FF2B5EF4-FFF2-40B4-BE49-F238E27FC236}">
                <a16:creationId xmlns:a16="http://schemas.microsoft.com/office/drawing/2014/main" id="{9C44AE55-3941-422E-85FF-14F5BFD14F51}"/>
              </a:ext>
            </a:extLst>
          </p:cNvPr>
          <p:cNvSpPr>
            <a:spLocks noGrp="1"/>
          </p:cNvSpPr>
          <p:nvPr>
            <p:ph type="body" sz="quarter" idx="21" hasCustomPrompt="1"/>
          </p:nvPr>
        </p:nvSpPr>
        <p:spPr>
          <a:xfrm>
            <a:off x="3713836" y="6528588"/>
            <a:ext cx="1280439" cy="154949"/>
          </a:xfrm>
        </p:spPr>
        <p:txBody>
          <a:bodyPr anchor="ctr"/>
          <a:lstStyle>
            <a:lvl1pPr>
              <a:defRPr sz="800">
                <a:solidFill>
                  <a:schemeClr val="accent2"/>
                </a:solidFill>
              </a:defRPr>
            </a:lvl1pPr>
          </a:lstStyle>
          <a:p>
            <a:pPr lvl="0"/>
            <a:r>
              <a:rPr lang="en-US"/>
              <a:t>1ABC123456</a:t>
            </a:r>
            <a:endParaRPr lang="pl-PL"/>
          </a:p>
        </p:txBody>
      </p:sp>
      <p:sp>
        <p:nvSpPr>
          <p:cNvPr id="19" name="TextBox 18">
            <a:extLst>
              <a:ext uri="{FF2B5EF4-FFF2-40B4-BE49-F238E27FC236}">
                <a16:creationId xmlns:a16="http://schemas.microsoft.com/office/drawing/2014/main" id="{74A39B20-CD03-4FAF-A765-7ADA2916F0A1}"/>
              </a:ext>
            </a:extLst>
          </p:cNvPr>
          <p:cNvSpPr txBox="1"/>
          <p:nvPr userDrawn="1"/>
        </p:nvSpPr>
        <p:spPr bwMode="gray">
          <a:xfrm>
            <a:off x="4941095" y="6529205"/>
            <a:ext cx="341476" cy="154949"/>
          </a:xfrm>
          <a:prstGeom prst="rect">
            <a:avLst/>
          </a:prstGeom>
          <a:noFill/>
        </p:spPr>
        <p:txBody>
          <a:bodyPr wrap="square" lIns="0" tIns="0" rIns="0" bIns="0" rtlCol="0" anchor="ctr">
            <a:noAutofit/>
          </a:bodyPr>
          <a:lstStyle/>
          <a:p>
            <a:pPr algn="r"/>
            <a:r>
              <a:rPr lang="pl-PL" sz="800">
                <a:solidFill>
                  <a:schemeClr val="accent2"/>
                </a:solidFill>
              </a:rPr>
              <a:t>Rev.:</a:t>
            </a:r>
          </a:p>
        </p:txBody>
      </p:sp>
      <p:sp>
        <p:nvSpPr>
          <p:cNvPr id="20" name="TextBox 19">
            <a:extLst>
              <a:ext uri="{FF2B5EF4-FFF2-40B4-BE49-F238E27FC236}">
                <a16:creationId xmlns:a16="http://schemas.microsoft.com/office/drawing/2014/main" id="{F5A625F0-4AB2-418A-8947-04A81D8514A6}"/>
              </a:ext>
            </a:extLst>
          </p:cNvPr>
          <p:cNvSpPr txBox="1"/>
          <p:nvPr userDrawn="1"/>
        </p:nvSpPr>
        <p:spPr bwMode="gray">
          <a:xfrm>
            <a:off x="2926759" y="6529205"/>
            <a:ext cx="761677" cy="154949"/>
          </a:xfrm>
          <a:prstGeom prst="rect">
            <a:avLst/>
          </a:prstGeom>
          <a:noFill/>
        </p:spPr>
        <p:txBody>
          <a:bodyPr wrap="square" lIns="0" tIns="0" rIns="0" bIns="0" rtlCol="0" anchor="ctr">
            <a:noAutofit/>
          </a:bodyPr>
          <a:lstStyle/>
          <a:p>
            <a:pPr algn="r"/>
            <a:r>
              <a:rPr lang="en-US" sz="800" noProof="0">
                <a:solidFill>
                  <a:schemeClr val="accent2"/>
                </a:solidFill>
              </a:rPr>
              <a:t>Document</a:t>
            </a:r>
            <a:r>
              <a:rPr lang="pl-PL" sz="800">
                <a:solidFill>
                  <a:schemeClr val="accent2"/>
                </a:solidFill>
              </a:rPr>
              <a:t> ID.:</a:t>
            </a:r>
          </a:p>
        </p:txBody>
      </p:sp>
      <p:sp>
        <p:nvSpPr>
          <p:cNvPr id="21" name="Text Placeholder 13">
            <a:extLst>
              <a:ext uri="{FF2B5EF4-FFF2-40B4-BE49-F238E27FC236}">
                <a16:creationId xmlns:a16="http://schemas.microsoft.com/office/drawing/2014/main" id="{02E6F54D-C8A1-4DC9-B897-E715FB0CD713}"/>
              </a:ext>
            </a:extLst>
          </p:cNvPr>
          <p:cNvSpPr>
            <a:spLocks noGrp="1"/>
          </p:cNvSpPr>
          <p:nvPr>
            <p:ph type="body" sz="quarter" idx="22" hasCustomPrompt="1"/>
          </p:nvPr>
        </p:nvSpPr>
        <p:spPr>
          <a:xfrm>
            <a:off x="5307972" y="6529205"/>
            <a:ext cx="478466" cy="154949"/>
          </a:xfrm>
        </p:spPr>
        <p:txBody>
          <a:bodyPr anchor="ctr"/>
          <a:lstStyle>
            <a:lvl1pPr>
              <a:defRPr sz="800">
                <a:solidFill>
                  <a:schemeClr val="accent2"/>
                </a:solidFill>
              </a:defRPr>
            </a:lvl1pPr>
          </a:lstStyle>
          <a:p>
            <a:pPr lvl="0"/>
            <a:r>
              <a:rPr lang="en-US"/>
              <a:t>A</a:t>
            </a:r>
            <a:endParaRPr lang="pl-PL"/>
          </a:p>
        </p:txBody>
      </p:sp>
    </p:spTree>
    <p:extLst>
      <p:ext uri="{BB962C8B-B14F-4D97-AF65-F5344CB8AC3E}">
        <p14:creationId xmlns:p14="http://schemas.microsoft.com/office/powerpoint/2010/main" val="847163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b="6897"/>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42801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 Divider 2">
    <p:spTree>
      <p:nvGrpSpPr>
        <p:cNvPr id="1" name=""/>
        <p:cNvGrpSpPr/>
        <p:nvPr/>
      </p:nvGrpSpPr>
      <p:grpSpPr>
        <a:xfrm>
          <a:off x="0" y="0"/>
          <a:ext cx="0" cy="0"/>
          <a:chOff x="0" y="0"/>
          <a:chExt cx="0" cy="0"/>
        </a:xfrm>
      </p:grpSpPr>
      <p:sp>
        <p:nvSpPr>
          <p:cNvPr id="9" name="Rectangle 8"/>
          <p:cNvSpPr/>
          <p:nvPr userDrawn="1"/>
        </p:nvSpPr>
        <p:spPr bwMode="gray">
          <a:xfrm>
            <a:off x="2" y="0"/>
            <a:ext cx="12192000" cy="6858000"/>
          </a:xfrm>
          <a:prstGeom prst="rect">
            <a:avLst/>
          </a:prstGeom>
          <a:solidFill>
            <a:srgbClr val="FF000F"/>
          </a:solidFill>
          <a:ln w="25400" cap="flat" cmpd="sng" algn="ctr">
            <a:noFill/>
            <a:prstDash val="solid"/>
          </a:ln>
          <a:effectLst/>
        </p:spPr>
        <p:txBody>
          <a:bodyPr lIns="72009" tIns="72009" rIns="72009" bIns="72009" rtlCol="0" anchor="ctr"/>
          <a:lstStyle/>
          <a:p>
            <a:pPr marL="0" marR="0" lvl="0" indent="0" algn="ctr" defTabSz="914491"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FFFFFF"/>
              </a:solidFill>
              <a:effectLst/>
              <a:uLnTx/>
              <a:uFillTx/>
              <a:latin typeface="ABBvoice" panose="020D0603020503020204" pitchFamily="34" charset="0"/>
              <a:ea typeface="ABBvoice" panose="020D0603020503020204" pitchFamily="34" charset="0"/>
              <a:cs typeface="ABBvoice" panose="020D0603020503020204" pitchFamily="34" charset="0"/>
            </a:endParaRPr>
          </a:p>
        </p:txBody>
      </p:sp>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669288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21869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8"/>
          </p:nvPr>
        </p:nvSpPr>
        <p:spPr bwMode="gray"/>
        <p:txBody>
          <a:bodyPr/>
          <a:lstStyle/>
          <a:p>
            <a:fld id="{59F5D596-F053-41A3-8099-6A785C9D223A}" type="datetime4">
              <a:rPr lang="en-US" smtClean="0"/>
              <a:t>December 9, 2022</a:t>
            </a:fld>
            <a:endParaRPr lang="en-US"/>
          </a:p>
        </p:txBody>
      </p:sp>
      <p:sp>
        <p:nvSpPr>
          <p:cNvPr id="5" name="Footer Placeholder 4"/>
          <p:cNvSpPr>
            <a:spLocks noGrp="1"/>
          </p:cNvSpPr>
          <p:nvPr>
            <p:ph type="ftr" sz="quarter" idx="19"/>
          </p:nvPr>
        </p:nvSpPr>
        <p:spPr bwMode="gray"/>
        <p:txBody>
          <a:bodyPr/>
          <a:lstStyle/>
          <a:p>
            <a:pPr lvl="8"/>
            <a:endParaRPr lang="en-US"/>
          </a:p>
        </p:txBody>
      </p:sp>
      <p:sp>
        <p:nvSpPr>
          <p:cNvPr id="6" name="Slide Number Placeholder 5"/>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7" name="Title 6"/>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436153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p>
        </p:txBody>
      </p:sp>
      <p:sp>
        <p:nvSpPr>
          <p:cNvPr id="4" name="Date Placeholder 3"/>
          <p:cNvSpPr>
            <a:spLocks noGrp="1"/>
          </p:cNvSpPr>
          <p:nvPr>
            <p:ph type="dt" sz="half" idx="18"/>
          </p:nvPr>
        </p:nvSpPr>
        <p:spPr bwMode="gray"/>
        <p:txBody>
          <a:bodyPr/>
          <a:lstStyle/>
          <a:p>
            <a:fld id="{EEDCB1EE-19B6-4DBF-8AD4-1D43C903FEB0}" type="datetime4">
              <a:rPr lang="en-US" smtClean="0"/>
              <a:t>December 9, 2022</a:t>
            </a:fld>
            <a:endParaRPr lang="en-US"/>
          </a:p>
        </p:txBody>
      </p:sp>
      <p:sp>
        <p:nvSpPr>
          <p:cNvPr id="6" name="Footer Placeholder 5"/>
          <p:cNvSpPr>
            <a:spLocks noGrp="1"/>
          </p:cNvSpPr>
          <p:nvPr>
            <p:ph type="ftr" sz="quarter" idx="19"/>
          </p:nvPr>
        </p:nvSpPr>
        <p:spPr bwMode="gray"/>
        <p:txBody>
          <a:bodyPr/>
          <a:lstStyle/>
          <a:p>
            <a:pPr lvl="8"/>
            <a:endParaRPr lang="en-US"/>
          </a:p>
        </p:txBody>
      </p:sp>
      <p:sp>
        <p:nvSpPr>
          <p:cNvPr id="11" name="Slide Number Placeholder 10"/>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67941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p>
        </p:txBody>
      </p:sp>
      <p:sp>
        <p:nvSpPr>
          <p:cNvPr id="4" name="Date Placeholder 3"/>
          <p:cNvSpPr>
            <a:spLocks noGrp="1"/>
          </p:cNvSpPr>
          <p:nvPr>
            <p:ph type="dt" sz="half" idx="18"/>
          </p:nvPr>
        </p:nvSpPr>
        <p:spPr bwMode="gray"/>
        <p:txBody>
          <a:bodyPr/>
          <a:lstStyle/>
          <a:p>
            <a:fld id="{4C407AB6-A122-41C7-ACB0-5074D44B9C38}" type="datetime4">
              <a:rPr lang="en-US" smtClean="0"/>
              <a:t>December 9, 2022</a:t>
            </a:fld>
            <a:endParaRPr lang="en-US"/>
          </a:p>
        </p:txBody>
      </p:sp>
      <p:sp>
        <p:nvSpPr>
          <p:cNvPr id="6" name="Footer Placeholder 5"/>
          <p:cNvSpPr>
            <a:spLocks noGrp="1"/>
          </p:cNvSpPr>
          <p:nvPr>
            <p:ph type="ftr" sz="quarter" idx="19"/>
          </p:nvPr>
        </p:nvSpPr>
        <p:spPr bwMode="gray"/>
        <p:txBody>
          <a:bodyPr/>
          <a:lstStyle/>
          <a:p>
            <a:pPr lvl="8"/>
            <a:endParaRPr lang="en-US"/>
          </a:p>
        </p:txBody>
      </p:sp>
      <p:sp>
        <p:nvSpPr>
          <p:cNvPr id="11" name="Slide Number Placeholder 10"/>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94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4FA23D8C-CB3E-4FF9-8211-46EF00596123}"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70496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ascination_3: Picture + Text 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60BE94-7991-405E-B930-0F942865A5BB}"/>
              </a:ext>
            </a:extLst>
          </p:cNvPr>
          <p:cNvSpPr>
            <a:spLocks noGrp="1"/>
          </p:cNvSpPr>
          <p:nvPr>
            <p:ph type="pic" sz="quarter" idx="10"/>
          </p:nvPr>
        </p:nvSpPr>
        <p:spPr>
          <a:xfrm>
            <a:off x="0" y="0"/>
            <a:ext cx="12192000" cy="6858000"/>
          </a:xfrm>
          <a:solidFill>
            <a:schemeClr val="bg2"/>
          </a:solidFill>
        </p:spPr>
        <p:txBody>
          <a:bodyPr lIns="0" tIns="0" rIns="0" bIns="0"/>
          <a:lstStyle/>
          <a:p>
            <a:r>
              <a:rPr lang="en-US"/>
              <a:t>Click icon to add picture</a:t>
            </a:r>
            <a:endParaRPr lang="en-US" dirty="0"/>
          </a:p>
        </p:txBody>
      </p:sp>
      <p:sp>
        <p:nvSpPr>
          <p:cNvPr id="2" name="Title 1">
            <a:extLst>
              <a:ext uri="{FF2B5EF4-FFF2-40B4-BE49-F238E27FC236}">
                <a16:creationId xmlns:a16="http://schemas.microsoft.com/office/drawing/2014/main" id="{87CF622D-52F4-4D6B-8A63-50559C741D14}"/>
              </a:ext>
            </a:extLst>
          </p:cNvPr>
          <p:cNvSpPr>
            <a:spLocks noGrp="1"/>
          </p:cNvSpPr>
          <p:nvPr>
            <p:ph type="title"/>
          </p:nvPr>
        </p:nvSpPr>
        <p:spPr>
          <a:xfrm>
            <a:off x="3611562" y="1268413"/>
            <a:ext cx="4968875" cy="4320827"/>
          </a:xfrm>
        </p:spPr>
        <p:txBody>
          <a:bodyPr lIns="0" tIns="0" rIns="0" bIns="0"/>
          <a:lstStyle>
            <a:lvl1pPr>
              <a:defRPr sz="3200">
                <a:solidFill>
                  <a:schemeClr val="bg1"/>
                </a:solidFill>
              </a:defRPr>
            </a:lvl1pPr>
          </a:lstStyle>
          <a:p>
            <a:r>
              <a:rPr lang="en-US"/>
              <a:t>Click to edit Master title style</a:t>
            </a:r>
            <a:endParaRPr lang="en-US" dirty="0"/>
          </a:p>
        </p:txBody>
      </p:sp>
      <p:sp>
        <p:nvSpPr>
          <p:cNvPr id="5" name="Text Placeholder 3">
            <a:extLst>
              <a:ext uri="{FF2B5EF4-FFF2-40B4-BE49-F238E27FC236}">
                <a16:creationId xmlns:a16="http://schemas.microsoft.com/office/drawing/2014/main" id="{0A28DE06-A6A7-4F5C-97B3-D72AD83A43B0}"/>
              </a:ext>
            </a:extLst>
          </p:cNvPr>
          <p:cNvSpPr>
            <a:spLocks noGrp="1"/>
          </p:cNvSpPr>
          <p:nvPr>
            <p:ph type="body" sz="quarter" idx="11" hasCustomPrompt="1"/>
          </p:nvPr>
        </p:nvSpPr>
        <p:spPr>
          <a:xfrm>
            <a:off x="-539849" y="476672"/>
            <a:ext cx="4619625" cy="6858000"/>
          </a:xfrm>
        </p:spPr>
        <p:txBody>
          <a:bodyPr lIns="0" tIns="0" rIns="0" bIns="0" anchor="ctr"/>
          <a:lstStyle>
            <a:lvl1pPr algn="l">
              <a:defRPr sz="70000" b="1">
                <a:solidFill>
                  <a:schemeClr val="bg1"/>
                </a:solidFill>
              </a:defRPr>
            </a:lvl1pPr>
          </a:lstStyle>
          <a:p>
            <a:pPr lvl="0"/>
            <a:r>
              <a:rPr lang="pl-PL" dirty="0"/>
              <a:t>1</a:t>
            </a:r>
            <a:endParaRPr lang="en-US" dirty="0"/>
          </a:p>
        </p:txBody>
      </p:sp>
    </p:spTree>
    <p:extLst>
      <p:ext uri="{BB962C8B-B14F-4D97-AF65-F5344CB8AC3E}">
        <p14:creationId xmlns:p14="http://schemas.microsoft.com/office/powerpoint/2010/main" val="2770366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CA279599-D870-4636-AB63-9A9444EED566}"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19002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016484A7-0F48-43B6-A6A5-F25541D5D8FD}"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75862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0BEAF3D8-288B-41F8-A530-63D0811D8153}"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25936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20C0A567-4FA1-4C1D-B936-1D8BFE4F6899}"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16482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16AEB656-CE97-4C88-B2CC-86234739DFCE}"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67557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58033875-5C97-4701-A488-9D8DBF32C007}"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6920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3835FA3D-6107-4080-B4E6-CC5BE1CC590E}"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9694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B2DCBD71-5957-4A5E-8C69-051D3CAD7415}"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657032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08828AAA-CBAF-469B-AC3C-19C1672A3A7D}"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425708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1: Title (2) &amp; Content (2) &amp; Box / Arrow">
    <p:spTree>
      <p:nvGrpSpPr>
        <p:cNvPr id="1" name=""/>
        <p:cNvGrpSpPr/>
        <p:nvPr/>
      </p:nvGrpSpPr>
      <p:grpSpPr>
        <a:xfrm>
          <a:off x="0" y="0"/>
          <a:ext cx="0" cy="0"/>
          <a:chOff x="0" y="0"/>
          <a:chExt cx="0" cy="0"/>
        </a:xfrm>
      </p:grpSpPr>
      <p:sp>
        <p:nvSpPr>
          <p:cNvPr id="16" name="Gleichschenkliges Dreieck 46"/>
          <p:cNvSpPr/>
          <p:nvPr userDrawn="1"/>
        </p:nvSpPr>
        <p:spPr bwMode="gray">
          <a:xfrm rot="5400000">
            <a:off x="4656514" y="3766499"/>
            <a:ext cx="2879662" cy="124579"/>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8C4D1F5B-81B1-481D-A799-054981A3E603}"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606"/>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045" y="2317751"/>
            <a:ext cx="5605200" cy="2950867"/>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751"/>
            <a:ext cx="56052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7"/>
          <p:cNvSpPr>
            <a:spLocks noGrp="1"/>
          </p:cNvSpPr>
          <p:nvPr>
            <p:ph type="body" sz="quarter" idx="29"/>
          </p:nvPr>
        </p:nvSpPr>
        <p:spPr bwMode="gray">
          <a:xfrm>
            <a:off x="332367" y="5453066"/>
            <a:ext cx="1152116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Subtitle 2"/>
          <p:cNvSpPr>
            <a:spLocks noGrp="1"/>
          </p:cNvSpPr>
          <p:nvPr>
            <p:ph type="subTitle" idx="13"/>
          </p:nvPr>
        </p:nvSpPr>
        <p:spPr bwMode="gray">
          <a:xfrm>
            <a:off x="332367" y="1085213"/>
            <a:ext cx="1152116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715067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scination_4: Text + Numbers + Background">
    <p:bg>
      <p:bgPr>
        <a:solidFill>
          <a:schemeClr val="accent5"/>
        </a:solidFill>
        <a:effectLst/>
      </p:bgPr>
    </p:bg>
    <p:spTree>
      <p:nvGrpSpPr>
        <p:cNvPr id="1" name=""/>
        <p:cNvGrpSpPr/>
        <p:nvPr/>
      </p:nvGrpSpPr>
      <p:grpSpPr>
        <a:xfrm>
          <a:off x="0" y="0"/>
          <a:ext cx="0" cy="0"/>
          <a:chOff x="0" y="0"/>
          <a:chExt cx="0" cy="0"/>
        </a:xfrm>
      </p:grpSpPr>
      <p:sp>
        <p:nvSpPr>
          <p:cNvPr id="11" name="Text Placeholder 3">
            <a:extLst>
              <a:ext uri="{FF2B5EF4-FFF2-40B4-BE49-F238E27FC236}">
                <a16:creationId xmlns:a16="http://schemas.microsoft.com/office/drawing/2014/main" id="{AC1E8DC6-B959-4206-82F8-03DBB9091408}"/>
              </a:ext>
            </a:extLst>
          </p:cNvPr>
          <p:cNvSpPr>
            <a:spLocks noGrp="1"/>
          </p:cNvSpPr>
          <p:nvPr>
            <p:ph type="body" sz="quarter" idx="12" hasCustomPrompt="1"/>
          </p:nvPr>
        </p:nvSpPr>
        <p:spPr>
          <a:xfrm>
            <a:off x="8101111" y="476672"/>
            <a:ext cx="4619625" cy="6858000"/>
          </a:xfrm>
        </p:spPr>
        <p:txBody>
          <a:bodyPr lIns="0" tIns="0" rIns="0" bIns="0" anchor="ctr"/>
          <a:lstStyle>
            <a:lvl1pPr algn="l">
              <a:defRPr sz="70000" b="1">
                <a:solidFill>
                  <a:schemeClr val="bg1"/>
                </a:solidFill>
              </a:defRPr>
            </a:lvl1pPr>
          </a:lstStyle>
          <a:p>
            <a:pPr lvl="0"/>
            <a:r>
              <a:rPr lang="pl-PL" dirty="0"/>
              <a:t>1</a:t>
            </a:r>
            <a:endParaRPr lang="en-US" dirty="0"/>
          </a:p>
        </p:txBody>
      </p:sp>
      <p:sp>
        <p:nvSpPr>
          <p:cNvPr id="3" name="Text Placeholder 6">
            <a:extLst>
              <a:ext uri="{FF2B5EF4-FFF2-40B4-BE49-F238E27FC236}">
                <a16:creationId xmlns:a16="http://schemas.microsoft.com/office/drawing/2014/main" id="{FC5E2514-3BCE-43ED-9E8B-E260AD697117}"/>
              </a:ext>
            </a:extLst>
          </p:cNvPr>
          <p:cNvSpPr>
            <a:spLocks noGrp="1"/>
          </p:cNvSpPr>
          <p:nvPr>
            <p:ph type="body" sz="quarter" idx="10" hasCustomPrompt="1"/>
          </p:nvPr>
        </p:nvSpPr>
        <p:spPr>
          <a:xfrm>
            <a:off x="403126" y="620712"/>
            <a:ext cx="1300262" cy="5616575"/>
          </a:xfrm>
        </p:spPr>
        <p:txBody>
          <a:bodyPr lIns="0" tIns="0" rIns="0" bIns="0" anchor="ctr"/>
          <a:lstStyle>
            <a:lvl1pPr algn="r">
              <a:spcBef>
                <a:spcPts val="1800"/>
              </a:spcBef>
              <a:defRPr sz="2000" b="1">
                <a:solidFill>
                  <a:schemeClr val="bg2"/>
                </a:solidFill>
              </a:defRPr>
            </a:lvl1pPr>
          </a:lstStyle>
          <a:p>
            <a:pPr lvl="0"/>
            <a:r>
              <a:rPr lang="pl-PL" dirty="0"/>
              <a:t>01.</a:t>
            </a:r>
          </a:p>
          <a:p>
            <a:pPr lvl="0"/>
            <a:r>
              <a:rPr lang="pl-PL" dirty="0"/>
              <a:t>02.</a:t>
            </a:r>
          </a:p>
          <a:p>
            <a:pPr lvl="0"/>
            <a:r>
              <a:rPr lang="pl-PL" dirty="0"/>
              <a:t>03.</a:t>
            </a:r>
          </a:p>
          <a:p>
            <a:pPr lvl="0"/>
            <a:r>
              <a:rPr lang="pl-PL" dirty="0"/>
              <a:t>04.</a:t>
            </a:r>
          </a:p>
          <a:p>
            <a:pPr lvl="0"/>
            <a:r>
              <a:rPr lang="pl-PL" dirty="0"/>
              <a:t>05.</a:t>
            </a:r>
          </a:p>
          <a:p>
            <a:pPr lvl="0"/>
            <a:r>
              <a:rPr lang="pl-PL" dirty="0"/>
              <a:t>06.</a:t>
            </a:r>
          </a:p>
          <a:p>
            <a:pPr lvl="0"/>
            <a:r>
              <a:rPr lang="pl-PL" dirty="0"/>
              <a:t>07.</a:t>
            </a:r>
          </a:p>
        </p:txBody>
      </p:sp>
      <p:sp>
        <p:nvSpPr>
          <p:cNvPr id="4" name="Text Placeholder 8">
            <a:extLst>
              <a:ext uri="{FF2B5EF4-FFF2-40B4-BE49-F238E27FC236}">
                <a16:creationId xmlns:a16="http://schemas.microsoft.com/office/drawing/2014/main" id="{16EB2B13-9309-45B7-BB56-31EA2A1BD968}"/>
              </a:ext>
            </a:extLst>
          </p:cNvPr>
          <p:cNvSpPr>
            <a:spLocks noGrp="1"/>
          </p:cNvSpPr>
          <p:nvPr>
            <p:ph type="body" sz="quarter" idx="11"/>
          </p:nvPr>
        </p:nvSpPr>
        <p:spPr>
          <a:xfrm>
            <a:off x="1919536" y="620713"/>
            <a:ext cx="8424614" cy="5616575"/>
          </a:xfrm>
        </p:spPr>
        <p:txBody>
          <a:bodyPr lIns="0" tIns="0" rIns="0" bIns="0" anchor="ctr"/>
          <a:lstStyle>
            <a:lvl1pPr marL="0" marR="0" indent="0" algn="l" defTabSz="914491" rtl="0" eaLnBrk="1" fontAlgn="auto" latinLnBrk="0" hangingPunct="1">
              <a:lnSpc>
                <a:spcPct val="100000"/>
              </a:lnSpc>
              <a:spcBef>
                <a:spcPts val="1800"/>
              </a:spcBef>
              <a:spcAft>
                <a:spcPts val="0"/>
              </a:spcAft>
              <a:buClrTx/>
              <a:buSzTx/>
              <a:buFont typeface="Arial" panose="020B0604020202020204" pitchFamily="34" charset="0"/>
              <a:buNone/>
              <a:tabLst/>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8199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2: Title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0D144CBB-5F59-4E70-A9C0-9CE70690D9A0}"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0"/>
          </p:nvPr>
        </p:nvSpPr>
        <p:spPr bwMode="gray">
          <a:xfrm>
            <a:off x="6248045" y="1931195"/>
            <a:ext cx="56052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640"/>
            <a:ext cx="5605200"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4" name="Straight Connector 23"/>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12908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3: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3D9CD05E-BF62-4C3F-9AEF-9E0D0569EA51}"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6249107" y="3989616"/>
            <a:ext cx="5604420"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1655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4: Title (3) &amp; Content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5"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6248045" y="2318321"/>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40"/>
            <a:ext cx="5605200" cy="359512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C2390582-B381-4BE9-BBAD-FCE1B401F16E}" type="datetime4">
              <a:rPr lang="en-US" smtClean="0"/>
              <a:t>December 9, 2022</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4432235"/>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50354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5: Title (3) &amp; Content (3) &amp; Box">
    <p:spTree>
      <p:nvGrpSpPr>
        <p:cNvPr id="1" name=""/>
        <p:cNvGrpSpPr/>
        <p:nvPr/>
      </p:nvGrpSpPr>
      <p:grpSpPr>
        <a:xfrm>
          <a:off x="0" y="0"/>
          <a:ext cx="0" cy="0"/>
          <a:chOff x="0" y="0"/>
          <a:chExt cx="0" cy="0"/>
        </a:xfrm>
      </p:grpSpPr>
      <p:sp>
        <p:nvSpPr>
          <p:cNvPr id="27" name="Text Placeholder 11"/>
          <p:cNvSpPr>
            <a:spLocks noGrp="1"/>
          </p:cNvSpPr>
          <p:nvPr>
            <p:ph type="body" sz="quarter" idx="22"/>
          </p:nvPr>
        </p:nvSpPr>
        <p:spPr bwMode="gray">
          <a:xfrm>
            <a:off x="332366" y="5452639"/>
            <a:ext cx="11520877"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6248043" y="2317641"/>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7"/>
            <a:ext cx="5605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6248043"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3" y="383124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6413282C-81A1-4DFD-BD53-8675682C8332}" type="datetime4">
              <a:rPr lang="en-US" smtClean="0"/>
              <a:t>December 9, 2022</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6248043"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3" y="4135561"/>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3" y="4214707"/>
            <a:ext cx="5605200"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19"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7" name="Straight Connector 36"/>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22153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6: Title &amp; Content (2)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484B0BFC-565C-4D8B-8ACA-85B8E3349B24}"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2582" y="1931195"/>
            <a:ext cx="206420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2700027" y="1931195"/>
            <a:ext cx="9153500"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582" y="2317640"/>
            <a:ext cx="2064201"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bwMode="gray">
          <a:xfrm>
            <a:off x="333983" y="2238495"/>
            <a:ext cx="2062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2548405"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09024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7: Title &amp; Content (2)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B505B42D-5D92-4490-B613-D79A7D224704}"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5"/>
            <a:ext cx="4093766"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4724929" y="1931195"/>
            <a:ext cx="7128598"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3" y="2317640"/>
            <a:ext cx="4093767" cy="359447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61008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8: Title (3) &amp; Content (3) 3">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409376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4724453" y="1931194"/>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4724453" y="4042705"/>
            <a:ext cx="7128811"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4724453" y="2317638"/>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4094665"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0FEAC149-C778-424F-A41C-4EDE1BB6AFB5}" type="datetime4">
              <a:rPr lang="en-US" smtClean="0"/>
              <a:t>December 9, 2022</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11" name="Straight Connector 9"/>
          <p:cNvCxnSpPr/>
          <p:nvPr userDrawn="1"/>
        </p:nvCxnSpPr>
        <p:spPr bwMode="gray">
          <a:xfrm>
            <a:off x="4725264"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4725264" y="4349421"/>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4724453" y="4428564"/>
            <a:ext cx="7128811" cy="148354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p:txBody>
          <a:bodyPr/>
          <a:lstStyle/>
          <a:p>
            <a:r>
              <a:rPr lang="en-US"/>
              <a:t>Click to edit Master title style</a:t>
            </a:r>
          </a:p>
        </p:txBody>
      </p:sp>
      <p:sp>
        <p:nvSpPr>
          <p:cNvPr id="20"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7" name="Straight Connector 36"/>
          <p:cNvCxnSpPr/>
          <p:nvPr userDrawn="1"/>
        </p:nvCxnSpPr>
        <p:spPr bwMode="gray">
          <a:xfrm>
            <a:off x="4575980"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1" name="Straight Connector 40"/>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461509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9: Title (3) &amp; Content (3) &amp; Box 3">
    <p:spTree>
      <p:nvGrpSpPr>
        <p:cNvPr id="1" name=""/>
        <p:cNvGrpSpPr/>
        <p:nvPr/>
      </p:nvGrpSpPr>
      <p:grpSpPr>
        <a:xfrm>
          <a:off x="0" y="0"/>
          <a:ext cx="0" cy="0"/>
          <a:chOff x="0" y="0"/>
          <a:chExt cx="0" cy="0"/>
        </a:xfrm>
      </p:grpSpPr>
      <p:cxnSp>
        <p:nvCxnSpPr>
          <p:cNvPr id="42" name="Straight Connector 41"/>
          <p:cNvCxnSpPr/>
          <p:nvPr userDrawn="1"/>
        </p:nvCxnSpPr>
        <p:spPr bwMode="gray">
          <a:xfrm>
            <a:off x="457598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7" name="Text Placeholder 11"/>
          <p:cNvSpPr>
            <a:spLocks noGrp="1"/>
          </p:cNvSpPr>
          <p:nvPr>
            <p:ph type="body" sz="quarter" idx="22"/>
          </p:nvPr>
        </p:nvSpPr>
        <p:spPr bwMode="gray">
          <a:xfrm>
            <a:off x="332366" y="5452639"/>
            <a:ext cx="11521161"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4724930" y="2317641"/>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4094664" cy="295097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6"/>
          </p:nvPr>
        </p:nvSpPr>
        <p:spPr bwMode="gray">
          <a:xfrm>
            <a:off x="332367" y="1931193"/>
            <a:ext cx="409466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4724930" y="1931193"/>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4724930" y="3831247"/>
            <a:ext cx="7129297"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3793ED7F-9243-416A-B54E-974AE9A8EBFE}" type="datetime4">
              <a:rPr lang="en-US" smtClean="0"/>
              <a:t>December 9, 2022</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28" name="Content Placeholder 15"/>
          <p:cNvSpPr>
            <a:spLocks noGrp="1"/>
          </p:cNvSpPr>
          <p:nvPr>
            <p:ph sz="quarter" idx="21"/>
          </p:nvPr>
        </p:nvSpPr>
        <p:spPr bwMode="gray">
          <a:xfrm>
            <a:off x="4724930" y="4214707"/>
            <a:ext cx="7128597" cy="105391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9"/>
          <p:cNvCxnSpPr/>
          <p:nvPr userDrawn="1"/>
        </p:nvCxnSpPr>
        <p:spPr bwMode="gray">
          <a:xfrm>
            <a:off x="4724930" y="2238495"/>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4727528" y="4136597"/>
            <a:ext cx="712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6" name="Title 5"/>
          <p:cNvSpPr>
            <a:spLocks noGrp="1"/>
          </p:cNvSpPr>
          <p:nvPr>
            <p:ph type="title"/>
          </p:nvPr>
        </p:nvSpPr>
        <p:spPr/>
        <p:txBody>
          <a:bodyPr/>
          <a:lstStyle/>
          <a:p>
            <a:r>
              <a:rPr lang="en-US"/>
              <a:t>Click to edit Master title style</a:t>
            </a:r>
          </a:p>
        </p:txBody>
      </p:sp>
      <p:sp>
        <p:nvSpPr>
          <p:cNvPr id="20"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5" name="Straight Connector 44"/>
          <p:cNvCxnSpPr/>
          <p:nvPr userDrawn="1"/>
        </p:nvCxnSpPr>
        <p:spPr bwMode="gray">
          <a:xfrm>
            <a:off x="333264" y="2238495"/>
            <a:ext cx="4093769"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85837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 Title (3) &amp;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21BC2EBA-BB77-48A5-B3E8-AB4C44B485DA}"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5"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184"/>
            <a:ext cx="3643200" cy="3594931"/>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5" name="Straight Connector 34"/>
          <p:cNvCxnSpPr/>
          <p:nvPr userDrawn="1"/>
        </p:nvCxnSpPr>
        <p:spPr bwMode="gray">
          <a:xfrm>
            <a:off x="4124130"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062662" y="2388386"/>
            <a:ext cx="0" cy="352664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147521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1: Title (3) &amp; Content (3) &amp; Box 2">
    <p:spTree>
      <p:nvGrpSpPr>
        <p:cNvPr id="1" name=""/>
        <p:cNvGrpSpPr/>
        <p:nvPr/>
      </p:nvGrpSpPr>
      <p:grpSpPr>
        <a:xfrm>
          <a:off x="0" y="0"/>
          <a:ext cx="0" cy="0"/>
          <a:chOff x="0" y="0"/>
          <a:chExt cx="0" cy="0"/>
        </a:xfrm>
      </p:grpSpPr>
      <p:sp>
        <p:nvSpPr>
          <p:cNvPr id="18" name="Text Placeholder 17"/>
          <p:cNvSpPr>
            <a:spLocks noGrp="1"/>
          </p:cNvSpPr>
          <p:nvPr>
            <p:ph type="body" sz="quarter" idx="28"/>
          </p:nvPr>
        </p:nvSpPr>
        <p:spPr bwMode="gray">
          <a:xfrm>
            <a:off x="333264" y="5452639"/>
            <a:ext cx="1152026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6E08FCFD-148A-45FC-8C4F-EE1698092B78}"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5"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4" name="Straight Connector 33"/>
          <p:cNvCxnSpPr/>
          <p:nvPr userDrawn="1"/>
        </p:nvCxnSpPr>
        <p:spPr bwMode="gray">
          <a:xfrm>
            <a:off x="4124130"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062661"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2435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scination_5: Title + Text">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B0F7308-9015-463D-BAEC-5770C69EA500}"/>
              </a:ext>
            </a:extLst>
          </p:cNvPr>
          <p:cNvSpPr>
            <a:spLocks noGrp="1"/>
          </p:cNvSpPr>
          <p:nvPr>
            <p:ph type="body" sz="quarter" idx="10"/>
          </p:nvPr>
        </p:nvSpPr>
        <p:spPr>
          <a:xfrm>
            <a:off x="407988" y="2708275"/>
            <a:ext cx="11376644" cy="352903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74D5D19C-1BEC-4BCB-9DD0-3C3D7A114ECE}"/>
              </a:ext>
            </a:extLst>
          </p:cNvPr>
          <p:cNvSpPr>
            <a:spLocks noGrp="1"/>
          </p:cNvSpPr>
          <p:nvPr>
            <p:ph type="title"/>
          </p:nvPr>
        </p:nvSpPr>
        <p:spPr/>
        <p:txBody>
          <a:bodyPr lIns="0" tIns="0" rIns="0" bIns="0"/>
          <a:lstStyle/>
          <a:p>
            <a:r>
              <a:rPr lang="en-US"/>
              <a:t>Click to edit Master title style</a:t>
            </a:r>
            <a:endParaRPr lang="en-US" dirty="0"/>
          </a:p>
        </p:txBody>
      </p:sp>
    </p:spTree>
    <p:extLst>
      <p:ext uri="{BB962C8B-B14F-4D97-AF65-F5344CB8AC3E}">
        <p14:creationId xmlns:p14="http://schemas.microsoft.com/office/powerpoint/2010/main" val="106690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2: Title (3) &amp; Content (3)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33DFAF35-C522-4260-BF17-8B6BDC9B388D}"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6"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917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8318"/>
            <a:ext cx="3643200" cy="35937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Gleichschenkliges Dreieck 46"/>
          <p:cNvSpPr/>
          <p:nvPr userDrawn="1"/>
        </p:nvSpPr>
        <p:spPr bwMode="gray">
          <a:xfrm rot="5400000">
            <a:off x="6301200" y="4088360"/>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19" name="Gleichschenkliges Dreieck 46"/>
          <p:cNvSpPr/>
          <p:nvPr userDrawn="1"/>
        </p:nvSpPr>
        <p:spPr bwMode="gray">
          <a:xfrm rot="5400000">
            <a:off x="2362815" y="4091269"/>
            <a:ext cx="3522591"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4"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93824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3: Title (3) &amp; Content (3) &amp; Box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7C983976-BCEA-4031-8DB0-F3BAE5D82323}"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1" name="Content Placeholder 3"/>
          <p:cNvSpPr>
            <a:spLocks noGrp="1"/>
          </p:cNvSpPr>
          <p:nvPr>
            <p:ph sz="quarter" idx="23"/>
          </p:nvPr>
        </p:nvSpPr>
        <p:spPr bwMode="gray">
          <a:xfrm>
            <a:off x="333264"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5"/>
          </p:nvPr>
        </p:nvSpPr>
        <p:spPr bwMode="gray">
          <a:xfrm>
            <a:off x="4271795"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2" name="Content Placeholder 3"/>
          <p:cNvSpPr>
            <a:spLocks noGrp="1"/>
          </p:cNvSpPr>
          <p:nvPr>
            <p:ph sz="quarter" idx="27"/>
          </p:nvPr>
        </p:nvSpPr>
        <p:spPr bwMode="gray">
          <a:xfrm>
            <a:off x="8210327" y="2317638"/>
            <a:ext cx="3643200" cy="2950978"/>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7"/>
          <p:cNvSpPr>
            <a:spLocks noGrp="1"/>
          </p:cNvSpPr>
          <p:nvPr>
            <p:ph type="body" sz="quarter" idx="28"/>
          </p:nvPr>
        </p:nvSpPr>
        <p:spPr bwMode="gray">
          <a:xfrm>
            <a:off x="332581" y="5452639"/>
            <a:ext cx="11520683"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9" name="Gleichschenkliges Dreieck 46"/>
          <p:cNvSpPr/>
          <p:nvPr userDrawn="1"/>
        </p:nvSpPr>
        <p:spPr bwMode="gray">
          <a:xfrm rot="5400000">
            <a:off x="6622950" y="3766612"/>
            <a:ext cx="2879092"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24" name="Gleichschenkliges Dreieck 46"/>
          <p:cNvSpPr/>
          <p:nvPr userDrawn="1"/>
        </p:nvSpPr>
        <p:spPr bwMode="gray">
          <a:xfrm rot="5400000">
            <a:off x="2684564" y="3769521"/>
            <a:ext cx="2879093" cy="124922"/>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Tree>
    <p:extLst>
      <p:ext uri="{BB962C8B-B14F-4D97-AF65-F5344CB8AC3E}">
        <p14:creationId xmlns:p14="http://schemas.microsoft.com/office/powerpoint/2010/main" val="2854226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4: Title (3) &amp; Content (6)">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2"/>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4239659"/>
            <a:ext cx="3643200" cy="167378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B3FFDBF0-9B44-4CC0-8E6F-745D2FBEA7B4}"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12811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 Title (3) &amp; Content (6) &amp; Box">
    <p:spTree>
      <p:nvGrpSpPr>
        <p:cNvPr id="1" name=""/>
        <p:cNvGrpSpPr/>
        <p:nvPr/>
      </p:nvGrpSpPr>
      <p:grpSpPr>
        <a:xfrm>
          <a:off x="0" y="0"/>
          <a:ext cx="0" cy="0"/>
          <a:chOff x="0" y="0"/>
          <a:chExt cx="0" cy="0"/>
        </a:xfrm>
      </p:grpSpPr>
      <p:sp>
        <p:nvSpPr>
          <p:cNvPr id="28" name="Content Placeholder 3"/>
          <p:cNvSpPr>
            <a:spLocks noGrp="1"/>
          </p:cNvSpPr>
          <p:nvPr>
            <p:ph sz="quarter" idx="28"/>
          </p:nvPr>
        </p:nvSpPr>
        <p:spPr bwMode="gray">
          <a:xfrm>
            <a:off x="333264"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4271796"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30"/>
          </p:nvPr>
        </p:nvSpPr>
        <p:spPr bwMode="gray">
          <a:xfrm>
            <a:off x="8210327" y="2317751"/>
            <a:ext cx="3643200" cy="1692493"/>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4239659"/>
            <a:ext cx="3643200" cy="102895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EC66AFF7-64CF-4CCB-825E-7559EF6FC762}"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p:cNvCxnSpPr/>
          <p:nvPr userDrawn="1"/>
        </p:nvCxnSpPr>
        <p:spPr bwMode="gray">
          <a:xfrm>
            <a:off x="333264"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24"/>
          </p:nvPr>
        </p:nvSpPr>
        <p:spPr bwMode="gray">
          <a:xfrm>
            <a:off x="4271796"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p:cNvCxnSpPr/>
          <p:nvPr userDrawn="1"/>
        </p:nvCxnSpPr>
        <p:spPr bwMode="gray">
          <a:xfrm>
            <a:off x="4271796"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Text Placeholder 11"/>
          <p:cNvSpPr>
            <a:spLocks noGrp="1"/>
          </p:cNvSpPr>
          <p:nvPr>
            <p:ph type="body" sz="quarter" idx="26"/>
          </p:nvPr>
        </p:nvSpPr>
        <p:spPr bwMode="gray">
          <a:xfrm>
            <a:off x="8210327" y="1931191"/>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p:cNvCxnSpPr/>
          <p:nvPr userDrawn="1"/>
        </p:nvCxnSpPr>
        <p:spPr bwMode="gray">
          <a:xfrm>
            <a:off x="8210327" y="2238606"/>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5" name="Text Placeholder 17"/>
          <p:cNvSpPr>
            <a:spLocks noGrp="1"/>
          </p:cNvSpPr>
          <p:nvPr>
            <p:ph type="body" sz="quarter" idx="31"/>
          </p:nvPr>
        </p:nvSpPr>
        <p:spPr bwMode="gray">
          <a:xfrm>
            <a:off x="333264" y="5452639"/>
            <a:ext cx="11520000"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32948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6: Content (5)">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97F478C9-0789-46D2-98DF-624D15B23134}"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332367"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55"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313943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291292" y="1931194"/>
            <a:ext cx="5609417" cy="398091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9049511"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2"/>
          </p:nvPr>
        </p:nvSpPr>
        <p:spPr bwMode="gray">
          <a:xfrm>
            <a:off x="9197845" y="3989616"/>
            <a:ext cx="2655682" cy="192249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3"/>
          </p:nvPr>
        </p:nvSpPr>
        <p:spPr bwMode="gray">
          <a:xfrm>
            <a:off x="9198313" y="1931194"/>
            <a:ext cx="2655214" cy="192249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145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37: Title (4)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76AD3B77-4BC4-4808-ADD8-A69C04197A37}"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3287752"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6242240"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264"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495"/>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9196727" y="2317638"/>
            <a:ext cx="2656800" cy="359447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54736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38: Title (4) &amp;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9" name="Text Placeholder 11"/>
          <p:cNvSpPr>
            <a:spLocks noGrp="1"/>
          </p:cNvSpPr>
          <p:nvPr>
            <p:ph type="body" sz="quarter" idx="16"/>
          </p:nvPr>
        </p:nvSpPr>
        <p:spPr bwMode="gray">
          <a:xfrm>
            <a:off x="333264"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3"/>
          </p:nvPr>
        </p:nvSpPr>
        <p:spPr bwMode="gray">
          <a:xfrm>
            <a:off x="333264"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3287752"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3287752"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6242240"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6242240"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264"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9" name="Straight Connector 18"/>
          <p:cNvCxnSpPr/>
          <p:nvPr userDrawn="1"/>
        </p:nvCxnSpPr>
        <p:spPr bwMode="gray">
          <a:xfrm>
            <a:off x="3287752"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6242240"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4" name="Straight Connector 23"/>
          <p:cNvCxnSpPr/>
          <p:nvPr userDrawn="1"/>
        </p:nvCxnSpPr>
        <p:spPr bwMode="gray">
          <a:xfrm>
            <a:off x="9196727" y="2238606"/>
            <a:ext cx="2656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6" name="Text Placeholder 11"/>
          <p:cNvSpPr>
            <a:spLocks noGrp="1"/>
          </p:cNvSpPr>
          <p:nvPr>
            <p:ph type="body" sz="quarter" idx="28"/>
          </p:nvPr>
        </p:nvSpPr>
        <p:spPr bwMode="gray">
          <a:xfrm>
            <a:off x="9196727" y="1931193"/>
            <a:ext cx="26568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9"/>
          </p:nvPr>
        </p:nvSpPr>
        <p:spPr bwMode="gray">
          <a:xfrm>
            <a:off x="9196727" y="2317752"/>
            <a:ext cx="2656800" cy="295086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ext Placeholder 17"/>
          <p:cNvSpPr>
            <a:spLocks noGrp="1"/>
          </p:cNvSpPr>
          <p:nvPr>
            <p:ph type="body" sz="quarter" idx="30"/>
          </p:nvPr>
        </p:nvSpPr>
        <p:spPr bwMode="gray">
          <a:xfrm>
            <a:off x="332366" y="5452639"/>
            <a:ext cx="11520897" cy="460800"/>
          </a:xfrm>
          <a:solidFill>
            <a:schemeClr val="accent3"/>
          </a:solidFill>
        </p:spPr>
        <p:txBody>
          <a:bodyPr anchor="ctr"/>
          <a:lstStyle>
            <a:lvl1pPr marL="7939" indent="0" algn="ctr">
              <a:spcBef>
                <a:spcPts val="0"/>
              </a:spcBef>
              <a:buFont typeface="Arial" panose="020B0604020202020204" pitchFamily="34" charset="0"/>
              <a:buNone/>
              <a:defRPr sz="1600" b="1">
                <a:solidFill>
                  <a:schemeClr val="bg1"/>
                </a:solidFill>
              </a:defRPr>
            </a:lvl1pPr>
            <a:lvl2pPr marL="7939" indent="0" algn="ctr">
              <a:spcBef>
                <a:spcPts val="0"/>
              </a:spcBef>
              <a:buNone/>
              <a:defRPr sz="1600" b="1">
                <a:solidFill>
                  <a:schemeClr val="bg1"/>
                </a:solidFill>
              </a:defRPr>
            </a:lvl2pPr>
            <a:lvl3pPr marL="7939" indent="0" algn="ctr">
              <a:spcBef>
                <a:spcPts val="0"/>
              </a:spcBef>
              <a:buNone/>
              <a:defRPr sz="1600" b="1">
                <a:solidFill>
                  <a:schemeClr val="bg1"/>
                </a:solidFill>
              </a:defRPr>
            </a:lvl3pPr>
            <a:lvl4pPr marL="7939" indent="0" algn="ctr">
              <a:spcBef>
                <a:spcPts val="0"/>
              </a:spcBef>
              <a:buNone/>
              <a:defRPr sz="1600" b="1">
                <a:solidFill>
                  <a:schemeClr val="bg1"/>
                </a:solidFill>
              </a:defRPr>
            </a:lvl4pPr>
            <a:lvl5pPr marL="7939" indent="0" algn="ctr">
              <a:spcBef>
                <a:spcPts val="0"/>
              </a:spcBef>
              <a:buNone/>
              <a:defRPr sz="1600" b="1">
                <a:solidFill>
                  <a:schemeClr val="bg1"/>
                </a:solidFill>
              </a:defRPr>
            </a:lvl5pPr>
            <a:lvl6pPr marL="7939" indent="0" algn="ctr">
              <a:spcBef>
                <a:spcPts val="0"/>
              </a:spcBef>
              <a:buNone/>
              <a:defRPr sz="1600" b="1">
                <a:solidFill>
                  <a:schemeClr val="bg1"/>
                </a:solidFill>
              </a:defRPr>
            </a:lvl6pPr>
            <a:lvl7pPr marL="7939" indent="0" algn="ctr">
              <a:spcBef>
                <a:spcPts val="0"/>
              </a:spcBef>
              <a:buNone/>
              <a:defRPr sz="1600" b="1">
                <a:solidFill>
                  <a:schemeClr val="bg1"/>
                </a:solidFill>
              </a:defRPr>
            </a:lvl7pPr>
            <a:lvl8pPr marL="7939" indent="0" algn="ctr">
              <a:spcBef>
                <a:spcPts val="0"/>
              </a:spcBef>
              <a:buNone/>
              <a:defRPr sz="1600" b="1">
                <a:solidFill>
                  <a:schemeClr val="bg1"/>
                </a:solidFill>
              </a:defRPr>
            </a:lvl8pPr>
            <a:lvl9pPr marL="7939"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31"/>
          </p:nvPr>
        </p:nvSpPr>
        <p:spPr bwMode="gray"/>
        <p:txBody>
          <a:bodyPr/>
          <a:lstStyle/>
          <a:p>
            <a:fld id="{87FCB855-4A5D-4E4E-9DA2-8EE26553E270}" type="datetime4">
              <a:rPr lang="en-US" smtClean="0"/>
              <a:t>December 9, 2022</a:t>
            </a:fld>
            <a:endParaRPr lang="en-US"/>
          </a:p>
        </p:txBody>
      </p:sp>
      <p:sp>
        <p:nvSpPr>
          <p:cNvPr id="8" name="Footer Placeholder 7"/>
          <p:cNvSpPr>
            <a:spLocks noGrp="1"/>
          </p:cNvSpPr>
          <p:nvPr>
            <p:ph type="ftr" sz="quarter" idx="32"/>
          </p:nvPr>
        </p:nvSpPr>
        <p:spPr bwMode="gray"/>
        <p:txBody>
          <a:bodyPr/>
          <a:lstStyle/>
          <a:p>
            <a:pPr lvl="8"/>
            <a:endParaRPr lang="en-US"/>
          </a:p>
        </p:txBody>
      </p:sp>
      <p:sp>
        <p:nvSpPr>
          <p:cNvPr id="10" name="Slide Number Placeholder 9"/>
          <p:cNvSpPr>
            <a:spLocks noGrp="1"/>
          </p:cNvSpPr>
          <p:nvPr>
            <p:ph type="sldNum" sz="quarter" idx="33"/>
          </p:nvPr>
        </p:nvSpPr>
        <p:spPr bwMode="gray"/>
        <p:txBody>
          <a:bodyPr/>
          <a:lstStyle/>
          <a:p>
            <a:r>
              <a:rPr lang="en-US"/>
              <a:t>Slide </a:t>
            </a:r>
            <a:fld id="{619F89D8-7AE3-494A-97F3-03D680869632}" type="slidenum">
              <a:rPr lang="en-US" smtClean="0"/>
              <a:pPr/>
              <a:t>‹#›</a:t>
            </a:fld>
            <a:endParaRPr lang="en-US"/>
          </a:p>
        </p:txBody>
      </p:sp>
      <p:sp>
        <p:nvSpPr>
          <p:cNvPr id="31"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42" name="Straight Connector 41"/>
          <p:cNvCxnSpPr/>
          <p:nvPr userDrawn="1"/>
        </p:nvCxnSpPr>
        <p:spPr bwMode="gray">
          <a:xfrm>
            <a:off x="3138908"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3" name="Straight Connector 42"/>
          <p:cNvCxnSpPr/>
          <p:nvPr userDrawn="1"/>
        </p:nvCxnSpPr>
        <p:spPr bwMode="gray">
          <a:xfrm>
            <a:off x="9047884"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44" name="Straight Connector 43"/>
          <p:cNvCxnSpPr/>
          <p:nvPr userDrawn="1"/>
        </p:nvCxnSpPr>
        <p:spPr bwMode="gray">
          <a:xfrm>
            <a:off x="6093396" y="2388954"/>
            <a:ext cx="0" cy="287966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39272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9: Content (3)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457BFC65-2C29-4050-9FBC-E4D63758B374}"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50004" y="1931197"/>
            <a:ext cx="5603523"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1931197"/>
            <a:ext cx="5602537"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579193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0: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F9C33CE8-2C5A-41B3-BEDF-6CAFE2E56F41}"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4259985"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1931197"/>
            <a:ext cx="3643200" cy="1853869"/>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4118225"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6" name="Content Placeholder 3"/>
          <p:cNvSpPr>
            <a:spLocks noGrp="1"/>
          </p:cNvSpPr>
          <p:nvPr>
            <p:ph sz="quarter" idx="21"/>
          </p:nvPr>
        </p:nvSpPr>
        <p:spPr bwMode="gray">
          <a:xfrm>
            <a:off x="332367" y="4064036"/>
            <a:ext cx="11520897" cy="1848076"/>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3" name="Straight Connector 22"/>
          <p:cNvCxnSpPr/>
          <p:nvPr userDrawn="1"/>
        </p:nvCxnSpPr>
        <p:spPr bwMode="gray">
          <a:xfrm>
            <a:off x="8056756" y="1931197"/>
            <a:ext cx="0" cy="1853869"/>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4" name="Content Placeholder 3"/>
          <p:cNvSpPr>
            <a:spLocks noGrp="1"/>
          </p:cNvSpPr>
          <p:nvPr>
            <p:ph sz="quarter" idx="22"/>
          </p:nvPr>
        </p:nvSpPr>
        <p:spPr bwMode="gray">
          <a:xfrm>
            <a:off x="8210327" y="1931197"/>
            <a:ext cx="3643200" cy="1853869"/>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785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1: Content (8)">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8" name="Straight Connector 17"/>
          <p:cNvCxnSpPr/>
          <p:nvPr userDrawn="1"/>
        </p:nvCxnSpPr>
        <p:spPr bwMode="gray">
          <a:xfrm>
            <a:off x="333527" y="3925094"/>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3287752"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3287752"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4"/>
          </p:nvPr>
        </p:nvSpPr>
        <p:spPr bwMode="gray"/>
        <p:txBody>
          <a:bodyPr/>
          <a:lstStyle/>
          <a:p>
            <a:fld id="{ECD53AFA-9BA7-4828-993D-2AB54690AFA9}" type="datetime4">
              <a:rPr lang="en-US" smtClean="0"/>
              <a:t>December 9, 2022</a:t>
            </a:fld>
            <a:endParaRPr lang="en-US"/>
          </a:p>
        </p:txBody>
      </p:sp>
      <p:sp>
        <p:nvSpPr>
          <p:cNvPr id="4" name="Footer Placeholder 3"/>
          <p:cNvSpPr>
            <a:spLocks noGrp="1"/>
          </p:cNvSpPr>
          <p:nvPr>
            <p:ph type="ftr" sz="quarter" idx="25"/>
          </p:nvPr>
        </p:nvSpPr>
        <p:spPr bwMode="gray"/>
        <p:txBody>
          <a:bodyPr/>
          <a:lstStyle/>
          <a:p>
            <a:pPr lvl="8"/>
            <a:endParaRPr lang="en-US"/>
          </a:p>
        </p:txBody>
      </p:sp>
      <p:sp>
        <p:nvSpPr>
          <p:cNvPr id="5" name="Slide Number Placeholder 4"/>
          <p:cNvSpPr>
            <a:spLocks noGrp="1"/>
          </p:cNvSpPr>
          <p:nvPr>
            <p:ph type="sldNum" sz="quarter" idx="26"/>
          </p:nvPr>
        </p:nvSpPr>
        <p:spPr bwMode="gray"/>
        <p:txBody>
          <a:bodyPr/>
          <a:lstStyle/>
          <a:p>
            <a:r>
              <a:rPr lang="en-US"/>
              <a:t>Slide </a:t>
            </a:r>
            <a:fld id="{619F89D8-7AE3-494A-97F3-03D680869632}" type="slidenum">
              <a:rPr lang="en-US" smtClean="0"/>
              <a:pPr/>
              <a:t>‹#›</a:t>
            </a:fld>
            <a:endParaRPr lang="en-US"/>
          </a:p>
        </p:txBody>
      </p:sp>
      <p:sp>
        <p:nvSpPr>
          <p:cNvPr id="15"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4" name="Content Placeholder 3"/>
          <p:cNvSpPr>
            <a:spLocks noGrp="1"/>
          </p:cNvSpPr>
          <p:nvPr>
            <p:ph sz="quarter" idx="27"/>
          </p:nvPr>
        </p:nvSpPr>
        <p:spPr bwMode="gray">
          <a:xfrm>
            <a:off x="6242240" y="1932098"/>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8"/>
          </p:nvPr>
        </p:nvSpPr>
        <p:spPr bwMode="gray">
          <a:xfrm>
            <a:off x="9196727" y="1932849"/>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9"/>
          </p:nvPr>
        </p:nvSpPr>
        <p:spPr bwMode="gray">
          <a:xfrm>
            <a:off x="6242240" y="4016596"/>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30"/>
          </p:nvPr>
        </p:nvSpPr>
        <p:spPr bwMode="gray">
          <a:xfrm>
            <a:off x="9196727" y="4017347"/>
            <a:ext cx="2656800" cy="1897200"/>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3804565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ascination_6: Title + Text Two Columns">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CB0F7308-9015-463D-BAEC-5770C69EA500}"/>
              </a:ext>
            </a:extLst>
          </p:cNvPr>
          <p:cNvSpPr>
            <a:spLocks noGrp="1"/>
          </p:cNvSpPr>
          <p:nvPr>
            <p:ph type="body" sz="quarter" idx="10"/>
          </p:nvPr>
        </p:nvSpPr>
        <p:spPr>
          <a:xfrm>
            <a:off x="407988" y="2708275"/>
            <a:ext cx="11376644" cy="3529037"/>
          </a:xfrm>
        </p:spPr>
        <p:txBody>
          <a:bodyPr lIns="0" tIns="0" rIns="0" bIns="0" numCol="2" spcCol="72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3">
            <a:extLst>
              <a:ext uri="{FF2B5EF4-FFF2-40B4-BE49-F238E27FC236}">
                <a16:creationId xmlns:a16="http://schemas.microsoft.com/office/drawing/2014/main" id="{74D5D19C-1BEC-4BCB-9DD0-3C3D7A114ECE}"/>
              </a:ext>
            </a:extLst>
          </p:cNvPr>
          <p:cNvSpPr>
            <a:spLocks noGrp="1"/>
          </p:cNvSpPr>
          <p:nvPr>
            <p:ph type="title"/>
          </p:nvPr>
        </p:nvSpPr>
        <p:spPr/>
        <p:txBody>
          <a:bodyPr lIns="0" tIns="0" rIns="0" bIns="0"/>
          <a:lstStyle/>
          <a:p>
            <a:r>
              <a:rPr lang="en-US"/>
              <a:t>Click to edit Master title style</a:t>
            </a:r>
          </a:p>
        </p:txBody>
      </p:sp>
    </p:spTree>
    <p:extLst>
      <p:ext uri="{BB962C8B-B14F-4D97-AF65-F5344CB8AC3E}">
        <p14:creationId xmlns:p14="http://schemas.microsoft.com/office/powerpoint/2010/main" val="386708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2: Title (4) &amp; Content (4)">
    <p:spTree>
      <p:nvGrpSpPr>
        <p:cNvPr id="1" name=""/>
        <p:cNvGrpSpPr/>
        <p:nvPr/>
      </p:nvGrpSpPr>
      <p:grpSpPr>
        <a:xfrm>
          <a:off x="0" y="0"/>
          <a:ext cx="0" cy="0"/>
          <a:chOff x="0" y="0"/>
          <a:chExt cx="0" cy="0"/>
        </a:xfrm>
      </p:grpSpPr>
      <p:sp>
        <p:nvSpPr>
          <p:cNvPr id="12"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17"/>
          </p:nvPr>
        </p:nvSpPr>
        <p:spPr bwMode="gray">
          <a:xfrm>
            <a:off x="333264" y="4045107"/>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p:cNvSpPr>
            <a:spLocks noGrp="1"/>
          </p:cNvSpPr>
          <p:nvPr>
            <p:ph type="body" sz="quarter" idx="18"/>
          </p:nvPr>
        </p:nvSpPr>
        <p:spPr bwMode="gray">
          <a:xfrm>
            <a:off x="624804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15"/>
          <p:cNvSpPr>
            <a:spLocks noGrp="1"/>
          </p:cNvSpPr>
          <p:nvPr>
            <p:ph sz="quarter" idx="20"/>
          </p:nvPr>
        </p:nvSpPr>
        <p:spPr bwMode="gray">
          <a:xfrm>
            <a:off x="333264" y="4432235"/>
            <a:ext cx="5605200" cy="1484195"/>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15"/>
          <p:cNvSpPr>
            <a:spLocks noGrp="1"/>
          </p:cNvSpPr>
          <p:nvPr>
            <p:ph sz="quarter" idx="19"/>
          </p:nvPr>
        </p:nvSpPr>
        <p:spPr bwMode="gray">
          <a:xfrm>
            <a:off x="333264" y="2317638"/>
            <a:ext cx="5605200" cy="1484876"/>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ußzeilenplatzhalter 2"/>
          <p:cNvSpPr>
            <a:spLocks noGrp="1"/>
          </p:cNvSpPr>
          <p:nvPr>
            <p:ph type="ftr" sz="quarter" idx="10"/>
          </p:nvPr>
        </p:nvSpPr>
        <p:spPr bwMode="gray"/>
        <p:txBody>
          <a:bodyPr/>
          <a:lstStyle/>
          <a:p>
            <a:pPr lvl="8"/>
            <a:endParaRPr lang="en-US"/>
          </a:p>
        </p:txBody>
      </p:sp>
      <p:sp>
        <p:nvSpPr>
          <p:cNvPr id="4" name="Datumsplatzhalter 3"/>
          <p:cNvSpPr>
            <a:spLocks noGrp="1"/>
          </p:cNvSpPr>
          <p:nvPr>
            <p:ph type="dt" sz="half" idx="11"/>
          </p:nvPr>
        </p:nvSpPr>
        <p:spPr bwMode="gray"/>
        <p:txBody>
          <a:bodyPr/>
          <a:lstStyle/>
          <a:p>
            <a:fld id="{ED2C4047-B187-4880-B8A0-BD982730F3CD}" type="datetime4">
              <a:rPr lang="en-US" smtClean="0"/>
              <a:t>December 9, 2022</a:t>
            </a:fld>
            <a:endParaRPr lang="en-US"/>
          </a:p>
        </p:txBody>
      </p:sp>
      <p:sp>
        <p:nvSpPr>
          <p:cNvPr id="5" name="Foliennummernplatzhalt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7" name="Straight Connector 10"/>
          <p:cNvCxnSpPr/>
          <p:nvPr userDrawn="1"/>
        </p:nvCxnSpPr>
        <p:spPr bwMode="gray">
          <a:xfrm>
            <a:off x="333264"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1" name="Straight Connector 9"/>
          <p:cNvCxnSpPr/>
          <p:nvPr userDrawn="1"/>
        </p:nvCxnSpPr>
        <p:spPr bwMode="gray">
          <a:xfrm>
            <a:off x="333264" y="4348008"/>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4" name="Straight Connector 14"/>
          <p:cNvCxnSpPr/>
          <p:nvPr userDrawn="1"/>
        </p:nvCxnSpPr>
        <p:spPr bwMode="gray">
          <a:xfrm>
            <a:off x="6248045" y="223917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8" name="Content Placeholder 15"/>
          <p:cNvSpPr>
            <a:spLocks noGrp="1"/>
          </p:cNvSpPr>
          <p:nvPr>
            <p:ph sz="quarter" idx="21"/>
          </p:nvPr>
        </p:nvSpPr>
        <p:spPr bwMode="gray">
          <a:xfrm>
            <a:off x="6248045" y="2317641"/>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bwMode="gray"/>
        <p:txBody>
          <a:bodyPr/>
          <a:lstStyle/>
          <a:p>
            <a:r>
              <a:rPr lang="en-US"/>
              <a:t>Click to edit Master title style</a:t>
            </a:r>
          </a:p>
        </p:txBody>
      </p:sp>
      <p:sp>
        <p:nvSpPr>
          <p:cNvPr id="18" name="Subtitle 2"/>
          <p:cNvSpPr>
            <a:spLocks noGrp="1"/>
          </p:cNvSpPr>
          <p:nvPr>
            <p:ph type="subTitle" idx="13"/>
          </p:nvPr>
        </p:nvSpPr>
        <p:spPr bwMode="gray">
          <a:xfrm>
            <a:off x="332368" y="1085213"/>
            <a:ext cx="11521159"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32" name="Straight Connector 31"/>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Text Placeholder 11"/>
          <p:cNvSpPr>
            <a:spLocks noGrp="1"/>
          </p:cNvSpPr>
          <p:nvPr>
            <p:ph type="body" sz="quarter" idx="22"/>
          </p:nvPr>
        </p:nvSpPr>
        <p:spPr bwMode="gray">
          <a:xfrm>
            <a:off x="6248045" y="4043972"/>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9" name="Straight Connector 14"/>
          <p:cNvCxnSpPr/>
          <p:nvPr userDrawn="1"/>
        </p:nvCxnSpPr>
        <p:spPr bwMode="gray">
          <a:xfrm>
            <a:off x="6248045" y="4351954"/>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0" name="Content Placeholder 15"/>
          <p:cNvSpPr>
            <a:spLocks noGrp="1"/>
          </p:cNvSpPr>
          <p:nvPr>
            <p:ph sz="quarter" idx="23"/>
          </p:nvPr>
        </p:nvSpPr>
        <p:spPr bwMode="gray">
          <a:xfrm>
            <a:off x="6248045" y="4430420"/>
            <a:ext cx="5605200" cy="1481057"/>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6044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43: Content (4)">
    <p:spTree>
      <p:nvGrpSpPr>
        <p:cNvPr id="1" name=""/>
        <p:cNvGrpSpPr/>
        <p:nvPr/>
      </p:nvGrpSpPr>
      <p:grpSpPr>
        <a:xfrm>
          <a:off x="0" y="0"/>
          <a:ext cx="0" cy="0"/>
          <a:chOff x="0" y="0"/>
          <a:chExt cx="0" cy="0"/>
        </a:xfrm>
      </p:grpSpPr>
      <p:sp>
        <p:nvSpPr>
          <p:cNvPr id="11" name="Content Placeholder 3"/>
          <p:cNvSpPr>
            <a:spLocks noGrp="1"/>
          </p:cNvSpPr>
          <p:nvPr>
            <p:ph sz="quarter" idx="20"/>
          </p:nvPr>
        </p:nvSpPr>
        <p:spPr bwMode="gray">
          <a:xfrm>
            <a:off x="333264"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bwMode="gray">
          <a:xfrm>
            <a:off x="6095999" y="1931195"/>
            <a:ext cx="0" cy="398224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8" name="Straight Connector 17"/>
          <p:cNvCxnSpPr/>
          <p:nvPr userDrawn="1"/>
        </p:nvCxnSpPr>
        <p:spPr bwMode="gray">
          <a:xfrm>
            <a:off x="333527" y="3922317"/>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9" name="Content Placeholder 3"/>
          <p:cNvSpPr>
            <a:spLocks noGrp="1"/>
          </p:cNvSpPr>
          <p:nvPr>
            <p:ph sz="quarter" idx="21"/>
          </p:nvPr>
        </p:nvSpPr>
        <p:spPr bwMode="gray">
          <a:xfrm>
            <a:off x="6234129" y="1931195"/>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6234129" y="4059571"/>
            <a:ext cx="5619398" cy="1853868"/>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4"/>
          </p:nvPr>
        </p:nvSpPr>
        <p:spPr bwMode="gray"/>
        <p:txBody>
          <a:bodyPr/>
          <a:lstStyle/>
          <a:p>
            <a:fld id="{25101AD1-F4F5-4FFF-8287-A499CEF121D5}" type="datetime4">
              <a:rPr lang="en-US" smtClean="0"/>
              <a:t>December 9, 2022</a:t>
            </a:fld>
            <a:endParaRPr lang="en-US"/>
          </a:p>
        </p:txBody>
      </p:sp>
      <p:sp>
        <p:nvSpPr>
          <p:cNvPr id="4" name="Footer Placeholder 3"/>
          <p:cNvSpPr>
            <a:spLocks noGrp="1"/>
          </p:cNvSpPr>
          <p:nvPr>
            <p:ph type="ftr" sz="quarter" idx="25"/>
          </p:nvPr>
        </p:nvSpPr>
        <p:spPr bwMode="gray"/>
        <p:txBody>
          <a:bodyPr/>
          <a:lstStyle/>
          <a:p>
            <a:pPr lvl="8"/>
            <a:endParaRPr lang="en-US"/>
          </a:p>
        </p:txBody>
      </p:sp>
      <p:sp>
        <p:nvSpPr>
          <p:cNvPr id="5" name="Slide Number Placeholder 4"/>
          <p:cNvSpPr>
            <a:spLocks noGrp="1"/>
          </p:cNvSpPr>
          <p:nvPr>
            <p:ph type="sldNum" sz="quarter" idx="26"/>
          </p:nvPr>
        </p:nvSpPr>
        <p:spPr bwMode="gray"/>
        <p:txBody>
          <a:bodyPr/>
          <a:lstStyle/>
          <a:p>
            <a:r>
              <a:rPr lang="en-US"/>
              <a:t>Slide </a:t>
            </a:r>
            <a:fld id="{619F89D8-7AE3-494A-97F3-03D680869632}" type="slidenum">
              <a:rPr lang="en-US" smtClean="0"/>
              <a:pPr/>
              <a:t>‹#›</a:t>
            </a:fld>
            <a:endParaRPr lang="en-US"/>
          </a:p>
        </p:txBody>
      </p:sp>
      <p:sp>
        <p:nvSpPr>
          <p:cNvPr id="15"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6" name="Title 5"/>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140746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4: Content (4)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33326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1"/>
          </p:nvPr>
        </p:nvSpPr>
        <p:spPr bwMode="gray">
          <a:xfrm>
            <a:off x="6232344" y="1931198"/>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2"/>
          </p:nvPr>
        </p:nvSpPr>
        <p:spPr bwMode="gray">
          <a:xfrm>
            <a:off x="33326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Content Placeholder 3"/>
          <p:cNvSpPr>
            <a:spLocks noGrp="1"/>
          </p:cNvSpPr>
          <p:nvPr>
            <p:ph sz="quarter" idx="23"/>
          </p:nvPr>
        </p:nvSpPr>
        <p:spPr bwMode="gray">
          <a:xfrm>
            <a:off x="6232344" y="3737725"/>
            <a:ext cx="5621183" cy="1530893"/>
          </a:xfrm>
        </p:spPr>
        <p:txBody>
          <a:bodyPr lIns="0" tIns="0" rIns="0" bIns="0" anchor="ctr"/>
          <a:lstStyle>
            <a:lvl1pPr algn="ctr">
              <a:defRPr/>
            </a:lvl1pPr>
            <a:lvl2pPr algn="ctr">
              <a:defRPr/>
            </a:lvl2pPr>
            <a:lvl3pPr algn="ctr">
              <a:defRPr/>
            </a:lvl3pPr>
            <a:lvl4pPr algn="ctr">
              <a:defRPr/>
            </a:lvl4pPr>
            <a:lvl5pPr algn="ctr">
              <a:defRPr/>
            </a:lvl5pPr>
            <a:lvl6pPr algn="ctr">
              <a:defRPr/>
            </a:lvl6pPr>
            <a:lvl7pPr algn="ctr">
              <a:defRPr/>
            </a:lvl7pPr>
            <a:lvl8pPr algn="ctr">
              <a:defRPr/>
            </a:lvl8pPr>
            <a:lvl9pPr algn="ct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11"/>
          <p:cNvSpPr>
            <a:spLocks noGrp="1"/>
          </p:cNvSpPr>
          <p:nvPr>
            <p:ph type="body" sz="quarter" idx="24"/>
          </p:nvPr>
        </p:nvSpPr>
        <p:spPr bwMode="gray">
          <a:xfrm>
            <a:off x="332367" y="5452639"/>
            <a:ext cx="11521160"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3" name="Straight Connector 22"/>
          <p:cNvCxnSpPr/>
          <p:nvPr userDrawn="1"/>
        </p:nvCxnSpPr>
        <p:spPr bwMode="gray">
          <a:xfrm>
            <a:off x="333527" y="359990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 name="Date Placeholder 2"/>
          <p:cNvSpPr>
            <a:spLocks noGrp="1"/>
          </p:cNvSpPr>
          <p:nvPr>
            <p:ph type="dt" sz="half" idx="25"/>
          </p:nvPr>
        </p:nvSpPr>
        <p:spPr bwMode="gray"/>
        <p:txBody>
          <a:bodyPr/>
          <a:lstStyle/>
          <a:p>
            <a:fld id="{2A340F7E-65E8-4825-BE09-902CD7213A93}" type="datetime4">
              <a:rPr lang="en-US" smtClean="0"/>
              <a:t>December 9, 2022</a:t>
            </a:fld>
            <a:endParaRPr lang="en-US"/>
          </a:p>
        </p:txBody>
      </p:sp>
      <p:sp>
        <p:nvSpPr>
          <p:cNvPr id="4" name="Footer Placeholder 3"/>
          <p:cNvSpPr>
            <a:spLocks noGrp="1"/>
          </p:cNvSpPr>
          <p:nvPr>
            <p:ph type="ftr" sz="quarter" idx="26"/>
          </p:nvPr>
        </p:nvSpPr>
        <p:spPr bwMode="gray"/>
        <p:txBody>
          <a:bodyPr/>
          <a:lstStyle/>
          <a:p>
            <a:pPr lvl="8"/>
            <a:endParaRPr lang="en-US"/>
          </a:p>
        </p:txBody>
      </p:sp>
      <p:sp>
        <p:nvSpPr>
          <p:cNvPr id="5" name="Slide Number Placeholder 4"/>
          <p:cNvSpPr>
            <a:spLocks noGrp="1"/>
          </p:cNvSpPr>
          <p:nvPr>
            <p:ph type="sldNum" sz="quarter" idx="27"/>
          </p:nvPr>
        </p:nvSpPr>
        <p:spPr bwMode="gray"/>
        <p:txBody>
          <a:bodyPr/>
          <a:lstStyle/>
          <a:p>
            <a:r>
              <a:rPr lang="en-US"/>
              <a:t>Slide </a:t>
            </a:r>
            <a:fld id="{619F89D8-7AE3-494A-97F3-03D680869632}" type="slidenum">
              <a:rPr lang="en-US" smtClean="0"/>
              <a:pPr/>
              <a:t>‹#›</a:t>
            </a:fld>
            <a:endParaRPr lang="en-US"/>
          </a:p>
        </p:txBody>
      </p:sp>
      <p:cxnSp>
        <p:nvCxnSpPr>
          <p:cNvPr id="14" name="Straight Connector 13"/>
          <p:cNvCxnSpPr/>
          <p:nvPr userDrawn="1"/>
        </p:nvCxnSpPr>
        <p:spPr bwMode="gray">
          <a:xfrm>
            <a:off x="6095999" y="1931195"/>
            <a:ext cx="0" cy="333742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Subtitle 2"/>
          <p:cNvSpPr>
            <a:spLocks noGrp="1"/>
          </p:cNvSpPr>
          <p:nvPr>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7672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45: Title (2) &amp; Content (3)">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1"/>
          </p:nvPr>
        </p:nvSpPr>
        <p:spPr bwMode="gray">
          <a:xfrm>
            <a:off x="2553273" y="3993324"/>
            <a:ext cx="5361993" cy="191932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1798" y="3921919"/>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582" y="1931196"/>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userDrawn="1">
            <p:ph sz="quarter" idx="24"/>
          </p:nvPr>
        </p:nvSpPr>
        <p:spPr bwMode="gray">
          <a:xfrm>
            <a:off x="332582" y="3993324"/>
            <a:ext cx="1918800" cy="1919320"/>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userDrawn="1">
            <p:ph type="dt" sz="half" idx="26"/>
          </p:nvPr>
        </p:nvSpPr>
        <p:spPr bwMode="gray"/>
        <p:txBody>
          <a:bodyPr/>
          <a:lstStyle/>
          <a:p>
            <a:fld id="{0361A96F-F92F-4C5F-B74E-46D79CF85E42}" type="datetime4">
              <a:rPr lang="en-US" smtClean="0"/>
              <a:t>December 9, 2022</a:t>
            </a:fld>
            <a:endParaRPr lang="en-US"/>
          </a:p>
        </p:txBody>
      </p:sp>
      <p:sp>
        <p:nvSpPr>
          <p:cNvPr id="4" name="Footer Placeholder 3"/>
          <p:cNvSpPr>
            <a:spLocks noGrp="1"/>
          </p:cNvSpPr>
          <p:nvPr userDrawn="1">
            <p:ph type="ftr" sz="quarter" idx="27"/>
          </p:nvPr>
        </p:nvSpPr>
        <p:spPr bwMode="gray"/>
        <p:txBody>
          <a:bodyPr/>
          <a:lstStyle/>
          <a:p>
            <a:pPr lvl="8"/>
            <a:endParaRPr lang="en-US"/>
          </a:p>
        </p:txBody>
      </p:sp>
      <p:sp>
        <p:nvSpPr>
          <p:cNvPr id="5" name="Slide Number Placeholder 4"/>
          <p:cNvSpPr>
            <a:spLocks noGrp="1"/>
          </p:cNvSpPr>
          <p:nvPr userDrawn="1">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userDrawn="1">
            <p:ph type="subTitle" idx="13"/>
          </p:nvPr>
        </p:nvSpPr>
        <p:spPr bwMode="gray">
          <a:xfrm>
            <a:off x="332366" y="1085213"/>
            <a:ext cx="11521161"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22909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 Title (3) &amp; Content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1"/>
          </p:nvPr>
        </p:nvSpPr>
        <p:spPr bwMode="gray">
          <a:xfrm>
            <a:off x="2553273" y="3305949"/>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680702"/>
            <a:ext cx="5361993"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866" y="3235138"/>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0" name="Straight Connector 19"/>
          <p:cNvCxnSpPr/>
          <p:nvPr userDrawn="1"/>
        </p:nvCxnSpPr>
        <p:spPr bwMode="gray">
          <a:xfrm>
            <a:off x="2554866" y="4611082"/>
            <a:ext cx="53604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userDrawn="1">
            <p:ph sz="quarter" idx="23"/>
          </p:nvPr>
        </p:nvSpPr>
        <p:spPr bwMode="gray">
          <a:xfrm>
            <a:off x="332367" y="1931196"/>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userDrawn="1">
            <p:ph sz="quarter" idx="24"/>
          </p:nvPr>
        </p:nvSpPr>
        <p:spPr bwMode="gray">
          <a:xfrm>
            <a:off x="332367" y="3305949"/>
            <a:ext cx="1917663"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userDrawn="1">
            <p:ph sz="quarter" idx="25"/>
          </p:nvPr>
        </p:nvSpPr>
        <p:spPr bwMode="gray">
          <a:xfrm>
            <a:off x="332367" y="4680702"/>
            <a:ext cx="1917663"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userDrawn="1">
            <p:ph type="dt" sz="half" idx="26"/>
          </p:nvPr>
        </p:nvSpPr>
        <p:spPr bwMode="gray"/>
        <p:txBody>
          <a:bodyPr/>
          <a:lstStyle/>
          <a:p>
            <a:fld id="{3A8311E7-9510-47E9-9CC5-5A6C7285DC23}" type="datetime4">
              <a:rPr lang="en-US" smtClean="0"/>
              <a:t>December 9, 2022</a:t>
            </a:fld>
            <a:endParaRPr lang="en-US"/>
          </a:p>
        </p:txBody>
      </p:sp>
      <p:sp>
        <p:nvSpPr>
          <p:cNvPr id="4" name="Footer Placeholder 3"/>
          <p:cNvSpPr>
            <a:spLocks noGrp="1"/>
          </p:cNvSpPr>
          <p:nvPr userDrawn="1">
            <p:ph type="ftr" sz="quarter" idx="27"/>
          </p:nvPr>
        </p:nvSpPr>
        <p:spPr bwMode="gray"/>
        <p:txBody>
          <a:bodyPr/>
          <a:lstStyle/>
          <a:p>
            <a:pPr lvl="8"/>
            <a:endParaRPr lang="en-US"/>
          </a:p>
        </p:txBody>
      </p:sp>
      <p:sp>
        <p:nvSpPr>
          <p:cNvPr id="5" name="Slide Number Placeholder 4"/>
          <p:cNvSpPr>
            <a:spLocks noGrp="1"/>
          </p:cNvSpPr>
          <p:nvPr userDrawn="1">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1" name="Content Placeholder 3"/>
          <p:cNvSpPr>
            <a:spLocks noGrp="1"/>
          </p:cNvSpPr>
          <p:nvPr>
            <p:ph sz="quarter" idx="29"/>
          </p:nvPr>
        </p:nvSpPr>
        <p:spPr bwMode="gray">
          <a:xfrm>
            <a:off x="8218509" y="1931196"/>
            <a:ext cx="3634755" cy="3981448"/>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525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47: Title (3) &amp; Content (3)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464" y="323513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305949"/>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680702"/>
            <a:ext cx="9299991" cy="123194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2554464" y="461108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6"/>
          </p:nvPr>
        </p:nvSpPr>
        <p:spPr bwMode="gray"/>
        <p:txBody>
          <a:bodyPr/>
          <a:lstStyle/>
          <a:p>
            <a:fld id="{33D25E9F-486F-4DB6-97CD-8C5DEA8C1B21}" type="datetime4">
              <a:rPr lang="en-US" smtClean="0"/>
              <a:t>December 9, 2022</a:t>
            </a:fld>
            <a:endParaRPr lang="en-US"/>
          </a:p>
        </p:txBody>
      </p:sp>
      <p:sp>
        <p:nvSpPr>
          <p:cNvPr id="4" name="Footer Placeholder 3"/>
          <p:cNvSpPr>
            <a:spLocks noGrp="1"/>
          </p:cNvSpPr>
          <p:nvPr>
            <p:ph type="ftr" sz="quarter" idx="27"/>
          </p:nvPr>
        </p:nvSpPr>
        <p:spPr bwMode="gray"/>
        <p:txBody>
          <a:bodyPr/>
          <a:lstStyle/>
          <a:p>
            <a:pPr lvl="8"/>
            <a:endParaRPr lang="en-US"/>
          </a:p>
        </p:txBody>
      </p:sp>
      <p:sp>
        <p:nvSpPr>
          <p:cNvPr id="5" name="Slide Number Placeholder 4"/>
          <p:cNvSpPr>
            <a:spLocks noGrp="1"/>
          </p:cNvSpPr>
          <p:nvPr>
            <p:ph type="sldNum" sz="quarter" idx="28"/>
          </p:nvPr>
        </p:nvSpPr>
        <p:spPr bwMode="gray"/>
        <p:txBody>
          <a:bodyPr/>
          <a:lstStyle/>
          <a:p>
            <a:r>
              <a:rPr lang="en-US"/>
              <a:t>Slide </a:t>
            </a:r>
            <a:fld id="{619F89D8-7AE3-494A-97F3-03D680869632}" type="slidenum">
              <a:rPr lang="en-US" smtClean="0"/>
              <a:pPr/>
              <a:t>‹#›</a:t>
            </a:fld>
            <a:endParaRPr lang="en-US"/>
          </a:p>
        </p:txBody>
      </p:sp>
      <p:sp>
        <p:nvSpPr>
          <p:cNvPr id="16"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801538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8: Title (3) &amp; Content (3) &amp; Box 4">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2" name="Content Placeholder 3"/>
          <p:cNvSpPr>
            <a:spLocks noGrp="1"/>
          </p:cNvSpPr>
          <p:nvPr>
            <p:ph sz="quarter" idx="20"/>
          </p:nvPr>
        </p:nvSpPr>
        <p:spPr bwMode="gray">
          <a:xfrm>
            <a:off x="2553273" y="1931196"/>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3" name="Straight Connector 12"/>
          <p:cNvCxnSpPr/>
          <p:nvPr userDrawn="1"/>
        </p:nvCxnSpPr>
        <p:spPr bwMode="gray">
          <a:xfrm>
            <a:off x="2554464" y="3019668"/>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Content Placeholder 3"/>
          <p:cNvSpPr>
            <a:spLocks noGrp="1"/>
          </p:cNvSpPr>
          <p:nvPr>
            <p:ph sz="quarter" idx="21"/>
          </p:nvPr>
        </p:nvSpPr>
        <p:spPr bwMode="gray">
          <a:xfrm>
            <a:off x="2553273" y="3091669"/>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2"/>
          </p:nvPr>
        </p:nvSpPr>
        <p:spPr bwMode="gray">
          <a:xfrm>
            <a:off x="2553273" y="4252143"/>
            <a:ext cx="9299991" cy="1016472"/>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2554464" y="4180142"/>
            <a:ext cx="92988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35" name="Content Placeholder 3"/>
          <p:cNvSpPr>
            <a:spLocks noGrp="1"/>
          </p:cNvSpPr>
          <p:nvPr>
            <p:ph sz="quarter" idx="23"/>
          </p:nvPr>
        </p:nvSpPr>
        <p:spPr bwMode="gray">
          <a:xfrm>
            <a:off x="333264" y="1931196"/>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4"/>
          </p:nvPr>
        </p:nvSpPr>
        <p:spPr bwMode="gray">
          <a:xfrm>
            <a:off x="333264" y="3091669"/>
            <a:ext cx="1916766" cy="101647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25"/>
          </p:nvPr>
        </p:nvSpPr>
        <p:spPr bwMode="gray">
          <a:xfrm>
            <a:off x="333264" y="4252143"/>
            <a:ext cx="1916766" cy="101647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Text Placeholder 11"/>
          <p:cNvSpPr>
            <a:spLocks noGrp="1"/>
          </p:cNvSpPr>
          <p:nvPr>
            <p:ph type="body" sz="quarter" idx="26"/>
          </p:nvPr>
        </p:nvSpPr>
        <p:spPr bwMode="gray">
          <a:xfrm>
            <a:off x="332366"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27"/>
          </p:nvPr>
        </p:nvSpPr>
        <p:spPr bwMode="gray"/>
        <p:txBody>
          <a:bodyPr/>
          <a:lstStyle/>
          <a:p>
            <a:fld id="{615C15BA-2F45-4B42-A8E7-428B2AD20B5E}" type="datetime4">
              <a:rPr lang="en-US" smtClean="0"/>
              <a:t>December 9, 2022</a:t>
            </a:fld>
            <a:endParaRPr lang="en-US"/>
          </a:p>
        </p:txBody>
      </p:sp>
      <p:sp>
        <p:nvSpPr>
          <p:cNvPr id="4" name="Footer Placeholder 3"/>
          <p:cNvSpPr>
            <a:spLocks noGrp="1"/>
          </p:cNvSpPr>
          <p:nvPr>
            <p:ph type="ftr" sz="quarter" idx="28"/>
          </p:nvPr>
        </p:nvSpPr>
        <p:spPr bwMode="gray"/>
        <p:txBody>
          <a:bodyPr/>
          <a:lstStyle/>
          <a:p>
            <a:pPr lvl="8"/>
            <a:endParaRPr lang="en-US"/>
          </a:p>
        </p:txBody>
      </p:sp>
      <p:sp>
        <p:nvSpPr>
          <p:cNvPr id="5" name="Slide Number Placeholder 4"/>
          <p:cNvSpPr>
            <a:spLocks noGrp="1"/>
          </p:cNvSpPr>
          <p:nvPr>
            <p:ph type="sldNum" sz="quarter" idx="29"/>
          </p:nvPr>
        </p:nvSpPr>
        <p:spPr bwMode="gray"/>
        <p:txBody>
          <a:bodyPr/>
          <a:lstStyle/>
          <a:p>
            <a:r>
              <a:rPr lang="en-US"/>
              <a:t>Slide </a:t>
            </a:r>
            <a:fld id="{619F89D8-7AE3-494A-97F3-03D680869632}" type="slidenum">
              <a:rPr lang="en-US" smtClean="0"/>
              <a:pPr/>
              <a:t>‹#›</a:t>
            </a:fld>
            <a:endParaRPr lang="en-US"/>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35996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9: Title (4) &amp; Content (4) &amp; Box / Numbers">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2818583" y="1931198"/>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21"/>
          </p:nvPr>
        </p:nvSpPr>
        <p:spPr bwMode="gray">
          <a:xfrm>
            <a:off x="2818583" y="2801554"/>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22"/>
          </p:nvPr>
        </p:nvSpPr>
        <p:spPr bwMode="gray">
          <a:xfrm>
            <a:off x="2818583" y="3671910"/>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6"/>
          </p:nvPr>
        </p:nvSpPr>
        <p:spPr bwMode="gray">
          <a:xfrm>
            <a:off x="332367" y="5452639"/>
            <a:ext cx="11520898" cy="460800"/>
          </a:xfrm>
          <a:solidFill>
            <a:schemeClr val="accent3"/>
          </a:solidFill>
        </p:spPr>
        <p:txBody>
          <a:bodyPr lIns="0" tIns="0" rIns="0"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Content Placeholder 3"/>
          <p:cNvSpPr>
            <a:spLocks noGrp="1"/>
          </p:cNvSpPr>
          <p:nvPr>
            <p:ph sz="quarter" idx="27"/>
          </p:nvPr>
        </p:nvSpPr>
        <p:spPr bwMode="gray">
          <a:xfrm>
            <a:off x="332582" y="1931198"/>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 name="Content Placeholder 3"/>
          <p:cNvSpPr>
            <a:spLocks noGrp="1"/>
          </p:cNvSpPr>
          <p:nvPr>
            <p:ph sz="quarter" idx="28"/>
          </p:nvPr>
        </p:nvSpPr>
        <p:spPr bwMode="gray">
          <a:xfrm>
            <a:off x="332582" y="2801554"/>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 name="Content Placeholder 3"/>
          <p:cNvSpPr>
            <a:spLocks noGrp="1"/>
          </p:cNvSpPr>
          <p:nvPr>
            <p:ph sz="quarter" idx="29"/>
          </p:nvPr>
        </p:nvSpPr>
        <p:spPr bwMode="gray">
          <a:xfrm>
            <a:off x="332582" y="3671910"/>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Content Placeholder 3"/>
          <p:cNvSpPr>
            <a:spLocks noGrp="1"/>
          </p:cNvSpPr>
          <p:nvPr>
            <p:ph sz="quarter" idx="30"/>
          </p:nvPr>
        </p:nvSpPr>
        <p:spPr bwMode="gray">
          <a:xfrm>
            <a:off x="2818583" y="4542265"/>
            <a:ext cx="9034681" cy="726353"/>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Content Placeholder 3"/>
          <p:cNvSpPr>
            <a:spLocks noGrp="1"/>
          </p:cNvSpPr>
          <p:nvPr>
            <p:ph sz="quarter" idx="31"/>
          </p:nvPr>
        </p:nvSpPr>
        <p:spPr bwMode="gray">
          <a:xfrm>
            <a:off x="332582" y="4542265"/>
            <a:ext cx="1535879" cy="726353"/>
          </a:xfrm>
        </p:spPr>
        <p:txBody>
          <a:bodyPr lIns="0" tIns="0" rIns="0" bIns="0" anchor="ctr"/>
          <a:lstStyle>
            <a:lvl1pPr marL="1588" indent="0">
              <a:buFont typeface="Arial" panose="020B0604020202020204" pitchFamily="34" charset="0"/>
              <a:buNone/>
              <a:defRPr b="1">
                <a:solidFill>
                  <a:schemeClr val="tx2"/>
                </a:solidFill>
              </a:defRPr>
            </a:lvl1pPr>
            <a:lvl2pPr marL="1588" indent="0">
              <a:buNone/>
              <a:defRPr b="1">
                <a:solidFill>
                  <a:schemeClr val="tx2"/>
                </a:solidFill>
              </a:defRPr>
            </a:lvl2pPr>
            <a:lvl3pPr marL="1588" indent="0">
              <a:buNone/>
              <a:defRPr b="1">
                <a:solidFill>
                  <a:schemeClr val="tx2"/>
                </a:solidFill>
              </a:defRPr>
            </a:lvl3pPr>
            <a:lvl4pPr marL="1588" indent="0">
              <a:buNone/>
              <a:defRPr b="1">
                <a:solidFill>
                  <a:schemeClr val="tx2"/>
                </a:solidFill>
              </a:defRPr>
            </a:lvl4pPr>
            <a:lvl5pPr marL="1588" indent="0">
              <a:buNone/>
              <a:defRPr b="1">
                <a:solidFill>
                  <a:schemeClr val="tx2"/>
                </a:solidFill>
              </a:defRPr>
            </a:lvl5pPr>
            <a:lvl6pPr marL="1588" indent="0">
              <a:buNone/>
              <a:defRPr b="1">
                <a:solidFill>
                  <a:schemeClr val="tx2"/>
                </a:solidFill>
              </a:defRPr>
            </a:lvl6pPr>
            <a:lvl7pPr marL="1588" indent="0">
              <a:buNone/>
              <a:defRPr b="1">
                <a:solidFill>
                  <a:schemeClr val="tx2"/>
                </a:solidFill>
              </a:defRPr>
            </a:lvl7pPr>
            <a:lvl8pPr marL="1588" indent="0">
              <a:buNone/>
              <a:defRPr b="1">
                <a:solidFill>
                  <a:schemeClr val="tx2"/>
                </a:solidFill>
              </a:defRPr>
            </a:lvl8pPr>
            <a:lvl9pPr marL="1588"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39" name="Straight Connector 13"/>
          <p:cNvCxnSpPr/>
          <p:nvPr userDrawn="1"/>
        </p:nvCxnSpPr>
        <p:spPr bwMode="gray">
          <a:xfrm>
            <a:off x="1999567" y="2800986"/>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14"/>
          <p:cNvCxnSpPr/>
          <p:nvPr userDrawn="1"/>
        </p:nvCxnSpPr>
        <p:spPr bwMode="gray">
          <a:xfrm>
            <a:off x="1779054" y="3164586"/>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1" name="Straight Connector 13"/>
          <p:cNvCxnSpPr/>
          <p:nvPr userDrawn="1"/>
        </p:nvCxnSpPr>
        <p:spPr bwMode="gray">
          <a:xfrm>
            <a:off x="1999567" y="4542262"/>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2" name="Straight Connector 14"/>
          <p:cNvCxnSpPr/>
          <p:nvPr userDrawn="1"/>
        </p:nvCxnSpPr>
        <p:spPr bwMode="gray">
          <a:xfrm>
            <a:off x="1778487" y="4905862"/>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5" name="Straight Connector 13"/>
          <p:cNvCxnSpPr/>
          <p:nvPr userDrawn="1"/>
        </p:nvCxnSpPr>
        <p:spPr bwMode="gray">
          <a:xfrm>
            <a:off x="1999567" y="1930348"/>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6" name="Straight Connector 14"/>
          <p:cNvCxnSpPr/>
          <p:nvPr userDrawn="1"/>
        </p:nvCxnSpPr>
        <p:spPr bwMode="gray">
          <a:xfrm>
            <a:off x="1779502" y="2293948"/>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8" name="Straight Connector 13"/>
          <p:cNvCxnSpPr/>
          <p:nvPr userDrawn="1"/>
        </p:nvCxnSpPr>
        <p:spPr bwMode="gray">
          <a:xfrm>
            <a:off x="1999568" y="3671624"/>
            <a:ext cx="0" cy="72720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49" name="Straight Connector 14"/>
          <p:cNvCxnSpPr/>
          <p:nvPr userDrawn="1"/>
        </p:nvCxnSpPr>
        <p:spPr bwMode="gray">
          <a:xfrm>
            <a:off x="1778487" y="4035224"/>
            <a:ext cx="220918" cy="0"/>
          </a:xfrm>
          <a:prstGeom prst="lin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cxnSp>
      <p:cxnSp>
        <p:nvCxnSpPr>
          <p:cNvPr id="51" name="Straight Connector 50"/>
          <p:cNvCxnSpPr/>
          <p:nvPr userDrawn="1"/>
        </p:nvCxnSpPr>
        <p:spPr bwMode="gray">
          <a:xfrm>
            <a:off x="2072427" y="272954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2" name="Straight Connector 51"/>
          <p:cNvCxnSpPr/>
          <p:nvPr userDrawn="1"/>
        </p:nvCxnSpPr>
        <p:spPr bwMode="gray">
          <a:xfrm>
            <a:off x="2072427" y="3599904"/>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53" name="Straight Connector 52"/>
          <p:cNvCxnSpPr/>
          <p:nvPr userDrawn="1"/>
        </p:nvCxnSpPr>
        <p:spPr bwMode="gray">
          <a:xfrm>
            <a:off x="2072427" y="4470259"/>
            <a:ext cx="9780837"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 name="Date Placeholder 3"/>
          <p:cNvSpPr>
            <a:spLocks noGrp="1"/>
          </p:cNvSpPr>
          <p:nvPr userDrawn="1">
            <p:ph type="dt" sz="half" idx="32"/>
          </p:nvPr>
        </p:nvSpPr>
        <p:spPr bwMode="gray"/>
        <p:txBody>
          <a:bodyPr/>
          <a:lstStyle/>
          <a:p>
            <a:fld id="{66C5749E-7297-45F5-A9D1-E0019DE3D911}" type="datetime4">
              <a:rPr lang="en-US" smtClean="0"/>
              <a:t>December 9, 2022</a:t>
            </a:fld>
            <a:endParaRPr lang="en-US"/>
          </a:p>
        </p:txBody>
      </p:sp>
      <p:sp>
        <p:nvSpPr>
          <p:cNvPr id="5" name="Footer Placeholder 4"/>
          <p:cNvSpPr>
            <a:spLocks noGrp="1"/>
          </p:cNvSpPr>
          <p:nvPr userDrawn="1">
            <p:ph type="ftr" sz="quarter" idx="33"/>
          </p:nvPr>
        </p:nvSpPr>
        <p:spPr bwMode="gray"/>
        <p:txBody>
          <a:bodyPr/>
          <a:lstStyle/>
          <a:p>
            <a:pPr lvl="8"/>
            <a:endParaRPr lang="en-US"/>
          </a:p>
        </p:txBody>
      </p:sp>
      <p:sp>
        <p:nvSpPr>
          <p:cNvPr id="6" name="Slide Number Placeholder 5"/>
          <p:cNvSpPr>
            <a:spLocks noGrp="1"/>
          </p:cNvSpPr>
          <p:nvPr userDrawn="1">
            <p:ph type="sldNum" sz="quarter" idx="34"/>
          </p:nvPr>
        </p:nvSpPr>
        <p:spPr bwMode="gray"/>
        <p:txBody>
          <a:bodyPr/>
          <a:lstStyle/>
          <a:p>
            <a:r>
              <a:rPr lang="en-US"/>
              <a:t>Slide </a:t>
            </a:r>
            <a:fld id="{619F89D8-7AE3-494A-97F3-03D680869632}" type="slidenum">
              <a:rPr lang="en-US" smtClean="0"/>
              <a:pPr/>
              <a:t>‹#›</a:t>
            </a:fld>
            <a:endParaRPr lang="en-US"/>
          </a:p>
        </p:txBody>
      </p:sp>
      <p:sp>
        <p:nvSpPr>
          <p:cNvPr id="34" name="Subtitle 2"/>
          <p:cNvSpPr>
            <a:spLocks noGrp="1"/>
          </p:cNvSpPr>
          <p:nvPr userDrawn="1">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7" name="Content Placeholder 6"/>
          <p:cNvSpPr>
            <a:spLocks noGrp="1"/>
          </p:cNvSpPr>
          <p:nvPr>
            <p:ph sz="quarter" idx="35" hasCustomPrompt="1"/>
          </p:nvPr>
        </p:nvSpPr>
        <p:spPr>
          <a:xfrm>
            <a:off x="2218077" y="2100061"/>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1</a:t>
            </a:r>
            <a:endParaRPr lang="en-GB"/>
          </a:p>
        </p:txBody>
      </p:sp>
      <p:sp>
        <p:nvSpPr>
          <p:cNvPr id="54" name="Content Placeholder 6"/>
          <p:cNvSpPr>
            <a:spLocks noGrp="1"/>
          </p:cNvSpPr>
          <p:nvPr>
            <p:ph sz="quarter" idx="36" hasCustomPrompt="1"/>
          </p:nvPr>
        </p:nvSpPr>
        <p:spPr>
          <a:xfrm>
            <a:off x="2218077" y="297198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2</a:t>
            </a:r>
            <a:endParaRPr lang="en-GB"/>
          </a:p>
        </p:txBody>
      </p:sp>
      <p:sp>
        <p:nvSpPr>
          <p:cNvPr id="55" name="Content Placeholder 6"/>
          <p:cNvSpPr>
            <a:spLocks noGrp="1"/>
          </p:cNvSpPr>
          <p:nvPr>
            <p:ph sz="quarter" idx="37" hasCustomPrompt="1"/>
          </p:nvPr>
        </p:nvSpPr>
        <p:spPr>
          <a:xfrm>
            <a:off x="2218077" y="3843416"/>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3</a:t>
            </a:r>
            <a:endParaRPr lang="en-GB"/>
          </a:p>
        </p:txBody>
      </p:sp>
      <p:sp>
        <p:nvSpPr>
          <p:cNvPr id="56" name="Content Placeholder 6"/>
          <p:cNvSpPr>
            <a:spLocks noGrp="1"/>
          </p:cNvSpPr>
          <p:nvPr>
            <p:ph sz="quarter" idx="38" hasCustomPrompt="1"/>
          </p:nvPr>
        </p:nvSpPr>
        <p:spPr>
          <a:xfrm>
            <a:off x="2218077" y="4708172"/>
            <a:ext cx="385200" cy="385200"/>
          </a:xfrm>
          <a:prstGeom prst="ellipse">
            <a:avLst/>
          </a:prstGeom>
          <a:solidFill>
            <a:schemeClr val="tx2"/>
          </a:solidFill>
        </p:spPr>
        <p:txBody>
          <a:bodyPr anchor="ctr" anchorCtr="0"/>
          <a:lstStyle>
            <a:lvl1pPr algn="ctr">
              <a:spcBef>
                <a:spcPts val="0"/>
              </a:spcBef>
              <a:defRPr sz="2000" b="1">
                <a:solidFill>
                  <a:schemeClr val="bg1"/>
                </a:solidFill>
                <a:latin typeface="ABBvoice" panose="020D0603020503020204" pitchFamily="34" charset="0"/>
                <a:ea typeface="ABBvoice" panose="020D0603020503020204" pitchFamily="34" charset="0"/>
                <a:cs typeface="ABBvoice" panose="020D0603020503020204" pitchFamily="34" charset="0"/>
              </a:defRPr>
            </a:lvl1pPr>
          </a:lstStyle>
          <a:p>
            <a:pPr lvl="0"/>
            <a:r>
              <a:rPr lang="pl-PL"/>
              <a:t>4</a:t>
            </a:r>
            <a:endParaRPr lang="en-GB"/>
          </a:p>
        </p:txBody>
      </p:sp>
    </p:spTree>
    <p:extLst>
      <p:ext uri="{BB962C8B-B14F-4D97-AF65-F5344CB8AC3E}">
        <p14:creationId xmlns:p14="http://schemas.microsoft.com/office/powerpoint/2010/main" val="47492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50: Matrix">
    <p:spTree>
      <p:nvGrpSpPr>
        <p:cNvPr id="1" name=""/>
        <p:cNvGrpSpPr/>
        <p:nvPr/>
      </p:nvGrpSpPr>
      <p:grpSpPr>
        <a:xfrm>
          <a:off x="0" y="0"/>
          <a:ext cx="0" cy="0"/>
          <a:chOff x="0" y="0"/>
          <a:chExt cx="0" cy="0"/>
        </a:xfrm>
      </p:grpSpPr>
      <p:sp>
        <p:nvSpPr>
          <p:cNvPr id="37" name="Text Placeholder 11"/>
          <p:cNvSpPr>
            <a:spLocks noGrp="1"/>
          </p:cNvSpPr>
          <p:nvPr>
            <p:ph type="body" sz="quarter" idx="26"/>
          </p:nvPr>
        </p:nvSpPr>
        <p:spPr bwMode="gray">
          <a:xfrm>
            <a:off x="2553272" y="1931194"/>
            <a:ext cx="2899094"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11"/>
          <p:cNvSpPr>
            <a:spLocks noGrp="1"/>
          </p:cNvSpPr>
          <p:nvPr>
            <p:ph type="body" sz="quarter" idx="27"/>
          </p:nvPr>
        </p:nvSpPr>
        <p:spPr bwMode="gray">
          <a:xfrm>
            <a:off x="575494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9" name="Text Placeholder 11"/>
          <p:cNvSpPr>
            <a:spLocks noGrp="1"/>
          </p:cNvSpPr>
          <p:nvPr>
            <p:ph type="body" sz="quarter" idx="28"/>
          </p:nvPr>
        </p:nvSpPr>
        <p:spPr bwMode="gray">
          <a:xfrm>
            <a:off x="8955527" y="1931194"/>
            <a:ext cx="2898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p:txBody>
          <a:bodyPr/>
          <a:lstStyle/>
          <a:p>
            <a:r>
              <a:rPr lang="en-US"/>
              <a:t>Click to edit Master title style</a:t>
            </a:r>
          </a:p>
        </p:txBody>
      </p:sp>
      <p:sp>
        <p:nvSpPr>
          <p:cNvPr id="11" name="Content Placeholder 3"/>
          <p:cNvSpPr>
            <a:spLocks noGrp="1"/>
          </p:cNvSpPr>
          <p:nvPr>
            <p:ph sz="quarter" idx="20"/>
          </p:nvPr>
        </p:nvSpPr>
        <p:spPr bwMode="gray">
          <a:xfrm>
            <a:off x="2553272" y="2317748"/>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
          <p:cNvSpPr>
            <a:spLocks noGrp="1"/>
          </p:cNvSpPr>
          <p:nvPr>
            <p:ph sz="quarter" idx="21"/>
          </p:nvPr>
        </p:nvSpPr>
        <p:spPr bwMode="gray">
          <a:xfrm>
            <a:off x="2553273" y="3573970"/>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
          <p:cNvSpPr>
            <a:spLocks noGrp="1"/>
          </p:cNvSpPr>
          <p:nvPr>
            <p:ph sz="quarter" idx="22"/>
          </p:nvPr>
        </p:nvSpPr>
        <p:spPr bwMode="gray">
          <a:xfrm>
            <a:off x="2553273" y="4830194"/>
            <a:ext cx="2903803"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3"/>
          </p:nvPr>
        </p:nvSpPr>
        <p:spPr bwMode="gray">
          <a:xfrm>
            <a:off x="333264" y="1931196"/>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24"/>
          </p:nvPr>
        </p:nvSpPr>
        <p:spPr bwMode="gray">
          <a:xfrm>
            <a:off x="333264" y="3305949"/>
            <a:ext cx="1916766" cy="1231942"/>
          </a:xfrm>
        </p:spPr>
        <p:txBody>
          <a:bodyPr lIns="0" tIns="0" rIns="0" bIns="0" anchor="ctr"/>
          <a:lstStyle>
            <a:lvl1pPr marL="0" indent="0" algn="l">
              <a:buFont typeface="Arial" panose="020B0604020202020204" pitchFamily="34" charset="0"/>
              <a:buNone/>
              <a:defRPr b="1">
                <a:solidFill>
                  <a:schemeClr val="tx2"/>
                </a:solidFill>
              </a:defRPr>
            </a:lvl1pPr>
            <a:lvl2pPr marL="0" indent="0" algn="l">
              <a:buNone/>
              <a:defRPr b="1">
                <a:solidFill>
                  <a:schemeClr val="tx2"/>
                </a:solidFill>
              </a:defRPr>
            </a:lvl2pPr>
            <a:lvl3pPr marL="0" indent="0" algn="l">
              <a:buNone/>
              <a:defRPr b="1">
                <a:solidFill>
                  <a:schemeClr val="tx2"/>
                </a:solidFill>
              </a:defRPr>
            </a:lvl3pPr>
            <a:lvl4pPr marL="0" indent="0" algn="l">
              <a:buNone/>
              <a:defRPr b="1">
                <a:solidFill>
                  <a:schemeClr val="tx2"/>
                </a:solidFill>
              </a:defRPr>
            </a:lvl4pPr>
            <a:lvl5pPr marL="0" indent="0" algn="l">
              <a:buNone/>
              <a:defRPr b="1">
                <a:solidFill>
                  <a:schemeClr val="tx2"/>
                </a:solidFill>
              </a:defRPr>
            </a:lvl5pPr>
            <a:lvl6pPr marL="0" indent="0" algn="l">
              <a:buNone/>
              <a:defRPr b="1">
                <a:solidFill>
                  <a:schemeClr val="tx2"/>
                </a:solidFill>
              </a:defRPr>
            </a:lvl6pPr>
            <a:lvl7pPr marL="0" indent="0" algn="l">
              <a:buNone/>
              <a:defRPr b="1">
                <a:solidFill>
                  <a:schemeClr val="tx2"/>
                </a:solidFill>
              </a:defRPr>
            </a:lvl7pPr>
            <a:lvl8pPr marL="0" indent="0" algn="l">
              <a:buNone/>
              <a:defRPr b="1">
                <a:solidFill>
                  <a:schemeClr val="tx2"/>
                </a:solidFill>
              </a:defRPr>
            </a:lvl8pPr>
            <a:lvl9pPr marL="0" indent="0" algn="l">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25"/>
          </p:nvPr>
        </p:nvSpPr>
        <p:spPr bwMode="gray">
          <a:xfrm>
            <a:off x="333264" y="4680702"/>
            <a:ext cx="1916766" cy="1231942"/>
          </a:xfrm>
        </p:spPr>
        <p:txBody>
          <a:bodyPr lIns="0" tIns="0" rIns="0" bIns="0" anchor="ctr"/>
          <a:lstStyle>
            <a:lvl1pPr marL="0" indent="0">
              <a:buFont typeface="Arial" panose="020B0604020202020204" pitchFamily="34" charset="0"/>
              <a:buNone/>
              <a:defRPr b="1">
                <a:solidFill>
                  <a:schemeClr val="tx2"/>
                </a:solidFill>
              </a:defRPr>
            </a:lvl1pPr>
            <a:lvl2pPr marL="0" indent="0">
              <a:buNone/>
              <a:defRPr b="1">
                <a:solidFill>
                  <a:schemeClr val="tx2"/>
                </a:solidFill>
              </a:defRPr>
            </a:lvl2pPr>
            <a:lvl3pPr marL="0" indent="0">
              <a:buNone/>
              <a:defRPr b="1">
                <a:solidFill>
                  <a:schemeClr val="tx2"/>
                </a:solidFill>
              </a:defRPr>
            </a:lvl3pPr>
            <a:lvl4pPr marL="0" indent="0">
              <a:buNone/>
              <a:defRPr b="1">
                <a:solidFill>
                  <a:schemeClr val="tx2"/>
                </a:solidFill>
              </a:defRPr>
            </a:lvl4pPr>
            <a:lvl5pPr marL="0" indent="0">
              <a:buNone/>
              <a:defRPr b="1">
                <a:solidFill>
                  <a:schemeClr val="tx2"/>
                </a:solidFill>
              </a:defRPr>
            </a:lvl5pPr>
            <a:lvl6pPr marL="0" indent="0">
              <a:buNone/>
              <a:defRPr b="1">
                <a:solidFill>
                  <a:schemeClr val="tx2"/>
                </a:solidFill>
              </a:defRPr>
            </a:lvl6pPr>
            <a:lvl7pPr marL="0" indent="0">
              <a:buNone/>
              <a:defRPr b="1">
                <a:solidFill>
                  <a:schemeClr val="tx2"/>
                </a:solidFill>
              </a:defRPr>
            </a:lvl7pPr>
            <a:lvl8pPr marL="0" indent="0">
              <a:buNone/>
              <a:defRPr b="1">
                <a:solidFill>
                  <a:schemeClr val="tx2"/>
                </a:solidFill>
              </a:defRPr>
            </a:lvl8pPr>
            <a:lvl9pPr marL="0" indent="0">
              <a:buNone/>
              <a:defRPr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8" name="Straight Connector 27"/>
          <p:cNvCxnSpPr/>
          <p:nvPr userDrawn="1"/>
        </p:nvCxnSpPr>
        <p:spPr bwMode="gray">
          <a:xfrm>
            <a:off x="2553272"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9" name="Straight Connector 28"/>
          <p:cNvCxnSpPr/>
          <p:nvPr userDrawn="1"/>
        </p:nvCxnSpPr>
        <p:spPr bwMode="gray">
          <a:xfrm>
            <a:off x="2550359"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0" name="Straight Connector 29"/>
          <p:cNvCxnSpPr/>
          <p:nvPr userDrawn="1"/>
        </p:nvCxnSpPr>
        <p:spPr bwMode="gray">
          <a:xfrm>
            <a:off x="2550359"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1" name="Straight Connector 30"/>
          <p:cNvCxnSpPr/>
          <p:nvPr userDrawn="1"/>
        </p:nvCxnSpPr>
        <p:spPr bwMode="gray">
          <a:xfrm>
            <a:off x="5754400"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userDrawn="1"/>
        </p:nvCxnSpPr>
        <p:spPr bwMode="gray">
          <a:xfrm>
            <a:off x="5752943"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userDrawn="1"/>
        </p:nvCxnSpPr>
        <p:spPr bwMode="gray">
          <a:xfrm>
            <a:off x="5752943"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4" name="Straight Connector 33"/>
          <p:cNvCxnSpPr/>
          <p:nvPr userDrawn="1"/>
        </p:nvCxnSpPr>
        <p:spPr bwMode="gray">
          <a:xfrm>
            <a:off x="8955527" y="2238607"/>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5" name="Straight Connector 34"/>
          <p:cNvCxnSpPr/>
          <p:nvPr userDrawn="1"/>
        </p:nvCxnSpPr>
        <p:spPr bwMode="gray">
          <a:xfrm>
            <a:off x="8955527" y="3487659"/>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36" name="Straight Connector 35"/>
          <p:cNvCxnSpPr/>
          <p:nvPr userDrawn="1"/>
        </p:nvCxnSpPr>
        <p:spPr bwMode="gray">
          <a:xfrm>
            <a:off x="8955527" y="4743881"/>
            <a:ext cx="2898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43" name="Content Placeholder 3"/>
          <p:cNvSpPr>
            <a:spLocks noGrp="1"/>
          </p:cNvSpPr>
          <p:nvPr>
            <p:ph sz="quarter" idx="29"/>
          </p:nvPr>
        </p:nvSpPr>
        <p:spPr bwMode="gray">
          <a:xfrm>
            <a:off x="5757301"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4" name="Content Placeholder 3"/>
          <p:cNvSpPr>
            <a:spLocks noGrp="1"/>
          </p:cNvSpPr>
          <p:nvPr>
            <p:ph sz="quarter" idx="30"/>
          </p:nvPr>
        </p:nvSpPr>
        <p:spPr bwMode="gray">
          <a:xfrm>
            <a:off x="5757302"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Content Placeholder 3"/>
          <p:cNvSpPr>
            <a:spLocks noGrp="1"/>
          </p:cNvSpPr>
          <p:nvPr>
            <p:ph sz="quarter" idx="31"/>
          </p:nvPr>
        </p:nvSpPr>
        <p:spPr bwMode="gray">
          <a:xfrm>
            <a:off x="5757302"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6" name="Content Placeholder 3"/>
          <p:cNvSpPr>
            <a:spLocks noGrp="1"/>
          </p:cNvSpPr>
          <p:nvPr>
            <p:ph sz="quarter" idx="32"/>
          </p:nvPr>
        </p:nvSpPr>
        <p:spPr bwMode="gray">
          <a:xfrm>
            <a:off x="8955527" y="2317748"/>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7" name="Content Placeholder 3"/>
          <p:cNvSpPr>
            <a:spLocks noGrp="1"/>
          </p:cNvSpPr>
          <p:nvPr>
            <p:ph sz="quarter" idx="33"/>
          </p:nvPr>
        </p:nvSpPr>
        <p:spPr bwMode="gray">
          <a:xfrm>
            <a:off x="8955527" y="3573970"/>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Content Placeholder 3"/>
          <p:cNvSpPr>
            <a:spLocks noGrp="1"/>
          </p:cNvSpPr>
          <p:nvPr>
            <p:ph sz="quarter" idx="34"/>
          </p:nvPr>
        </p:nvSpPr>
        <p:spPr bwMode="gray">
          <a:xfrm>
            <a:off x="8955527" y="4830194"/>
            <a:ext cx="2898000" cy="1083600"/>
          </a:xfrm>
        </p:spPr>
        <p:txBody>
          <a:bodyPr lIns="0" tIns="0" rIns="0" bIns="0"/>
          <a:lstStyle>
            <a:lvl1pP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35"/>
          </p:nvPr>
        </p:nvSpPr>
        <p:spPr bwMode="gray"/>
        <p:txBody>
          <a:bodyPr/>
          <a:lstStyle/>
          <a:p>
            <a:fld id="{09418C78-081B-47E4-9ECF-75F46DE3849F}" type="datetime4">
              <a:rPr lang="en-US" smtClean="0"/>
              <a:t>December 9, 2022</a:t>
            </a:fld>
            <a:endParaRPr lang="en-US"/>
          </a:p>
        </p:txBody>
      </p:sp>
      <p:sp>
        <p:nvSpPr>
          <p:cNvPr id="4" name="Footer Placeholder 3"/>
          <p:cNvSpPr>
            <a:spLocks noGrp="1"/>
          </p:cNvSpPr>
          <p:nvPr>
            <p:ph type="ftr" sz="quarter" idx="36"/>
          </p:nvPr>
        </p:nvSpPr>
        <p:spPr bwMode="gray"/>
        <p:txBody>
          <a:bodyPr/>
          <a:lstStyle/>
          <a:p>
            <a:pPr lvl="8"/>
            <a:endParaRPr lang="en-US"/>
          </a:p>
        </p:txBody>
      </p:sp>
      <p:sp>
        <p:nvSpPr>
          <p:cNvPr id="5" name="Slide Number Placeholder 4"/>
          <p:cNvSpPr>
            <a:spLocks noGrp="1"/>
          </p:cNvSpPr>
          <p:nvPr>
            <p:ph type="sldNum" sz="quarter" idx="37"/>
          </p:nvPr>
        </p:nvSpPr>
        <p:spPr bwMode="gray"/>
        <p:txBody>
          <a:bodyPr/>
          <a:lstStyle/>
          <a:p>
            <a:r>
              <a:rPr lang="en-US"/>
              <a:t>Slide </a:t>
            </a:r>
            <a:fld id="{619F89D8-7AE3-494A-97F3-03D680869632}" type="slidenum">
              <a:rPr lang="en-US" smtClean="0"/>
              <a:pPr/>
              <a:t>‹#›</a:t>
            </a:fld>
            <a:endParaRPr lang="en-US"/>
          </a:p>
        </p:txBody>
      </p:sp>
      <p:sp>
        <p:nvSpPr>
          <p:cNvPr id="41" name="Subtitle 2"/>
          <p:cNvSpPr>
            <a:spLocks noGrp="1"/>
          </p:cNvSpPr>
          <p:nvPr>
            <p:ph type="subTitle" idx="13"/>
          </p:nvPr>
        </p:nvSpPr>
        <p:spPr bwMode="gray">
          <a:xfrm>
            <a:off x="332368" y="1085213"/>
            <a:ext cx="11520896"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4023510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1: Process">
    <p:spTree>
      <p:nvGrpSpPr>
        <p:cNvPr id="1" name=""/>
        <p:cNvGrpSpPr/>
        <p:nvPr/>
      </p:nvGrpSpPr>
      <p:grpSpPr>
        <a:xfrm>
          <a:off x="0" y="0"/>
          <a:ext cx="0" cy="0"/>
          <a:chOff x="0" y="0"/>
          <a:chExt cx="0" cy="0"/>
        </a:xfrm>
      </p:grpSpPr>
      <p:sp>
        <p:nvSpPr>
          <p:cNvPr id="9" name="Text Placeholder 11"/>
          <p:cNvSpPr>
            <a:spLocks noGrp="1"/>
          </p:cNvSpPr>
          <p:nvPr>
            <p:ph type="body" sz="quarter" idx="16"/>
          </p:nvPr>
        </p:nvSpPr>
        <p:spPr bwMode="gray">
          <a:xfrm>
            <a:off x="333264" y="1931945"/>
            <a:ext cx="3643200" cy="360000"/>
          </a:xfrm>
          <a:prstGeom prst="homePlate">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1"/>
          <p:cNvSpPr>
            <a:spLocks noGrp="1"/>
          </p:cNvSpPr>
          <p:nvPr>
            <p:ph type="body" sz="quarter" idx="24"/>
          </p:nvPr>
        </p:nvSpPr>
        <p:spPr bwMode="gray">
          <a:xfrm>
            <a:off x="4271796"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11"/>
          <p:cNvSpPr>
            <a:spLocks noGrp="1"/>
          </p:cNvSpPr>
          <p:nvPr>
            <p:ph type="body" sz="quarter" idx="26"/>
          </p:nvPr>
        </p:nvSpPr>
        <p:spPr bwMode="gray">
          <a:xfrm>
            <a:off x="8210327" y="1931945"/>
            <a:ext cx="3643200" cy="360000"/>
          </a:xfrm>
          <a:prstGeom prst="chevron">
            <a:avLst/>
          </a:prstGeom>
          <a:solidFill>
            <a:schemeClr val="accent4"/>
          </a:solidFill>
        </p:spPr>
        <p:txBody>
          <a:bodyPr lIns="28800" tIns="0" rIns="28800" anchor="ctr"/>
          <a:lstStyle>
            <a:lvl1pPr marL="0" indent="0" algn="ctr">
              <a:spcBef>
                <a:spcPts val="0"/>
              </a:spcBef>
              <a:buFont typeface="Arial" panose="020B0604020202020204" pitchFamily="34" charset="0"/>
              <a:buNone/>
              <a:defRPr sz="1600" b="0">
                <a:solidFill>
                  <a:schemeClr val="tx1"/>
                </a:solidFill>
              </a:defRPr>
            </a:lvl1pPr>
            <a:lvl2pPr marL="0" indent="0" algn="ctr">
              <a:spcBef>
                <a:spcPts val="0"/>
              </a:spcBef>
              <a:buNone/>
              <a:defRPr sz="1600" b="1">
                <a:solidFill>
                  <a:schemeClr val="tx1"/>
                </a:solidFill>
              </a:defRPr>
            </a:lvl2pPr>
            <a:lvl3pPr marL="0" indent="0" algn="ctr">
              <a:spcBef>
                <a:spcPts val="0"/>
              </a:spcBef>
              <a:buNone/>
              <a:defRPr sz="1600" b="1">
                <a:solidFill>
                  <a:schemeClr val="tx1"/>
                </a:solidFill>
              </a:defRPr>
            </a:lvl3pPr>
            <a:lvl4pPr marL="0" indent="0" algn="ctr">
              <a:spcBef>
                <a:spcPts val="0"/>
              </a:spcBef>
              <a:buNone/>
              <a:defRPr sz="1600" b="1">
                <a:solidFill>
                  <a:schemeClr val="tx1"/>
                </a:solidFill>
              </a:defRPr>
            </a:lvl4pPr>
            <a:lvl5pPr marL="0" indent="0" algn="ctr">
              <a:spcBef>
                <a:spcPts val="0"/>
              </a:spcBef>
              <a:buNone/>
              <a:defRPr sz="1600" b="1">
                <a:solidFill>
                  <a:schemeClr val="tx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bwMode="gray">
          <a:xfrm>
            <a:off x="333264" y="682313"/>
            <a:ext cx="11520000" cy="396000"/>
          </a:xfrm>
        </p:spPr>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fld id="{FE0A853D-41C1-4F71-A789-807EAC1E85F3}"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3"/>
          </p:nvPr>
        </p:nvSpPr>
        <p:spPr bwMode="gray">
          <a:xfrm>
            <a:off x="333264"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quarter" idx="25"/>
          </p:nvPr>
        </p:nvSpPr>
        <p:spPr bwMode="gray">
          <a:xfrm>
            <a:off x="4271796"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Content Placeholder 3"/>
          <p:cNvSpPr>
            <a:spLocks noGrp="1"/>
          </p:cNvSpPr>
          <p:nvPr>
            <p:ph sz="quarter" idx="27"/>
          </p:nvPr>
        </p:nvSpPr>
        <p:spPr bwMode="gray">
          <a:xfrm>
            <a:off x="8210327" y="2402146"/>
            <a:ext cx="3643200" cy="3511294"/>
          </a:xfrm>
        </p:spPr>
        <p:txBody>
          <a:bodyPr lIns="0" tIns="0" rIns="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7" name="Straight Connector 26"/>
          <p:cNvCxnSpPr/>
          <p:nvPr userDrawn="1"/>
        </p:nvCxnSpPr>
        <p:spPr bwMode="gray">
          <a:xfrm>
            <a:off x="4124130"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8062662" y="2473348"/>
            <a:ext cx="0" cy="3440092"/>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405158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ascination_7: Title +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5FB9F-3627-4CC2-BC1D-C3F99C981BA6}"/>
              </a:ext>
            </a:extLst>
          </p:cNvPr>
          <p:cNvSpPr>
            <a:spLocks noGrp="1"/>
          </p:cNvSpPr>
          <p:nvPr>
            <p:ph type="title"/>
          </p:nvPr>
        </p:nvSpPr>
        <p:spPr/>
        <p:txBody>
          <a:bodyPr lIns="0" tIns="0" rIns="0" bIns="0"/>
          <a:lstStyle/>
          <a:p>
            <a:r>
              <a:rPr lang="en-US"/>
              <a:t>Click to edit Master title style</a:t>
            </a:r>
          </a:p>
        </p:txBody>
      </p:sp>
      <p:sp>
        <p:nvSpPr>
          <p:cNvPr id="4" name="Text Placeholder 3">
            <a:extLst>
              <a:ext uri="{FF2B5EF4-FFF2-40B4-BE49-F238E27FC236}">
                <a16:creationId xmlns:a16="http://schemas.microsoft.com/office/drawing/2014/main" id="{AF877223-FA5D-4A4C-A589-94A17ED8AC78}"/>
              </a:ext>
            </a:extLst>
          </p:cNvPr>
          <p:cNvSpPr>
            <a:spLocks noGrp="1"/>
          </p:cNvSpPr>
          <p:nvPr>
            <p:ph type="body" sz="quarter" idx="10"/>
          </p:nvPr>
        </p:nvSpPr>
        <p:spPr>
          <a:xfrm>
            <a:off x="407987" y="2708275"/>
            <a:ext cx="5327974"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3">
            <a:extLst>
              <a:ext uri="{FF2B5EF4-FFF2-40B4-BE49-F238E27FC236}">
                <a16:creationId xmlns:a16="http://schemas.microsoft.com/office/drawing/2014/main" id="{DC8BF275-645A-460D-B90B-B83B1CE8F2A1}"/>
              </a:ext>
            </a:extLst>
          </p:cNvPr>
          <p:cNvSpPr>
            <a:spLocks noGrp="1"/>
          </p:cNvSpPr>
          <p:nvPr>
            <p:ph type="body" sz="quarter" idx="11"/>
          </p:nvPr>
        </p:nvSpPr>
        <p:spPr>
          <a:xfrm>
            <a:off x="6456657" y="2708275"/>
            <a:ext cx="5327975"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4325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52: Image">
    <p:spTree>
      <p:nvGrpSpPr>
        <p:cNvPr id="1" name=""/>
        <p:cNvGrpSpPr/>
        <p:nvPr/>
      </p:nvGrpSpPr>
      <p:grpSpPr>
        <a:xfrm>
          <a:off x="0" y="0"/>
          <a:ext cx="0" cy="0"/>
          <a:chOff x="0" y="0"/>
          <a:chExt cx="0" cy="0"/>
        </a:xfrm>
      </p:grpSpPr>
      <p:sp>
        <p:nvSpPr>
          <p:cNvPr id="9" name="Bildplatzhalter 8"/>
          <p:cNvSpPr>
            <a:spLocks noGrp="1"/>
          </p:cNvSpPr>
          <p:nvPr>
            <p:ph type="pic" sz="quarter" idx="17"/>
          </p:nvPr>
        </p:nvSpPr>
        <p:spPr bwMode="gray">
          <a:xfrm>
            <a:off x="2" y="0"/>
            <a:ext cx="12192000" cy="6858000"/>
          </a:xfrm>
          <a:custGeom>
            <a:avLst/>
            <a:gdLst>
              <a:gd name="connsiteX0" fmla="*/ 334746 w 12192000"/>
              <a:gd name="connsiteY0" fmla="*/ 530044 h 6858000"/>
              <a:gd name="connsiteX1" fmla="*/ 334746 w 12192000"/>
              <a:gd name="connsiteY1" fmla="*/ 558844 h 6858000"/>
              <a:gd name="connsiteX2" fmla="*/ 561546 w 12192000"/>
              <a:gd name="connsiteY2" fmla="*/ 558844 h 6858000"/>
              <a:gd name="connsiteX3" fmla="*/ 561546 w 12192000"/>
              <a:gd name="connsiteY3" fmla="*/ 530044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334746" y="530044"/>
                </a:moveTo>
                <a:lnTo>
                  <a:pt x="334746" y="558844"/>
                </a:lnTo>
                <a:lnTo>
                  <a:pt x="561546" y="558844"/>
                </a:lnTo>
                <a:lnTo>
                  <a:pt x="561546" y="530044"/>
                </a:lnTo>
                <a:close/>
                <a:moveTo>
                  <a:pt x="0" y="0"/>
                </a:moveTo>
                <a:lnTo>
                  <a:pt x="12192000" y="0"/>
                </a:lnTo>
                <a:lnTo>
                  <a:pt x="12192000" y="6858000"/>
                </a:lnTo>
                <a:lnTo>
                  <a:pt x="0" y="6858000"/>
                </a:lnTo>
                <a:close/>
              </a:path>
            </a:pathLst>
          </a:custGeom>
        </p:spPr>
        <p:txBody>
          <a:bodyPr wrap="square">
            <a:noAutofit/>
          </a:bodyPr>
          <a:lstStyle/>
          <a:p>
            <a:r>
              <a:rPr lang="en-US"/>
              <a:t>Click icon to add picture</a:t>
            </a:r>
          </a:p>
        </p:txBody>
      </p:sp>
      <p:sp>
        <p:nvSpPr>
          <p:cNvPr id="2" name="Title 1"/>
          <p:cNvSpPr>
            <a:spLocks noGrp="1"/>
          </p:cNvSpPr>
          <p:nvPr>
            <p:ph type="title"/>
          </p:nvPr>
        </p:nvSpPr>
        <p:spPr bwMode="gray">
          <a:xfrm>
            <a:off x="332366" y="622788"/>
            <a:ext cx="11520898" cy="396000"/>
          </a:xfrm>
        </p:spPr>
        <p:txBody>
          <a:bodyPr/>
          <a:lstStyle>
            <a:lvl1pPr>
              <a:defRPr sz="1800"/>
            </a:lvl1pPr>
          </a:lstStyle>
          <a:p>
            <a:r>
              <a:rPr lang="en-US"/>
              <a:t>Click to edit Master title style</a:t>
            </a:r>
          </a:p>
        </p:txBody>
      </p:sp>
      <p:sp>
        <p:nvSpPr>
          <p:cNvPr id="4" name="Date Placeholder 3"/>
          <p:cNvSpPr>
            <a:spLocks noGrp="1"/>
          </p:cNvSpPr>
          <p:nvPr>
            <p:ph type="dt" sz="half" idx="14"/>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29FA8EB5-1789-4403-9FE1-0021255EA289}" type="datetime4">
              <a:rPr lang="en-US" smtClean="0"/>
              <a:t>December 9, 2022</a:t>
            </a:fld>
            <a:endParaRPr lang="en-US"/>
          </a:p>
        </p:txBody>
      </p:sp>
      <p:sp>
        <p:nvSpPr>
          <p:cNvPr id="5" name="Footer Placeholder 4"/>
          <p:cNvSpPr>
            <a:spLocks noGrp="1"/>
          </p:cNvSpPr>
          <p:nvPr>
            <p:ph type="ftr" sz="quarter" idx="15"/>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6" name="Slide Number Placeholder 5"/>
          <p:cNvSpPr>
            <a:spLocks noGrp="1"/>
          </p:cNvSpPr>
          <p:nvPr>
            <p:ph type="sldNum" sz="quarter" idx="16"/>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Slide </a:t>
            </a:r>
            <a:fld id="{619F89D8-7AE3-494A-97F3-03D680869632}" type="slidenum">
              <a:rPr lang="en-US" smtClean="0"/>
              <a:pPr/>
              <a:t>‹#›</a:t>
            </a:fld>
            <a:endParaRPr lang="en-US"/>
          </a:p>
        </p:txBody>
      </p:sp>
      <p:sp>
        <p:nvSpPr>
          <p:cNvPr id="13" name="Rectangle 12"/>
          <p:cNvSpPr/>
          <p:nvPr userDrawn="1"/>
        </p:nvSpPr>
        <p:spPr bwMode="gray">
          <a:xfrm>
            <a:off x="242214" y="447781"/>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1800" b="1">
                <a:solidFill>
                  <a:srgbClr val="FF0000"/>
                </a:solidFill>
              </a:rPr>
              <a:t>—</a:t>
            </a:r>
            <a:endParaRPr lang="en-US" sz="1800" b="1">
              <a:solidFill>
                <a:srgbClr val="FF0000"/>
              </a:solidFill>
            </a:endParaRPr>
          </a:p>
        </p:txBody>
      </p:sp>
    </p:spTree>
    <p:extLst>
      <p:ext uri="{BB962C8B-B14F-4D97-AF65-F5344CB8AC3E}">
        <p14:creationId xmlns:p14="http://schemas.microsoft.com/office/powerpoint/2010/main" val="298131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53: 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4" name="Date Placeholder 3"/>
          <p:cNvSpPr>
            <a:spLocks noGrp="1"/>
          </p:cNvSpPr>
          <p:nvPr>
            <p:ph type="dt" sz="half" idx="14"/>
          </p:nvPr>
        </p:nvSpPr>
        <p:spPr bwMode="gray"/>
        <p:txBody>
          <a:bodyPr/>
          <a:lstStyle/>
          <a:p>
            <a:fld id="{3BFEC3FA-025E-470C-B376-4A56FBC5CE4D}" type="datetime4">
              <a:rPr lang="en-US" smtClean="0"/>
              <a:t>December 9, 2022</a:t>
            </a:fld>
            <a:endParaRPr lang="en-US"/>
          </a:p>
        </p:txBody>
      </p:sp>
      <p:sp>
        <p:nvSpPr>
          <p:cNvPr id="5" name="Footer Placeholder 4"/>
          <p:cNvSpPr>
            <a:spLocks noGrp="1"/>
          </p:cNvSpPr>
          <p:nvPr>
            <p:ph type="ftr" sz="quarter" idx="15"/>
          </p:nvPr>
        </p:nvSpPr>
        <p:spPr bwMode="gray"/>
        <p:txBody>
          <a:bodyPr/>
          <a:lstStyle/>
          <a:p>
            <a:pPr lvl="8"/>
            <a:endParaRPr lang="en-US"/>
          </a:p>
        </p:txBody>
      </p:sp>
      <p:sp>
        <p:nvSpPr>
          <p:cNvPr id="6" name="Slide Number Placeholder 5"/>
          <p:cNvSpPr>
            <a:spLocks noGrp="1"/>
          </p:cNvSpPr>
          <p:nvPr>
            <p:ph type="sldNum" sz="quarter" idx="16"/>
          </p:nvPr>
        </p:nvSpPr>
        <p:spPr bwMode="gray"/>
        <p:txBody>
          <a:bodyPr/>
          <a:lstStyle/>
          <a:p>
            <a:r>
              <a:rPr lang="en-US"/>
              <a:t>Slide </a:t>
            </a:r>
            <a:fld id="{619F89D8-7AE3-494A-97F3-03D680869632}" type="slidenum">
              <a:rPr lang="en-US" smtClean="0"/>
              <a:pPr/>
              <a:t>‹#›</a:t>
            </a:fld>
            <a:endParaRPr lang="en-US"/>
          </a:p>
        </p:txBody>
      </p:sp>
      <p:sp>
        <p:nvSpPr>
          <p:cNvPr id="18"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84298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54: Final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endParaRPr lang="en-US"/>
          </a:p>
        </p:txBody>
      </p:sp>
      <p:sp>
        <p:nvSpPr>
          <p:cNvPr id="4" name="Date Placeholder 3"/>
          <p:cNvSpPr>
            <a:spLocks noGrp="1"/>
          </p:cNvSpPr>
          <p:nvPr>
            <p:ph type="dt" sz="half" idx="11"/>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fld id="{7B410687-D654-45A8-93C5-2DF9F8CF9723}" type="datetime4">
              <a:rPr lang="en-US" smtClean="0"/>
              <a:t>December 9, 2022</a:t>
            </a:fld>
            <a:endParaRPr lang="en-US"/>
          </a:p>
        </p:txBody>
      </p:sp>
      <p:sp>
        <p:nvSpPr>
          <p:cNvPr id="5" name="Slide Number Placeholder 4"/>
          <p:cNvSpPr>
            <a:spLocks noGrp="1"/>
          </p:cNvSpPr>
          <p:nvPr>
            <p:ph type="sldNum" sz="quarter" idx="12"/>
          </p:nvPr>
        </p:nvSpPr>
        <p:spPr bwMode="gray"/>
        <p:txBody>
          <a:bodyPr/>
          <a:lstStyle>
            <a:lvl1pPr>
              <a:defRPr>
                <a:noFill/>
              </a:defRPr>
            </a:lvl1pPr>
            <a:lvl2pPr>
              <a:defRPr>
                <a:noFill/>
              </a:defRPr>
            </a:lvl2pPr>
            <a:lvl3pPr>
              <a:defRPr>
                <a:noFill/>
              </a:defRPr>
            </a:lvl3pPr>
            <a:lvl4pPr>
              <a:defRPr>
                <a:noFill/>
              </a:defRPr>
            </a:lvl4pPr>
            <a:lvl5pPr>
              <a:defRPr>
                <a:noFill/>
              </a:defRPr>
            </a:lvl5pPr>
            <a:lvl6pPr>
              <a:defRPr>
                <a:noFill/>
              </a:defRPr>
            </a:lvl6pPr>
            <a:lvl7pPr>
              <a:defRPr>
                <a:noFill/>
              </a:defRPr>
            </a:lvl7pPr>
            <a:lvl8pPr>
              <a:defRPr>
                <a:noFill/>
              </a:defRPr>
            </a:lvl8pPr>
            <a:lvl9pPr>
              <a:defRPr>
                <a:noFill/>
              </a:defRPr>
            </a:lvl9pPr>
          </a:lstStyle>
          <a:p>
            <a:r>
              <a:rPr lang="en-US"/>
              <a:t>Slide </a:t>
            </a:r>
            <a:fld id="{619F89D8-7AE3-494A-97F3-03D680869632}" type="slidenum">
              <a:rPr lang="en-US" smtClean="0"/>
              <a:pPr/>
              <a:t>‹#›</a:t>
            </a:fld>
            <a:endParaRPr lang="en-US"/>
          </a:p>
        </p:txBody>
      </p:sp>
      <p:pic>
        <p:nvPicPr>
          <p:cNvPr id="7" name="Picture 1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447616" y="2793573"/>
            <a:ext cx="3296776" cy="1264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8841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userDrawn="1">
  <p:cSld name="1_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4" name="Picture 19"/>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32423A-B8D4-42F6-B582-530D2F9D074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 y="-131953"/>
            <a:ext cx="12192000" cy="4732157"/>
          </a:xfrm>
          <a:prstGeom prst="rect">
            <a:avLst/>
          </a:prstGeom>
        </p:spPr>
      </p:pic>
    </p:spTree>
    <p:custDataLst>
      <p:tags r:id="rId1"/>
    </p:custDataLst>
    <p:extLst>
      <p:ext uri="{BB962C8B-B14F-4D97-AF65-F5344CB8AC3E}">
        <p14:creationId xmlns:p14="http://schemas.microsoft.com/office/powerpoint/2010/main" val="167747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Fascination_1: Picture + Text">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4460BE94-7991-405E-B930-0F942865A5BB}"/>
              </a:ext>
            </a:extLst>
          </p:cNvPr>
          <p:cNvSpPr>
            <a:spLocks noGrp="1"/>
          </p:cNvSpPr>
          <p:nvPr>
            <p:ph type="pic" sz="quarter" idx="10"/>
          </p:nvPr>
        </p:nvSpPr>
        <p:spPr>
          <a:xfrm>
            <a:off x="0" y="0"/>
            <a:ext cx="12192000" cy="6858000"/>
          </a:xfrm>
        </p:spPr>
        <p:txBody>
          <a:bodyPr lIns="0" tIns="0" rIns="0" bIns="0"/>
          <a:lstStyle/>
          <a:p>
            <a:r>
              <a:rPr lang="en-US"/>
              <a:t>Click icon to add picture</a:t>
            </a:r>
            <a:endParaRPr lang="en-US" dirty="0"/>
          </a:p>
        </p:txBody>
      </p:sp>
      <p:sp>
        <p:nvSpPr>
          <p:cNvPr id="2" name="Title 1">
            <a:extLst>
              <a:ext uri="{FF2B5EF4-FFF2-40B4-BE49-F238E27FC236}">
                <a16:creationId xmlns:a16="http://schemas.microsoft.com/office/drawing/2014/main" id="{87CF622D-52F4-4D6B-8A63-50559C741D14}"/>
              </a:ext>
            </a:extLst>
          </p:cNvPr>
          <p:cNvSpPr>
            <a:spLocks noGrp="1"/>
          </p:cNvSpPr>
          <p:nvPr>
            <p:ph type="title"/>
          </p:nvPr>
        </p:nvSpPr>
        <p:spPr>
          <a:xfrm>
            <a:off x="407988" y="4149725"/>
            <a:ext cx="5616575" cy="2087564"/>
          </a:xfrm>
        </p:spPr>
        <p:txBody>
          <a:bodyPr lIns="0" tIns="0" rIns="0" bIns="0"/>
          <a:lstStyle/>
          <a:p>
            <a:r>
              <a:rPr lang="en-US"/>
              <a:t>Click to edit Master title style</a:t>
            </a:r>
            <a:endParaRPr lang="en-US" dirty="0"/>
          </a:p>
        </p:txBody>
      </p:sp>
    </p:spTree>
    <p:extLst>
      <p:ext uri="{BB962C8B-B14F-4D97-AF65-F5344CB8AC3E}">
        <p14:creationId xmlns:p14="http://schemas.microsoft.com/office/powerpoint/2010/main" val="365479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9A9A9"/>
                </a:solidFill>
                <a:latin typeface="Verdana"/>
                <a:cs typeface="Verdana"/>
              </a:defRPr>
            </a:lvl1pPr>
          </a:lstStyle>
          <a:p>
            <a:pPr marL="12700">
              <a:lnSpc>
                <a:spcPct val="100000"/>
              </a:lnSpc>
              <a:spcBef>
                <a:spcPts val="110"/>
              </a:spcBef>
            </a:pPr>
            <a:r>
              <a:rPr spc="-15" dirty="0"/>
              <a:t>J</a:t>
            </a:r>
            <a:r>
              <a:rPr spc="-25" dirty="0"/>
              <a:t>u</a:t>
            </a:r>
            <a:r>
              <a:rPr spc="-45" dirty="0"/>
              <a:t>ne</a:t>
            </a:r>
            <a:r>
              <a:rPr spc="-125" dirty="0"/>
              <a:t> </a:t>
            </a:r>
            <a:r>
              <a:rPr spc="-80" dirty="0"/>
              <a:t>24,</a:t>
            </a:r>
            <a:r>
              <a:rPr spc="-114" dirty="0"/>
              <a:t> </a:t>
            </a:r>
            <a:r>
              <a:rPr spc="-55" dirty="0"/>
              <a:t>20</a:t>
            </a:r>
            <a:r>
              <a:rPr spc="-140" dirty="0"/>
              <a:t>21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6" name="Holder 6"/>
          <p:cNvSpPr>
            <a:spLocks noGrp="1"/>
          </p:cNvSpPr>
          <p:nvPr>
            <p:ph type="sldNum" sz="quarter" idx="7"/>
          </p:nvPr>
        </p:nvSpPr>
        <p:spPr/>
        <p:txBody>
          <a:bodyPr lIns="0" tIns="0" rIns="0" bIns="0"/>
          <a:lstStyle>
            <a:lvl1pPr>
              <a:defRPr sz="1000" b="0" i="0">
                <a:solidFill>
                  <a:srgbClr val="A9A9A9"/>
                </a:solidFill>
                <a:latin typeface="Verdana"/>
                <a:cs typeface="Verdana"/>
              </a:defRPr>
            </a:lvl1pPr>
          </a:lstStyle>
          <a:p>
            <a:pPr marL="12700">
              <a:lnSpc>
                <a:spcPct val="100000"/>
              </a:lnSpc>
              <a:spcBef>
                <a:spcPts val="110"/>
              </a:spcBef>
            </a:pPr>
            <a:r>
              <a:rPr spc="-60" dirty="0"/>
              <a:t>Sl</a:t>
            </a:r>
            <a:r>
              <a:rPr spc="-15" dirty="0"/>
              <a:t>ide</a:t>
            </a:r>
            <a:r>
              <a:rPr spc="-125" dirty="0"/>
              <a:t> </a:t>
            </a:r>
            <a:fld id="{81D60167-4931-47E6-BA6A-407CBD079E47}" type="slidenum">
              <a:rPr spc="-55" dirty="0"/>
              <a:t>‹#›</a:t>
            </a:fld>
            <a:endParaRPr spc="-55" dirty="0"/>
          </a:p>
        </p:txBody>
      </p:sp>
    </p:spTree>
    <p:extLst>
      <p:ext uri="{BB962C8B-B14F-4D97-AF65-F5344CB8AC3E}">
        <p14:creationId xmlns:p14="http://schemas.microsoft.com/office/powerpoint/2010/main" val="18755121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1000" b="0" i="0">
                <a:solidFill>
                  <a:srgbClr val="A9A9A9"/>
                </a:solidFill>
                <a:latin typeface="Verdana"/>
                <a:cs typeface="Verdana"/>
              </a:defRPr>
            </a:lvl1pPr>
          </a:lstStyle>
          <a:p>
            <a:pPr marL="12700">
              <a:lnSpc>
                <a:spcPct val="100000"/>
              </a:lnSpc>
              <a:spcBef>
                <a:spcPts val="110"/>
              </a:spcBef>
            </a:pPr>
            <a:r>
              <a:rPr spc="-15" dirty="0"/>
              <a:t>J</a:t>
            </a:r>
            <a:r>
              <a:rPr spc="-25" dirty="0"/>
              <a:t>u</a:t>
            </a:r>
            <a:r>
              <a:rPr spc="-45" dirty="0"/>
              <a:t>ne</a:t>
            </a:r>
            <a:r>
              <a:rPr spc="-125" dirty="0"/>
              <a:t> </a:t>
            </a:r>
            <a:r>
              <a:rPr spc="-80" dirty="0"/>
              <a:t>24,</a:t>
            </a:r>
            <a:r>
              <a:rPr spc="-114" dirty="0"/>
              <a:t> </a:t>
            </a:r>
            <a:r>
              <a:rPr spc="-55" dirty="0"/>
              <a:t>20</a:t>
            </a:r>
            <a:r>
              <a:rPr spc="-140" dirty="0"/>
              <a:t>21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6" name="Holder 6"/>
          <p:cNvSpPr>
            <a:spLocks noGrp="1"/>
          </p:cNvSpPr>
          <p:nvPr>
            <p:ph type="sldNum" sz="quarter" idx="7"/>
          </p:nvPr>
        </p:nvSpPr>
        <p:spPr/>
        <p:txBody>
          <a:bodyPr lIns="0" tIns="0" rIns="0" bIns="0"/>
          <a:lstStyle>
            <a:lvl1pPr>
              <a:defRPr sz="1000" b="0" i="0">
                <a:solidFill>
                  <a:srgbClr val="A9A9A9"/>
                </a:solidFill>
                <a:latin typeface="Verdana"/>
                <a:cs typeface="Verdana"/>
              </a:defRPr>
            </a:lvl1pPr>
          </a:lstStyle>
          <a:p>
            <a:pPr marL="12700">
              <a:lnSpc>
                <a:spcPct val="100000"/>
              </a:lnSpc>
              <a:spcBef>
                <a:spcPts val="110"/>
              </a:spcBef>
            </a:pPr>
            <a:r>
              <a:rPr spc="-60" dirty="0"/>
              <a:t>Sl</a:t>
            </a:r>
            <a:r>
              <a:rPr spc="-15" dirty="0"/>
              <a:t>ide</a:t>
            </a:r>
            <a:r>
              <a:rPr spc="-125" dirty="0"/>
              <a:t> </a:t>
            </a:r>
            <a:fld id="{81D60167-4931-47E6-BA6A-407CBD079E47}" type="slidenum">
              <a:rPr spc="-55" dirty="0"/>
              <a:t>‹#›</a:t>
            </a:fld>
            <a:endParaRPr spc="-55" dirty="0"/>
          </a:p>
        </p:txBody>
      </p:sp>
    </p:spTree>
    <p:extLst>
      <p:ext uri="{BB962C8B-B14F-4D97-AF65-F5344CB8AC3E}">
        <p14:creationId xmlns:p14="http://schemas.microsoft.com/office/powerpoint/2010/main" val="42352840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ahoma"/>
                <a:cs typeface="Tahoma"/>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000" b="0" i="0">
                <a:solidFill>
                  <a:srgbClr val="A9A9A9"/>
                </a:solidFill>
                <a:latin typeface="Verdana"/>
                <a:cs typeface="Verdana"/>
              </a:defRPr>
            </a:lvl1pPr>
          </a:lstStyle>
          <a:p>
            <a:pPr marL="12700">
              <a:lnSpc>
                <a:spcPct val="100000"/>
              </a:lnSpc>
              <a:spcBef>
                <a:spcPts val="110"/>
              </a:spcBef>
            </a:pPr>
            <a:r>
              <a:rPr spc="-15" dirty="0"/>
              <a:t>J</a:t>
            </a:r>
            <a:r>
              <a:rPr spc="-25" dirty="0"/>
              <a:t>u</a:t>
            </a:r>
            <a:r>
              <a:rPr spc="-45" dirty="0"/>
              <a:t>ne</a:t>
            </a:r>
            <a:r>
              <a:rPr spc="-125" dirty="0"/>
              <a:t> </a:t>
            </a:r>
            <a:r>
              <a:rPr spc="-80" dirty="0"/>
              <a:t>24,</a:t>
            </a:r>
            <a:r>
              <a:rPr spc="-114" dirty="0"/>
              <a:t> </a:t>
            </a:r>
            <a:r>
              <a:rPr spc="-55" dirty="0"/>
              <a:t>20</a:t>
            </a:r>
            <a:r>
              <a:rPr spc="-140" dirty="0"/>
              <a:t>21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7" name="Holder 7"/>
          <p:cNvSpPr>
            <a:spLocks noGrp="1"/>
          </p:cNvSpPr>
          <p:nvPr>
            <p:ph type="sldNum" sz="quarter" idx="7"/>
          </p:nvPr>
        </p:nvSpPr>
        <p:spPr/>
        <p:txBody>
          <a:bodyPr lIns="0" tIns="0" rIns="0" bIns="0"/>
          <a:lstStyle>
            <a:lvl1pPr>
              <a:defRPr sz="1000" b="0" i="0">
                <a:solidFill>
                  <a:srgbClr val="A9A9A9"/>
                </a:solidFill>
                <a:latin typeface="Verdana"/>
                <a:cs typeface="Verdana"/>
              </a:defRPr>
            </a:lvl1pPr>
          </a:lstStyle>
          <a:p>
            <a:pPr marL="12700">
              <a:lnSpc>
                <a:spcPct val="100000"/>
              </a:lnSpc>
              <a:spcBef>
                <a:spcPts val="110"/>
              </a:spcBef>
            </a:pPr>
            <a:r>
              <a:rPr spc="-60" dirty="0"/>
              <a:t>Sl</a:t>
            </a:r>
            <a:r>
              <a:rPr spc="-15" dirty="0"/>
              <a:t>ide</a:t>
            </a:r>
            <a:r>
              <a:rPr spc="-125" dirty="0"/>
              <a:t> </a:t>
            </a:r>
            <a:fld id="{81D60167-4931-47E6-BA6A-407CBD079E47}" type="slidenum">
              <a:rPr spc="-55" dirty="0"/>
              <a:t>‹#›</a:t>
            </a:fld>
            <a:endParaRPr spc="-55" dirty="0"/>
          </a:p>
        </p:txBody>
      </p:sp>
    </p:spTree>
    <p:extLst>
      <p:ext uri="{BB962C8B-B14F-4D97-AF65-F5344CB8AC3E}">
        <p14:creationId xmlns:p14="http://schemas.microsoft.com/office/powerpoint/2010/main" val="25637115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chemeClr val="tx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defRPr sz="1000" b="0" i="0">
                <a:solidFill>
                  <a:srgbClr val="A9A9A9"/>
                </a:solidFill>
                <a:latin typeface="Verdana"/>
                <a:cs typeface="Verdana"/>
              </a:defRPr>
            </a:lvl1pPr>
          </a:lstStyle>
          <a:p>
            <a:pPr marL="12700">
              <a:lnSpc>
                <a:spcPct val="100000"/>
              </a:lnSpc>
              <a:spcBef>
                <a:spcPts val="110"/>
              </a:spcBef>
            </a:pPr>
            <a:r>
              <a:rPr spc="-15" dirty="0"/>
              <a:t>J</a:t>
            </a:r>
            <a:r>
              <a:rPr spc="-25" dirty="0"/>
              <a:t>u</a:t>
            </a:r>
            <a:r>
              <a:rPr spc="-45" dirty="0"/>
              <a:t>ne</a:t>
            </a:r>
            <a:r>
              <a:rPr spc="-125" dirty="0"/>
              <a:t> </a:t>
            </a:r>
            <a:r>
              <a:rPr spc="-80" dirty="0"/>
              <a:t>24,</a:t>
            </a:r>
            <a:r>
              <a:rPr spc="-114" dirty="0"/>
              <a:t> </a:t>
            </a:r>
            <a:r>
              <a:rPr spc="-55" dirty="0"/>
              <a:t>20</a:t>
            </a:r>
            <a:r>
              <a:rPr spc="-140" dirty="0"/>
              <a:t>21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5" name="Holder 5"/>
          <p:cNvSpPr>
            <a:spLocks noGrp="1"/>
          </p:cNvSpPr>
          <p:nvPr>
            <p:ph type="sldNum" sz="quarter" idx="7"/>
          </p:nvPr>
        </p:nvSpPr>
        <p:spPr/>
        <p:txBody>
          <a:bodyPr lIns="0" tIns="0" rIns="0" bIns="0"/>
          <a:lstStyle>
            <a:lvl1pPr>
              <a:defRPr sz="1000" b="0" i="0">
                <a:solidFill>
                  <a:srgbClr val="A9A9A9"/>
                </a:solidFill>
                <a:latin typeface="Verdana"/>
                <a:cs typeface="Verdana"/>
              </a:defRPr>
            </a:lvl1pPr>
          </a:lstStyle>
          <a:p>
            <a:pPr marL="12700">
              <a:lnSpc>
                <a:spcPct val="100000"/>
              </a:lnSpc>
              <a:spcBef>
                <a:spcPts val="110"/>
              </a:spcBef>
            </a:pPr>
            <a:r>
              <a:rPr spc="-60" dirty="0"/>
              <a:t>Sl</a:t>
            </a:r>
            <a:r>
              <a:rPr spc="-15" dirty="0"/>
              <a:t>ide</a:t>
            </a:r>
            <a:r>
              <a:rPr spc="-125" dirty="0"/>
              <a:t> </a:t>
            </a:r>
            <a:fld id="{81D60167-4931-47E6-BA6A-407CBD079E47}" type="slidenum">
              <a:rPr spc="-55" dirty="0"/>
              <a:t>‹#›</a:t>
            </a:fld>
            <a:endParaRPr spc="-55" dirty="0"/>
          </a:p>
        </p:txBody>
      </p:sp>
    </p:spTree>
    <p:extLst>
      <p:ext uri="{BB962C8B-B14F-4D97-AF65-F5344CB8AC3E}">
        <p14:creationId xmlns:p14="http://schemas.microsoft.com/office/powerpoint/2010/main" val="277045633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000" b="0" i="0">
                <a:solidFill>
                  <a:srgbClr val="A9A9A9"/>
                </a:solidFill>
                <a:latin typeface="Verdana"/>
                <a:cs typeface="Verdana"/>
              </a:defRPr>
            </a:lvl1pPr>
          </a:lstStyle>
          <a:p>
            <a:pPr marL="12700">
              <a:lnSpc>
                <a:spcPct val="100000"/>
              </a:lnSpc>
              <a:spcBef>
                <a:spcPts val="110"/>
              </a:spcBef>
            </a:pPr>
            <a:r>
              <a:rPr spc="-15" dirty="0"/>
              <a:t>J</a:t>
            </a:r>
            <a:r>
              <a:rPr spc="-25" dirty="0"/>
              <a:t>u</a:t>
            </a:r>
            <a:r>
              <a:rPr spc="-45" dirty="0"/>
              <a:t>ne</a:t>
            </a:r>
            <a:r>
              <a:rPr spc="-125" dirty="0"/>
              <a:t> </a:t>
            </a:r>
            <a:r>
              <a:rPr spc="-80" dirty="0"/>
              <a:t>24,</a:t>
            </a:r>
            <a:r>
              <a:rPr spc="-114" dirty="0"/>
              <a:t> </a:t>
            </a:r>
            <a:r>
              <a:rPr spc="-55" dirty="0"/>
              <a:t>20</a:t>
            </a:r>
            <a:r>
              <a:rPr spc="-140" dirty="0"/>
              <a:t>21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4" name="Holder 4"/>
          <p:cNvSpPr>
            <a:spLocks noGrp="1"/>
          </p:cNvSpPr>
          <p:nvPr>
            <p:ph type="sldNum" sz="quarter" idx="7"/>
          </p:nvPr>
        </p:nvSpPr>
        <p:spPr/>
        <p:txBody>
          <a:bodyPr lIns="0" tIns="0" rIns="0" bIns="0"/>
          <a:lstStyle>
            <a:lvl1pPr>
              <a:defRPr sz="1000" b="0" i="0">
                <a:solidFill>
                  <a:srgbClr val="A9A9A9"/>
                </a:solidFill>
                <a:latin typeface="Verdana"/>
                <a:cs typeface="Verdana"/>
              </a:defRPr>
            </a:lvl1pPr>
          </a:lstStyle>
          <a:p>
            <a:pPr marL="12700">
              <a:lnSpc>
                <a:spcPct val="100000"/>
              </a:lnSpc>
              <a:spcBef>
                <a:spcPts val="110"/>
              </a:spcBef>
            </a:pPr>
            <a:r>
              <a:rPr spc="-60" dirty="0"/>
              <a:t>Sl</a:t>
            </a:r>
            <a:r>
              <a:rPr spc="-15" dirty="0"/>
              <a:t>ide</a:t>
            </a:r>
            <a:r>
              <a:rPr spc="-125" dirty="0"/>
              <a:t> </a:t>
            </a:r>
            <a:fld id="{81D60167-4931-47E6-BA6A-407CBD079E47}" type="slidenum">
              <a:rPr spc="-55" dirty="0"/>
              <a:t>‹#›</a:t>
            </a:fld>
            <a:endParaRPr spc="-55" dirty="0"/>
          </a:p>
        </p:txBody>
      </p:sp>
    </p:spTree>
    <p:extLst>
      <p:ext uri="{BB962C8B-B14F-4D97-AF65-F5344CB8AC3E}">
        <p14:creationId xmlns:p14="http://schemas.microsoft.com/office/powerpoint/2010/main" val="1508669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ascination_8: Title + Three Column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877223-FA5D-4A4C-A589-94A17ED8AC78}"/>
              </a:ext>
            </a:extLst>
          </p:cNvPr>
          <p:cNvSpPr>
            <a:spLocks noGrp="1"/>
          </p:cNvSpPr>
          <p:nvPr>
            <p:ph type="body" sz="quarter" idx="10"/>
          </p:nvPr>
        </p:nvSpPr>
        <p:spPr>
          <a:xfrm>
            <a:off x="407985" y="2708275"/>
            <a:ext cx="3528000"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133EA473-A88E-4FB6-8A38-49E942411C2E}"/>
              </a:ext>
            </a:extLst>
          </p:cNvPr>
          <p:cNvSpPr>
            <a:spLocks noGrp="1"/>
          </p:cNvSpPr>
          <p:nvPr>
            <p:ph type="title"/>
          </p:nvPr>
        </p:nvSpPr>
        <p:spPr/>
        <p:txBody>
          <a:bodyPr lIns="0" tIns="0" rIns="0" bIns="0"/>
          <a:lstStyle/>
          <a:p>
            <a:r>
              <a:rPr lang="en-US"/>
              <a:t>Click to edit Master title style</a:t>
            </a:r>
          </a:p>
        </p:txBody>
      </p:sp>
      <p:sp>
        <p:nvSpPr>
          <p:cNvPr id="8" name="Text Placeholder 3">
            <a:extLst>
              <a:ext uri="{FF2B5EF4-FFF2-40B4-BE49-F238E27FC236}">
                <a16:creationId xmlns:a16="http://schemas.microsoft.com/office/drawing/2014/main" id="{D6B11273-C20B-430B-95C8-3871129872AE}"/>
              </a:ext>
            </a:extLst>
          </p:cNvPr>
          <p:cNvSpPr>
            <a:spLocks noGrp="1"/>
          </p:cNvSpPr>
          <p:nvPr>
            <p:ph type="body" sz="quarter" idx="11"/>
          </p:nvPr>
        </p:nvSpPr>
        <p:spPr>
          <a:xfrm>
            <a:off x="4331999" y="2708275"/>
            <a:ext cx="3528000"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8BA04C2B-94A3-4A2A-8233-57C4DAF8B354}"/>
              </a:ext>
            </a:extLst>
          </p:cNvPr>
          <p:cNvSpPr>
            <a:spLocks noGrp="1"/>
          </p:cNvSpPr>
          <p:nvPr>
            <p:ph type="body" sz="quarter" idx="12"/>
          </p:nvPr>
        </p:nvSpPr>
        <p:spPr>
          <a:xfrm>
            <a:off x="8256013" y="2708275"/>
            <a:ext cx="3528000"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6841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 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gray">
          <a:xfrm>
            <a:off x="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ctrTitle"/>
          </p:nvPr>
        </p:nvSpPr>
        <p:spPr bwMode="gray">
          <a:xfrm>
            <a:off x="340519" y="5205567"/>
            <a:ext cx="10112148" cy="504000"/>
          </a:xfrm>
        </p:spPr>
        <p:txBody>
          <a:bodyPr lIns="0" tIns="0" rIns="0" bIns="0" anchor="b"/>
          <a:lstStyle>
            <a:lvl1pPr>
              <a:defRPr sz="3200"/>
            </a:lvl1pPr>
          </a:lstStyle>
          <a:p>
            <a:r>
              <a:rPr lang="en-US"/>
              <a:t>Click to edit Master title style</a:t>
            </a:r>
          </a:p>
        </p:txBody>
      </p:sp>
      <p:sp>
        <p:nvSpPr>
          <p:cNvPr id="3" name="Subtitle 2"/>
          <p:cNvSpPr>
            <a:spLocks noGrp="1"/>
          </p:cNvSpPr>
          <p:nvPr>
            <p:ph type="subTitle" idx="1"/>
          </p:nvPr>
        </p:nvSpPr>
        <p:spPr bwMode="gray">
          <a:xfrm>
            <a:off x="340520"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20"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Rectangle 16"/>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0" name="Picture 19"/>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7860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3: Title Slide 3">
    <p:spTree>
      <p:nvGrpSpPr>
        <p:cNvPr id="1" name=""/>
        <p:cNvGrpSpPr/>
        <p:nvPr/>
      </p:nvGrpSpPr>
      <p:grpSpPr>
        <a:xfrm>
          <a:off x="0" y="0"/>
          <a:ext cx="0" cy="0"/>
          <a:chOff x="0" y="0"/>
          <a:chExt cx="0" cy="0"/>
        </a:xfrm>
      </p:grpSpPr>
      <p:pic>
        <p:nvPicPr>
          <p:cNvPr id="41" name="Picture Placeholder 10"/>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bwMode="gray">
          <a:xfrm>
            <a:off x="2" y="0"/>
            <a:ext cx="12192000" cy="4610100"/>
          </a:xfrm>
          <a:prstGeom prst="rect">
            <a:avLst/>
          </a:prstGeom>
        </p:spPr>
      </p:pic>
      <p:sp>
        <p:nvSpPr>
          <p:cNvPr id="22" name="Text Placeholder 5"/>
          <p:cNvSpPr>
            <a:spLocks noGrp="1"/>
          </p:cNvSpPr>
          <p:nvPr>
            <p:ph type="body" sz="quarter" idx="16"/>
          </p:nvPr>
        </p:nvSpPr>
        <p:spPr bwMode="gray">
          <a:xfrm>
            <a:off x="335757"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Rectangle 18"/>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4" name="Picture 19"/>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FD32423A-B8D4-42F6-B582-530D2F9D074E}"/>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2" y="-131953"/>
            <a:ext cx="12192000" cy="4732157"/>
          </a:xfrm>
          <a:prstGeom prst="rect">
            <a:avLst/>
          </a:prstGeom>
        </p:spPr>
      </p:pic>
    </p:spTree>
    <p:custDataLst>
      <p:tags r:id="rId1"/>
    </p:custDataLst>
    <p:extLst>
      <p:ext uri="{BB962C8B-B14F-4D97-AF65-F5344CB8AC3E}">
        <p14:creationId xmlns:p14="http://schemas.microsoft.com/office/powerpoint/2010/main" val="934708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4: Title Slide 4">
    <p:spTree>
      <p:nvGrpSpPr>
        <p:cNvPr id="1" name=""/>
        <p:cNvGrpSpPr/>
        <p:nvPr/>
      </p:nvGrpSpPr>
      <p:grpSpPr>
        <a:xfrm>
          <a:off x="0" y="0"/>
          <a:ext cx="0" cy="0"/>
          <a:chOff x="0" y="0"/>
          <a:chExt cx="0" cy="0"/>
        </a:xfrm>
      </p:grpSpPr>
      <p:sp>
        <p:nvSpPr>
          <p:cNvPr id="5" name="Picture Placeholder 4"/>
          <p:cNvSpPr>
            <a:spLocks noGrp="1"/>
          </p:cNvSpPr>
          <p:nvPr>
            <p:ph type="pic" sz="quarter" idx="15"/>
          </p:nvPr>
        </p:nvSpPr>
        <p:spPr bwMode="gray">
          <a:xfrm>
            <a:off x="2" y="0"/>
            <a:ext cx="12192000" cy="4610100"/>
          </a:xfrm>
        </p:spPr>
        <p:txBody>
          <a:bodyPr/>
          <a:lstStyle/>
          <a:p>
            <a:r>
              <a:rPr lang="en-US"/>
              <a:t>Click icon to add picture</a:t>
            </a:r>
          </a:p>
        </p:txBody>
      </p:sp>
      <p:sp>
        <p:nvSpPr>
          <p:cNvPr id="22" name="Text Placeholder 5"/>
          <p:cNvSpPr>
            <a:spLocks noGrp="1"/>
          </p:cNvSpPr>
          <p:nvPr>
            <p:ph type="body" sz="quarter" idx="16"/>
          </p:nvPr>
        </p:nvSpPr>
        <p:spPr bwMode="gray">
          <a:xfrm>
            <a:off x="334963" y="365752"/>
            <a:ext cx="1528942" cy="230400"/>
          </a:xfrm>
          <a:prstGeom prst="roundRect">
            <a:avLst>
              <a:gd name="adj" fmla="val 50000"/>
            </a:avLst>
          </a:prstGeom>
          <a:solidFill>
            <a:schemeClr val="accent2"/>
          </a:solidFill>
        </p:spPr>
        <p:txBody>
          <a:bodyPr anchor="ctr"/>
          <a:lstStyle>
            <a:lvl1pPr marL="0" indent="0" algn="ctr">
              <a:spcBef>
                <a:spcPts val="0"/>
              </a:spcBef>
              <a:buFont typeface="Arial" panose="020B0604020202020204" pitchFamily="34" charset="0"/>
              <a:buNone/>
              <a:defRPr sz="900" cap="all" baseline="0">
                <a:solidFill>
                  <a:schemeClr val="bg1"/>
                </a:solidFill>
              </a:defRPr>
            </a:lvl1pPr>
            <a:lvl2pPr marL="0" indent="0" algn="ctr">
              <a:spcBef>
                <a:spcPts val="0"/>
              </a:spcBef>
              <a:buNone/>
              <a:defRPr sz="900" cap="all" baseline="0">
                <a:solidFill>
                  <a:schemeClr val="bg1"/>
                </a:solidFill>
              </a:defRPr>
            </a:lvl2pPr>
            <a:lvl3pPr marL="0" indent="0" algn="ctr">
              <a:spcBef>
                <a:spcPts val="0"/>
              </a:spcBef>
              <a:buNone/>
              <a:defRPr sz="900" cap="all" baseline="0">
                <a:solidFill>
                  <a:schemeClr val="bg1"/>
                </a:solidFill>
              </a:defRPr>
            </a:lvl3pPr>
            <a:lvl4pPr marL="0" indent="0" algn="ctr">
              <a:spcBef>
                <a:spcPts val="0"/>
              </a:spcBef>
              <a:buNone/>
              <a:defRPr sz="900" cap="all" baseline="0">
                <a:solidFill>
                  <a:schemeClr val="bg1"/>
                </a:solidFill>
              </a:defRPr>
            </a:lvl4pPr>
            <a:lvl5pPr marL="0" indent="0" algn="ctr">
              <a:spcBef>
                <a:spcPts val="0"/>
              </a:spcBef>
              <a:buNone/>
              <a:defRPr sz="900" cap="all" baseline="0">
                <a:solidFill>
                  <a:schemeClr val="bg1"/>
                </a:solidFill>
              </a:defRPr>
            </a:lvl5pPr>
            <a:lvl6pPr marL="0" indent="0" algn="ctr">
              <a:spcBef>
                <a:spcPts val="0"/>
              </a:spcBef>
              <a:buNone/>
              <a:defRPr sz="900" cap="all" baseline="0">
                <a:solidFill>
                  <a:schemeClr val="bg1"/>
                </a:solidFill>
              </a:defRPr>
            </a:lvl6pPr>
            <a:lvl7pPr marL="0" indent="0" algn="ctr">
              <a:spcBef>
                <a:spcPts val="0"/>
              </a:spcBef>
              <a:buNone/>
              <a:defRPr sz="900" cap="all" baseline="0">
                <a:solidFill>
                  <a:schemeClr val="bg1"/>
                </a:solidFill>
              </a:defRPr>
            </a:lvl7pPr>
            <a:lvl8pPr marL="0" indent="0" algn="ctr">
              <a:spcBef>
                <a:spcPts val="0"/>
              </a:spcBef>
              <a:buNone/>
              <a:defRPr sz="900" cap="all" baseline="0">
                <a:solidFill>
                  <a:schemeClr val="bg1"/>
                </a:solidFill>
              </a:defRPr>
            </a:lvl8pPr>
            <a:lvl9pPr marL="0" indent="0" algn="ctr">
              <a:spcBef>
                <a:spcPts val="0"/>
              </a:spcBef>
              <a:buNone/>
              <a:defRPr sz="900" cap="all" baseline="0">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7"/>
          <p:cNvSpPr>
            <a:spLocks noGrp="1"/>
          </p:cNvSpPr>
          <p:nvPr>
            <p:ph type="body" sz="quarter" idx="13"/>
          </p:nvPr>
        </p:nvSpPr>
        <p:spPr bwMode="gray">
          <a:xfrm>
            <a:off x="340519" y="5000633"/>
            <a:ext cx="10112937" cy="224432"/>
          </a:xfrm>
        </p:spPr>
        <p:txBody>
          <a:bodyPr lIns="0" tIns="0" rIns="0" bIns="0" anchor="b"/>
          <a:lstStyle>
            <a:lvl1pPr marL="1588" indent="0">
              <a:buFont typeface="Arial" panose="020B0604020202020204" pitchFamily="34" charset="0"/>
              <a:buNone/>
              <a:defRPr sz="1000" cap="all" baseline="0"/>
            </a:lvl1pPr>
            <a:lvl2pPr marL="1588" indent="0">
              <a:buNone/>
              <a:defRPr sz="1000" cap="all" baseline="0"/>
            </a:lvl2pPr>
            <a:lvl3pPr marL="1588" indent="0">
              <a:buNone/>
              <a:defRPr sz="1000" cap="all" baseline="0"/>
            </a:lvl3pPr>
            <a:lvl4pPr marL="1588" indent="0">
              <a:buNone/>
              <a:defRPr sz="1000" cap="all" baseline="0"/>
            </a:lvl4pPr>
            <a:lvl5pPr marL="1588" indent="0">
              <a:buNone/>
              <a:defRPr sz="1000" cap="all" baseline="0"/>
            </a:lvl5pPr>
            <a:lvl6pPr marL="1588" indent="0">
              <a:buNone/>
              <a:defRPr sz="1000" cap="all" baseline="0"/>
            </a:lvl6pPr>
            <a:lvl7pPr marL="1588" indent="0">
              <a:buNone/>
              <a:defRPr sz="1000" cap="all" baseline="0"/>
            </a:lvl7pPr>
            <a:lvl8pPr marL="1588" indent="0">
              <a:buNone/>
              <a:defRPr sz="1000" cap="all" baseline="0"/>
            </a:lvl8pPr>
            <a:lvl9pPr marL="1588" indent="0">
              <a:buNone/>
              <a:defRPr sz="1000" cap="all"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ctrTitle"/>
          </p:nvPr>
        </p:nvSpPr>
        <p:spPr bwMode="gray">
          <a:xfrm>
            <a:off x="340519" y="5205566"/>
            <a:ext cx="10112148" cy="504001"/>
          </a:xfrm>
        </p:spPr>
        <p:txBody>
          <a:bodyPr lIns="0" tIns="0" rIns="0" bIns="0" anchor="b"/>
          <a:lstStyle>
            <a:lvl1pPr>
              <a:defRPr sz="3200"/>
            </a:lvl1pPr>
          </a:lstStyle>
          <a:p>
            <a:r>
              <a:rPr lang="en-US"/>
              <a:t>Click to edit Master title style</a:t>
            </a:r>
          </a:p>
        </p:txBody>
      </p:sp>
      <p:sp>
        <p:nvSpPr>
          <p:cNvPr id="12" name="Subtitle 2"/>
          <p:cNvSpPr>
            <a:spLocks noGrp="1"/>
          </p:cNvSpPr>
          <p:nvPr>
            <p:ph type="subTitle" idx="1"/>
          </p:nvPr>
        </p:nvSpPr>
        <p:spPr bwMode="gray">
          <a:xfrm>
            <a:off x="340519" y="5751514"/>
            <a:ext cx="10112147"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3" name="Text Placeholder 19"/>
          <p:cNvSpPr>
            <a:spLocks noGrp="1"/>
          </p:cNvSpPr>
          <p:nvPr>
            <p:ph type="body" sz="quarter" idx="14"/>
          </p:nvPr>
        </p:nvSpPr>
        <p:spPr bwMode="gray">
          <a:xfrm>
            <a:off x="340519" y="6109996"/>
            <a:ext cx="10112937" cy="280092"/>
          </a:xfrm>
        </p:spPr>
        <p:txBody>
          <a:bodyPr lIns="0" tIns="0" rIns="0" bIns="0"/>
          <a:lstStyle>
            <a:lvl1pPr marL="0" indent="0">
              <a:buFont typeface="Arial" panose="020B0604020202020204" pitchFamily="34" charset="0"/>
              <a:buNone/>
              <a:defRPr/>
            </a:lvl1pPr>
            <a:lvl2pPr marL="0" indent="0">
              <a:buNone/>
              <a:defRPr/>
            </a:lvl2pPr>
            <a:lvl3pPr marL="0" indent="0">
              <a:buNone/>
              <a:defRPr/>
            </a:lvl3pPr>
            <a:lvl4pPr marL="0" indent="0">
              <a:buNone/>
              <a:defRPr/>
            </a:lvl4pPr>
            <a:lvl5pPr marL="0" indent="0">
              <a:buNone/>
              <a:defRPr/>
            </a:lvl5pPr>
            <a:lvl6pPr marL="0" indent="0">
              <a:buNone/>
              <a:defRPr/>
            </a:lvl6pPr>
            <a:lvl7pPr marL="0" indent="0">
              <a:buNone/>
              <a:defRPr/>
            </a:lvl7pPr>
            <a:lvl8pPr marL="0" indent="0">
              <a:buNone/>
              <a:defRPr/>
            </a:lvl8pPr>
            <a:lvl9pPr marL="0" indent="0">
              <a:buNone/>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Rectangle 17"/>
          <p:cNvSpPr/>
          <p:nvPr userDrawn="1"/>
        </p:nvSpPr>
        <p:spPr bwMode="gray">
          <a:xfrm>
            <a:off x="249357" y="4828013"/>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pic>
        <p:nvPicPr>
          <p:cNvPr id="14" name="Picture 19"/>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083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5: Divi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 y="0"/>
            <a:ext cx="12198845" cy="6858000"/>
          </a:xfrm>
          <a:prstGeom prst="rect">
            <a:avLst/>
          </a:prstGeom>
        </p:spPr>
      </p:pic>
      <p:sp>
        <p:nvSpPr>
          <p:cNvPr id="10" name="Rectangle 9">
            <a:extLst>
              <a:ext uri="{FF2B5EF4-FFF2-40B4-BE49-F238E27FC236}">
                <a16:creationId xmlns:a16="http://schemas.microsoft.com/office/drawing/2014/main" id="{F54DE7E8-58C9-4B5A-B686-53E1B76B68C9}"/>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err="1">
              <a:solidFill>
                <a:schemeClr val="bg1"/>
              </a:solidFill>
            </a:endParaRPr>
          </a:p>
        </p:txBody>
      </p:sp>
      <p:sp>
        <p:nvSpPr>
          <p:cNvPr id="9" name="Title 1">
            <a:extLst>
              <a:ext uri="{FF2B5EF4-FFF2-40B4-BE49-F238E27FC236}">
                <a16:creationId xmlns:a16="http://schemas.microsoft.com/office/drawing/2014/main" id="{26BA06A1-F808-4CBA-9D28-8D357F795D4C}"/>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F7CD425E-9028-4049-A9A0-DC6F9DF08061}"/>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30523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6: Did you know?">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pic>
        <p:nvPicPr>
          <p:cNvPr id="6" name="Picture 5">
            <a:extLst>
              <a:ext uri="{FF2B5EF4-FFF2-40B4-BE49-F238E27FC236}">
                <a16:creationId xmlns:a16="http://schemas.microsoft.com/office/drawing/2014/main" id="{865FC616-CFE6-4A81-8022-51CD30913E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1" y="0"/>
            <a:ext cx="12198845" cy="6858000"/>
          </a:xfrm>
          <a:prstGeom prst="rect">
            <a:avLst/>
          </a:prstGeom>
        </p:spPr>
      </p:pic>
      <p:grpSp>
        <p:nvGrpSpPr>
          <p:cNvPr id="4" name="Group 3">
            <a:extLst>
              <a:ext uri="{FF2B5EF4-FFF2-40B4-BE49-F238E27FC236}">
                <a16:creationId xmlns:a16="http://schemas.microsoft.com/office/drawing/2014/main" id="{F72531C5-4D11-42AD-B487-F8302050963B}"/>
              </a:ext>
            </a:extLst>
          </p:cNvPr>
          <p:cNvGrpSpPr/>
          <p:nvPr userDrawn="1"/>
        </p:nvGrpSpPr>
        <p:grpSpPr>
          <a:xfrm>
            <a:off x="244800" y="0"/>
            <a:ext cx="12198846" cy="6858000"/>
            <a:chOff x="244800" y="0"/>
            <a:chExt cx="12198846" cy="6858000"/>
          </a:xfrm>
        </p:grpSpPr>
        <p:pic>
          <p:nvPicPr>
            <p:cNvPr id="7" name="Picture 6">
              <a:extLst>
                <a:ext uri="{FF2B5EF4-FFF2-40B4-BE49-F238E27FC236}">
                  <a16:creationId xmlns:a16="http://schemas.microsoft.com/office/drawing/2014/main" id="{764F7267-4A77-4351-A59B-97E1E15063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244800" y="0"/>
              <a:ext cx="12198845" cy="6858000"/>
            </a:xfrm>
            <a:prstGeom prst="rect">
              <a:avLst/>
            </a:prstGeom>
          </p:spPr>
        </p:pic>
        <p:pic>
          <p:nvPicPr>
            <p:cNvPr id="3" name="Picture 2">
              <a:extLst>
                <a:ext uri="{FF2B5EF4-FFF2-40B4-BE49-F238E27FC236}">
                  <a16:creationId xmlns:a16="http://schemas.microsoft.com/office/drawing/2014/main" id="{0D0ED25E-457C-44A1-8B94-43A9671B53C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050584" y="0"/>
              <a:ext cx="9393062" cy="6858000"/>
            </a:xfrm>
            <a:prstGeom prst="rect">
              <a:avLst/>
            </a:prstGeom>
          </p:spPr>
        </p:pic>
      </p:grpSp>
      <p:sp>
        <p:nvSpPr>
          <p:cNvPr id="12" name="Rectangle 11">
            <a:extLst>
              <a:ext uri="{FF2B5EF4-FFF2-40B4-BE49-F238E27FC236}">
                <a16:creationId xmlns:a16="http://schemas.microsoft.com/office/drawing/2014/main" id="{CF95E7FA-178F-4806-AF21-0F4D1161DBD3}"/>
              </a:ext>
            </a:extLst>
          </p:cNvPr>
          <p:cNvSpPr/>
          <p:nvPr userDrawn="1"/>
        </p:nvSpPr>
        <p:spPr bwMode="gray">
          <a:xfrm>
            <a:off x="397200" y="5668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err="1">
              <a:solidFill>
                <a:schemeClr val="bg1"/>
              </a:solidFill>
            </a:endParaRPr>
          </a:p>
        </p:txBody>
      </p:sp>
      <p:sp>
        <p:nvSpPr>
          <p:cNvPr id="13" name="Title 1">
            <a:extLst>
              <a:ext uri="{FF2B5EF4-FFF2-40B4-BE49-F238E27FC236}">
                <a16:creationId xmlns:a16="http://schemas.microsoft.com/office/drawing/2014/main" id="{3E487F4E-0FD3-47EA-929E-139A332F3949}"/>
              </a:ext>
            </a:extLst>
          </p:cNvPr>
          <p:cNvSpPr txBox="1">
            <a:spLocks/>
          </p:cNvSpPr>
          <p:nvPr userDrawn="1"/>
        </p:nvSpPr>
        <p:spPr bwMode="gray">
          <a:xfrm>
            <a:off x="488156" y="870460"/>
            <a:ext cx="2317629" cy="946308"/>
          </a:xfrm>
          <a:prstGeom prst="rect">
            <a:avLst/>
          </a:prstGeom>
        </p:spPr>
        <p:txBody>
          <a:bodyPr vert="horz" lIns="0" tIns="0" rIns="0" bIns="0" rtlCol="0" anchor="b">
            <a:noAutofit/>
          </a:bodyPr>
          <a:lstStyle>
            <a:lvl1pPr algn="l" defTabSz="914491" rtl="0" eaLnBrk="1" latinLnBrk="0" hangingPunct="1">
              <a:spcBef>
                <a:spcPct val="0"/>
              </a:spcBef>
              <a:buNone/>
              <a:defRPr sz="3200" b="1" kern="1200">
                <a:solidFill>
                  <a:schemeClr val="bg1"/>
                </a:solidFill>
                <a:latin typeface="+mj-lt"/>
                <a:ea typeface="+mj-ea"/>
                <a:cs typeface="+mj-cs"/>
              </a:defRPr>
            </a:lvl1pPr>
          </a:lstStyle>
          <a:p>
            <a:r>
              <a:rPr lang="en-US"/>
              <a:t>Did you </a:t>
            </a:r>
          </a:p>
          <a:p>
            <a:r>
              <a:rPr lang="en-US"/>
              <a:t>know?</a:t>
            </a:r>
          </a:p>
        </p:txBody>
      </p:sp>
      <p:sp>
        <p:nvSpPr>
          <p:cNvPr id="14" name="Content Placeholder 3">
            <a:extLst>
              <a:ext uri="{FF2B5EF4-FFF2-40B4-BE49-F238E27FC236}">
                <a16:creationId xmlns:a16="http://schemas.microsoft.com/office/drawing/2014/main" id="{BD673CDD-F6FF-44B2-A463-8E5B90A465DD}"/>
              </a:ext>
            </a:extLst>
          </p:cNvPr>
          <p:cNvSpPr>
            <a:spLocks noGrp="1"/>
          </p:cNvSpPr>
          <p:nvPr>
            <p:ph sz="quarter" idx="17"/>
          </p:nvPr>
        </p:nvSpPr>
        <p:spPr bwMode="gray">
          <a:xfrm>
            <a:off x="3677475" y="1480726"/>
            <a:ext cx="8139280" cy="1996278"/>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C71785E-BA89-49C1-9B67-0560BD49F74E}"/>
              </a:ext>
            </a:extLst>
          </p:cNvPr>
          <p:cNvSpPr>
            <a:spLocks noGrp="1"/>
          </p:cNvSpPr>
          <p:nvPr>
            <p:ph sz="quarter" idx="18"/>
          </p:nvPr>
        </p:nvSpPr>
        <p:spPr bwMode="gray">
          <a:xfrm>
            <a:off x="3693339" y="4389353"/>
            <a:ext cx="8139280" cy="1996278"/>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37B58592-5C67-4B54-9C13-0A586FB35B44}"/>
              </a:ext>
            </a:extLst>
          </p:cNvPr>
          <p:cNvSpPr>
            <a:spLocks noGrp="1"/>
          </p:cNvSpPr>
          <p:nvPr>
            <p:ph sz="quarter" idx="19"/>
          </p:nvPr>
        </p:nvSpPr>
        <p:spPr bwMode="gray">
          <a:xfrm>
            <a:off x="3693339" y="892425"/>
            <a:ext cx="8139280" cy="585285"/>
          </a:xfrm>
        </p:spPr>
        <p:txBody>
          <a:bodyPr/>
          <a:lstStyle>
            <a:lvl1pPr>
              <a:spcBef>
                <a:spcPts val="900"/>
              </a:spcBef>
              <a:defRPr sz="2000" b="1">
                <a:solidFill>
                  <a:schemeClr val="tx2"/>
                </a:solidFill>
              </a:defRPr>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9B82231C-E8D0-4405-8336-D9041AEF2530}"/>
              </a:ext>
            </a:extLst>
          </p:cNvPr>
          <p:cNvSpPr>
            <a:spLocks noGrp="1"/>
          </p:cNvSpPr>
          <p:nvPr>
            <p:ph sz="quarter" idx="20"/>
          </p:nvPr>
        </p:nvSpPr>
        <p:spPr bwMode="gray">
          <a:xfrm>
            <a:off x="3693339" y="3814271"/>
            <a:ext cx="8139280" cy="585285"/>
          </a:xfrm>
        </p:spPr>
        <p:txBody>
          <a:bodyPr/>
          <a:lstStyle>
            <a:lvl1pPr>
              <a:spcBef>
                <a:spcPts val="900"/>
              </a:spcBef>
              <a:defRPr sz="2000" b="1">
                <a:solidFill>
                  <a:schemeClr val="tx2"/>
                </a:solidFill>
              </a:defRPr>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24A10348-82C2-42B8-A9CE-E10186CF2366}"/>
              </a:ext>
            </a:extLst>
          </p:cNvPr>
          <p:cNvSpPr>
            <a:spLocks noGrp="1"/>
          </p:cNvSpPr>
          <p:nvPr>
            <p:ph sz="quarter" idx="21"/>
          </p:nvPr>
        </p:nvSpPr>
        <p:spPr bwMode="gray">
          <a:xfrm>
            <a:off x="488156" y="2621940"/>
            <a:ext cx="2196201" cy="2756176"/>
          </a:xfrm>
        </p:spPr>
        <p:txBody>
          <a:bodyPr/>
          <a:lstStyle>
            <a:lvl1pPr>
              <a:spcBef>
                <a:spcPts val="900"/>
              </a:spcBef>
              <a:defRPr sz="2000" b="1">
                <a:solidFill>
                  <a:schemeClr val="bg1"/>
                </a:solidFill>
              </a:defRPr>
            </a:lvl1pPr>
            <a:lvl2pPr marL="0" indent="0">
              <a:spcBef>
                <a:spcPts val="900"/>
              </a:spcBef>
              <a:buNone/>
              <a:defRPr sz="2000">
                <a:solidFill>
                  <a:schemeClr val="bg1"/>
                </a:solidFill>
              </a:defRPr>
            </a:lvl2pPr>
            <a:lvl3pPr marL="252025" indent="-252025">
              <a:spcBef>
                <a:spcPts val="900"/>
              </a:spcBef>
              <a:buClr>
                <a:schemeClr val="accent4"/>
              </a:buClr>
              <a:buFont typeface="Symbol" panose="05050102010706020507" pitchFamily="18" charset="2"/>
              <a:buChar char=""/>
              <a:defRPr sz="2000">
                <a:solidFill>
                  <a:schemeClr val="bg1"/>
                </a:solidFill>
              </a:defRPr>
            </a:lvl3pPr>
            <a:lvl4pPr marL="252025" indent="-252025">
              <a:spcBef>
                <a:spcPts val="900"/>
              </a:spcBef>
              <a:buClr>
                <a:schemeClr val="accent4"/>
              </a:buClr>
              <a:buFont typeface="Symbol" panose="05050102010706020507" pitchFamily="18" charset="2"/>
              <a:buChar char=""/>
              <a:defRPr sz="2000">
                <a:solidFill>
                  <a:schemeClr val="bg1"/>
                </a:solidFill>
              </a:defRPr>
            </a:lvl4pPr>
            <a:lvl5pPr marL="252025" indent="-252025">
              <a:spcBef>
                <a:spcPts val="900"/>
              </a:spcBef>
              <a:buClr>
                <a:schemeClr val="accent4"/>
              </a:buClr>
              <a:buFont typeface="Symbol" panose="05050102010706020507" pitchFamily="18" charset="2"/>
              <a:buChar char=""/>
              <a:defRPr sz="2000">
                <a:solidFill>
                  <a:schemeClr val="bg1"/>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897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1_6: Did you know I">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4A90620-6E53-42BB-807B-70CAD0710CDD}"/>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err="1">
              <a:solidFill>
                <a:schemeClr val="bg1"/>
              </a:solidFill>
            </a:endParaRPr>
          </a:p>
        </p:txBody>
      </p:sp>
      <p:sp>
        <p:nvSpPr>
          <p:cNvPr id="8" name="Title 1">
            <a:extLst>
              <a:ext uri="{FF2B5EF4-FFF2-40B4-BE49-F238E27FC236}">
                <a16:creationId xmlns:a16="http://schemas.microsoft.com/office/drawing/2014/main" id="{6B34BC21-AFED-46B1-8268-92A7B5BBDEE1}"/>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bg1"/>
                </a:solidFill>
              </a:defRPr>
            </a:lvl1pPr>
          </a:lstStyle>
          <a:p>
            <a:r>
              <a:rPr lang="en-US"/>
              <a:t>Click to edit Master title style</a:t>
            </a:r>
          </a:p>
        </p:txBody>
      </p:sp>
      <p:sp>
        <p:nvSpPr>
          <p:cNvPr id="10" name="Subtitle 2">
            <a:extLst>
              <a:ext uri="{FF2B5EF4-FFF2-40B4-BE49-F238E27FC236}">
                <a16:creationId xmlns:a16="http://schemas.microsoft.com/office/drawing/2014/main" id="{0C1FE702-2A26-4886-8C77-E6510DB1849C}"/>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bg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pic>
        <p:nvPicPr>
          <p:cNvPr id="7" name="Picture 6">
            <a:extLst>
              <a:ext uri="{FF2B5EF4-FFF2-40B4-BE49-F238E27FC236}">
                <a16:creationId xmlns:a16="http://schemas.microsoft.com/office/drawing/2014/main" id="{764F7267-4A77-4351-A59B-97E1E150634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bwMode="gray">
          <a:xfrm>
            <a:off x="0" y="0"/>
            <a:ext cx="12443645" cy="6858000"/>
          </a:xfrm>
          <a:prstGeom prst="rect">
            <a:avLst/>
          </a:prstGeom>
        </p:spPr>
      </p:pic>
      <p:pic>
        <p:nvPicPr>
          <p:cNvPr id="3" name="Picture 2">
            <a:extLst>
              <a:ext uri="{FF2B5EF4-FFF2-40B4-BE49-F238E27FC236}">
                <a16:creationId xmlns:a16="http://schemas.microsoft.com/office/drawing/2014/main" id="{0D0ED25E-457C-44A1-8B94-43A9671B53C4}"/>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3538330" y="0"/>
            <a:ext cx="8905315" cy="6858000"/>
          </a:xfrm>
          <a:prstGeom prst="rect">
            <a:avLst/>
          </a:prstGeom>
        </p:spPr>
      </p:pic>
      <p:sp>
        <p:nvSpPr>
          <p:cNvPr id="12" name="Rectangle 11">
            <a:extLst>
              <a:ext uri="{FF2B5EF4-FFF2-40B4-BE49-F238E27FC236}">
                <a16:creationId xmlns:a16="http://schemas.microsoft.com/office/drawing/2014/main" id="{CF95E7FA-178F-4806-AF21-0F4D1161DBD3}"/>
              </a:ext>
            </a:extLst>
          </p:cNvPr>
          <p:cNvSpPr/>
          <p:nvPr userDrawn="1"/>
        </p:nvSpPr>
        <p:spPr bwMode="gray">
          <a:xfrm>
            <a:off x="397200" y="5668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1"/>
                </a:solidFill>
              </a:rPr>
              <a:t>—</a:t>
            </a:r>
            <a:endParaRPr lang="en-US" sz="3200" b="1" err="1">
              <a:solidFill>
                <a:schemeClr val="bg1"/>
              </a:solidFill>
            </a:endParaRPr>
          </a:p>
        </p:txBody>
      </p:sp>
      <p:sp>
        <p:nvSpPr>
          <p:cNvPr id="14" name="Content Placeholder 3">
            <a:extLst>
              <a:ext uri="{FF2B5EF4-FFF2-40B4-BE49-F238E27FC236}">
                <a16:creationId xmlns:a16="http://schemas.microsoft.com/office/drawing/2014/main" id="{BD673CDD-F6FF-44B2-A463-8E5B90A465DD}"/>
              </a:ext>
            </a:extLst>
          </p:cNvPr>
          <p:cNvSpPr>
            <a:spLocks noGrp="1"/>
          </p:cNvSpPr>
          <p:nvPr userDrawn="1">
            <p:ph sz="quarter" idx="17"/>
          </p:nvPr>
        </p:nvSpPr>
        <p:spPr bwMode="gray">
          <a:xfrm>
            <a:off x="3677475" y="1480726"/>
            <a:ext cx="8139280" cy="1996278"/>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
            <a:extLst>
              <a:ext uri="{FF2B5EF4-FFF2-40B4-BE49-F238E27FC236}">
                <a16:creationId xmlns:a16="http://schemas.microsoft.com/office/drawing/2014/main" id="{7C71785E-BA89-49C1-9B67-0560BD49F74E}"/>
              </a:ext>
            </a:extLst>
          </p:cNvPr>
          <p:cNvSpPr>
            <a:spLocks noGrp="1"/>
          </p:cNvSpPr>
          <p:nvPr userDrawn="1">
            <p:ph sz="quarter" idx="18"/>
          </p:nvPr>
        </p:nvSpPr>
        <p:spPr bwMode="gray">
          <a:xfrm>
            <a:off x="3693339" y="4389353"/>
            <a:ext cx="8139280" cy="1996278"/>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37B58592-5C67-4B54-9C13-0A586FB35B44}"/>
              </a:ext>
            </a:extLst>
          </p:cNvPr>
          <p:cNvSpPr>
            <a:spLocks noGrp="1"/>
          </p:cNvSpPr>
          <p:nvPr userDrawn="1">
            <p:ph sz="quarter" idx="19"/>
          </p:nvPr>
        </p:nvSpPr>
        <p:spPr bwMode="gray">
          <a:xfrm>
            <a:off x="3693339" y="892425"/>
            <a:ext cx="8139280" cy="585285"/>
          </a:xfrm>
        </p:spPr>
        <p:txBody>
          <a:bodyPr/>
          <a:lstStyle>
            <a:lvl1pPr>
              <a:spcBef>
                <a:spcPts val="900"/>
              </a:spcBef>
              <a:defRPr sz="2000" b="1">
                <a:solidFill>
                  <a:schemeClr val="tx2"/>
                </a:solidFill>
              </a:defRPr>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a:extLst>
              <a:ext uri="{FF2B5EF4-FFF2-40B4-BE49-F238E27FC236}">
                <a16:creationId xmlns:a16="http://schemas.microsoft.com/office/drawing/2014/main" id="{9B82231C-E8D0-4405-8336-D9041AEF2530}"/>
              </a:ext>
            </a:extLst>
          </p:cNvPr>
          <p:cNvSpPr>
            <a:spLocks noGrp="1"/>
          </p:cNvSpPr>
          <p:nvPr userDrawn="1">
            <p:ph sz="quarter" idx="20"/>
          </p:nvPr>
        </p:nvSpPr>
        <p:spPr bwMode="gray">
          <a:xfrm>
            <a:off x="3693339" y="3814271"/>
            <a:ext cx="8139280" cy="585285"/>
          </a:xfrm>
        </p:spPr>
        <p:txBody>
          <a:bodyPr/>
          <a:lstStyle>
            <a:lvl1pPr>
              <a:spcBef>
                <a:spcPts val="900"/>
              </a:spcBef>
              <a:defRPr sz="2000" b="1">
                <a:solidFill>
                  <a:schemeClr val="tx2"/>
                </a:solidFill>
              </a:defRPr>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a:extLst>
              <a:ext uri="{FF2B5EF4-FFF2-40B4-BE49-F238E27FC236}">
                <a16:creationId xmlns:a16="http://schemas.microsoft.com/office/drawing/2014/main" id="{24A10348-82C2-42B8-A9CE-E10186CF2366}"/>
              </a:ext>
            </a:extLst>
          </p:cNvPr>
          <p:cNvSpPr>
            <a:spLocks noGrp="1"/>
          </p:cNvSpPr>
          <p:nvPr userDrawn="1">
            <p:ph sz="quarter" idx="21"/>
          </p:nvPr>
        </p:nvSpPr>
        <p:spPr bwMode="gray">
          <a:xfrm>
            <a:off x="488156" y="2621940"/>
            <a:ext cx="2196201" cy="2756176"/>
          </a:xfrm>
        </p:spPr>
        <p:txBody>
          <a:bodyPr/>
          <a:lstStyle>
            <a:lvl1pPr>
              <a:spcBef>
                <a:spcPts val="900"/>
              </a:spcBef>
              <a:defRPr sz="2000" b="1">
                <a:solidFill>
                  <a:schemeClr val="bg1"/>
                </a:solidFill>
              </a:defRPr>
            </a:lvl1pPr>
            <a:lvl2pPr marL="0" indent="0">
              <a:spcBef>
                <a:spcPts val="900"/>
              </a:spcBef>
              <a:buNone/>
              <a:defRPr sz="2000">
                <a:solidFill>
                  <a:schemeClr val="bg1"/>
                </a:solidFill>
              </a:defRPr>
            </a:lvl2pPr>
            <a:lvl3pPr marL="252025" indent="-252025">
              <a:spcBef>
                <a:spcPts val="900"/>
              </a:spcBef>
              <a:buClr>
                <a:schemeClr val="accent4"/>
              </a:buClr>
              <a:buFont typeface="Symbol" panose="05050102010706020507" pitchFamily="18" charset="2"/>
              <a:buChar char=""/>
              <a:defRPr sz="2000">
                <a:solidFill>
                  <a:schemeClr val="bg1"/>
                </a:solidFill>
              </a:defRPr>
            </a:lvl3pPr>
            <a:lvl4pPr marL="252025" indent="-252025">
              <a:spcBef>
                <a:spcPts val="900"/>
              </a:spcBef>
              <a:buClr>
                <a:schemeClr val="accent4"/>
              </a:buClr>
              <a:buFont typeface="Symbol" panose="05050102010706020507" pitchFamily="18" charset="2"/>
              <a:buChar char=""/>
              <a:defRPr sz="2000">
                <a:solidFill>
                  <a:schemeClr val="bg1"/>
                </a:solidFill>
              </a:defRPr>
            </a:lvl4pPr>
            <a:lvl5pPr marL="252025" indent="-252025">
              <a:spcBef>
                <a:spcPts val="900"/>
              </a:spcBef>
              <a:buClr>
                <a:schemeClr val="accent4"/>
              </a:buClr>
              <a:buFont typeface="Symbol" panose="05050102010706020507" pitchFamily="18" charset="2"/>
              <a:buChar char=""/>
              <a:defRPr sz="2000">
                <a:solidFill>
                  <a:schemeClr val="bg1"/>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145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7: Divider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6884551-BCA1-4427-92BF-DB5CAA0DDF08}"/>
              </a:ext>
            </a:extLst>
          </p:cNvPr>
          <p:cNvSpPr/>
          <p:nvPr userDrawn="1"/>
        </p:nvSpPr>
        <p:spPr bwMode="gray">
          <a:xfrm>
            <a:off x="244800" y="414450"/>
            <a:ext cx="413300"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3200" b="1">
                <a:solidFill>
                  <a:schemeClr val="bg2"/>
                </a:solidFill>
              </a:rPr>
              <a:t>—</a:t>
            </a:r>
            <a:endParaRPr lang="en-US" sz="3200" b="1" err="1">
              <a:solidFill>
                <a:schemeClr val="bg2"/>
              </a:solidFill>
            </a:endParaRPr>
          </a:p>
        </p:txBody>
      </p:sp>
      <p:sp>
        <p:nvSpPr>
          <p:cNvPr id="5" name="Title 1">
            <a:extLst>
              <a:ext uri="{FF2B5EF4-FFF2-40B4-BE49-F238E27FC236}">
                <a16:creationId xmlns:a16="http://schemas.microsoft.com/office/drawing/2014/main" id="{FAC380CA-95DB-45F2-99D5-3A1E2DF54CD3}"/>
              </a:ext>
            </a:extLst>
          </p:cNvPr>
          <p:cNvSpPr>
            <a:spLocks noGrp="1"/>
          </p:cNvSpPr>
          <p:nvPr>
            <p:ph type="ctrTitle"/>
          </p:nvPr>
        </p:nvSpPr>
        <p:spPr bwMode="gray">
          <a:xfrm>
            <a:off x="335756" y="718060"/>
            <a:ext cx="11521282" cy="504000"/>
          </a:xfrm>
        </p:spPr>
        <p:txBody>
          <a:bodyPr lIns="0" tIns="0" rIns="0" bIns="0" anchor="b"/>
          <a:lstStyle>
            <a:lvl1pPr>
              <a:defRPr sz="3200">
                <a:solidFill>
                  <a:schemeClr val="tx1"/>
                </a:solidFill>
              </a:defRPr>
            </a:lvl1pPr>
          </a:lstStyle>
          <a:p>
            <a:r>
              <a:rPr lang="en-US"/>
              <a:t>Click to edit Master title style</a:t>
            </a:r>
          </a:p>
        </p:txBody>
      </p:sp>
      <p:sp>
        <p:nvSpPr>
          <p:cNvPr id="6" name="Subtitle 2">
            <a:extLst>
              <a:ext uri="{FF2B5EF4-FFF2-40B4-BE49-F238E27FC236}">
                <a16:creationId xmlns:a16="http://schemas.microsoft.com/office/drawing/2014/main" id="{EE182003-2699-4135-A685-461A4D33947D}"/>
              </a:ext>
            </a:extLst>
          </p:cNvPr>
          <p:cNvSpPr>
            <a:spLocks noGrp="1"/>
          </p:cNvSpPr>
          <p:nvPr>
            <p:ph type="subTitle" idx="1"/>
          </p:nvPr>
        </p:nvSpPr>
        <p:spPr bwMode="gray">
          <a:xfrm>
            <a:off x="335757" y="1264007"/>
            <a:ext cx="11521281" cy="360865"/>
          </a:xfrm>
        </p:spPr>
        <p:txBody>
          <a:bodyPr lIns="0" tIns="0" rIns="0" bIns="0"/>
          <a:lstStyle>
            <a:lvl1pPr marL="0" indent="0" algn="l">
              <a:buNone/>
              <a:defRPr sz="20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92993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8: Agenda">
    <p:spTree>
      <p:nvGrpSpPr>
        <p:cNvPr id="1" name=""/>
        <p:cNvGrpSpPr/>
        <p:nvPr/>
      </p:nvGrpSpPr>
      <p:grpSpPr>
        <a:xfrm>
          <a:off x="0" y="0"/>
          <a:ext cx="0" cy="0"/>
          <a:chOff x="0" y="0"/>
          <a:chExt cx="0" cy="0"/>
        </a:xfrm>
      </p:grpSpPr>
      <p:sp>
        <p:nvSpPr>
          <p:cNvPr id="4" name="Content Placeholder 3"/>
          <p:cNvSpPr>
            <a:spLocks noGrp="1"/>
          </p:cNvSpPr>
          <p:nvPr>
            <p:ph sz="quarter" idx="17"/>
          </p:nvPr>
        </p:nvSpPr>
        <p:spPr bwMode="gray">
          <a:xfrm>
            <a:off x="332367" y="1931197"/>
            <a:ext cx="11520897" cy="3980439"/>
          </a:xfrm>
        </p:spPr>
        <p:txBody>
          <a:bodyPr/>
          <a:lstStyle>
            <a:lvl1pPr>
              <a:spcBef>
                <a:spcPts val="900"/>
              </a:spcBef>
              <a:defRPr sz="2000"/>
            </a:lvl1pPr>
            <a:lvl2pPr marL="0" indent="0">
              <a:spcBef>
                <a:spcPts val="900"/>
              </a:spcBef>
              <a:buNone/>
              <a:defRPr sz="2000">
                <a:solidFill>
                  <a:schemeClr val="accent4"/>
                </a:solidFill>
              </a:defRPr>
            </a:lvl2pPr>
            <a:lvl3pPr marL="252025" indent="-252025">
              <a:spcBef>
                <a:spcPts val="900"/>
              </a:spcBef>
              <a:buClr>
                <a:schemeClr val="accent4"/>
              </a:buClr>
              <a:buFont typeface="Symbol" panose="05050102010706020507" pitchFamily="18" charset="2"/>
              <a:buChar char=""/>
              <a:defRPr sz="2000">
                <a:solidFill>
                  <a:schemeClr val="accent4"/>
                </a:solidFill>
              </a:defRPr>
            </a:lvl3pPr>
            <a:lvl4pPr marL="252025" indent="-252025">
              <a:spcBef>
                <a:spcPts val="900"/>
              </a:spcBef>
              <a:buClr>
                <a:schemeClr val="accent4"/>
              </a:buClr>
              <a:buFont typeface="Symbol" panose="05050102010706020507" pitchFamily="18" charset="2"/>
              <a:buChar char=""/>
              <a:defRPr sz="2000">
                <a:solidFill>
                  <a:schemeClr val="accent4"/>
                </a:solidFill>
              </a:defRPr>
            </a:lvl4pPr>
            <a:lvl5pPr marL="252025" indent="-252025">
              <a:spcBef>
                <a:spcPts val="900"/>
              </a:spcBef>
              <a:buClr>
                <a:schemeClr val="accent4"/>
              </a:buClr>
              <a:buFont typeface="Symbol" panose="05050102010706020507" pitchFamily="18" charset="2"/>
              <a:buChar char=""/>
              <a:defRPr sz="2000">
                <a:solidFill>
                  <a:schemeClr val="accent4"/>
                </a:solidFill>
              </a:defRPr>
            </a:lvl5pPr>
            <a:lvl6pPr marL="252025" indent="-252025">
              <a:spcBef>
                <a:spcPts val="900"/>
              </a:spcBef>
              <a:buClr>
                <a:schemeClr val="accent4"/>
              </a:buClr>
              <a:buFont typeface="Symbol" panose="05050102010706020507" pitchFamily="18" charset="2"/>
              <a:buChar char=""/>
              <a:defRPr sz="2000">
                <a:solidFill>
                  <a:schemeClr val="accent4"/>
                </a:solidFill>
              </a:defRPr>
            </a:lvl6pPr>
            <a:lvl7pPr marL="252025" indent="-252025">
              <a:spcBef>
                <a:spcPts val="900"/>
              </a:spcBef>
              <a:buClr>
                <a:schemeClr val="accent4"/>
              </a:buClr>
              <a:buFont typeface="Symbol" panose="05050102010706020507" pitchFamily="18" charset="2"/>
              <a:buChar char=""/>
              <a:defRPr sz="2000">
                <a:solidFill>
                  <a:schemeClr val="accent4"/>
                </a:solidFill>
              </a:defRPr>
            </a:lvl7pPr>
            <a:lvl8pPr marL="252025" indent="-252025">
              <a:spcBef>
                <a:spcPts val="900"/>
              </a:spcBef>
              <a:buClr>
                <a:schemeClr val="accent4"/>
              </a:buClr>
              <a:buFont typeface="Symbol" panose="05050102010706020507" pitchFamily="18" charset="2"/>
              <a:buChar char=""/>
              <a:defRPr sz="2000">
                <a:solidFill>
                  <a:schemeClr val="accent4"/>
                </a:solidFill>
              </a:defRPr>
            </a:lvl8pPr>
            <a:lvl9pPr marL="252025" indent="-252025">
              <a:spcBef>
                <a:spcPts val="900"/>
              </a:spcBef>
              <a:buClr>
                <a:schemeClr val="accent4"/>
              </a:buClr>
              <a:buFont typeface="Symbol" panose="05050102010706020507" pitchFamily="18" charset="2"/>
              <a:buChar char=""/>
              <a:defRPr sz="2000">
                <a:solidFill>
                  <a:schemeClr val="accent4"/>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8"/>
          </p:nvPr>
        </p:nvSpPr>
        <p:spPr bwMode="gray"/>
        <p:txBody>
          <a:bodyPr/>
          <a:lstStyle/>
          <a:p>
            <a:endParaRPr lang="en-US"/>
          </a:p>
        </p:txBody>
      </p:sp>
      <p:sp>
        <p:nvSpPr>
          <p:cNvPr id="5" name="Footer Placeholder 4"/>
          <p:cNvSpPr>
            <a:spLocks noGrp="1"/>
          </p:cNvSpPr>
          <p:nvPr>
            <p:ph type="ftr" sz="quarter" idx="19"/>
          </p:nvPr>
        </p:nvSpPr>
        <p:spPr bwMode="gray"/>
        <p:txBody>
          <a:bodyPr/>
          <a:lstStyle/>
          <a:p>
            <a:pPr lvl="8"/>
            <a:endParaRPr lang="en-US"/>
          </a:p>
        </p:txBody>
      </p:sp>
      <p:sp>
        <p:nvSpPr>
          <p:cNvPr id="6" name="Slide Number Placeholder 5"/>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7" name="Title 6"/>
          <p:cNvSpPr>
            <a:spLocks noGrp="1"/>
          </p:cNvSpPr>
          <p:nvPr>
            <p:ph type="title"/>
          </p:nvPr>
        </p:nvSpPr>
        <p:spPr bwMode="gray"/>
        <p:txBody>
          <a:bodyPr/>
          <a:lstStyle/>
          <a:p>
            <a:r>
              <a:rPr lang="en-US"/>
              <a:t>Click to edit Master title style</a:t>
            </a:r>
          </a:p>
        </p:txBody>
      </p:sp>
    </p:spTree>
    <p:extLst>
      <p:ext uri="{BB962C8B-B14F-4D97-AF65-F5344CB8AC3E}">
        <p14:creationId xmlns:p14="http://schemas.microsoft.com/office/powerpoint/2010/main" val="218242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 Content">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7"/>
            <a:ext cx="11520000" cy="398224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p>
        </p:txBody>
      </p:sp>
      <p:sp>
        <p:nvSpPr>
          <p:cNvPr id="4" name="Date Placeholder 3"/>
          <p:cNvSpPr>
            <a:spLocks noGrp="1"/>
          </p:cNvSpPr>
          <p:nvPr>
            <p:ph type="dt" sz="half" idx="18"/>
          </p:nvPr>
        </p:nvSpPr>
        <p:spPr bwMode="gray"/>
        <p:txBody>
          <a:bodyPr/>
          <a:lstStyle/>
          <a:p>
            <a:endParaRPr lang="en-US"/>
          </a:p>
        </p:txBody>
      </p:sp>
      <p:sp>
        <p:nvSpPr>
          <p:cNvPr id="6" name="Footer Placeholder 5"/>
          <p:cNvSpPr>
            <a:spLocks noGrp="1"/>
          </p:cNvSpPr>
          <p:nvPr>
            <p:ph type="ftr" sz="quarter" idx="19"/>
          </p:nvPr>
        </p:nvSpPr>
        <p:spPr bwMode="gray"/>
        <p:txBody>
          <a:bodyPr/>
          <a:lstStyle/>
          <a:p>
            <a:pPr lvl="8"/>
            <a:endParaRPr lang="en-US"/>
          </a:p>
        </p:txBody>
      </p:sp>
      <p:sp>
        <p:nvSpPr>
          <p:cNvPr id="11" name="Slide Number Placeholder 10"/>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8"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16917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0: Content &amp; Box">
    <p:spTree>
      <p:nvGrpSpPr>
        <p:cNvPr id="1" name=""/>
        <p:cNvGrpSpPr/>
        <p:nvPr/>
      </p:nvGrpSpPr>
      <p:grpSpPr>
        <a:xfrm>
          <a:off x="0" y="0"/>
          <a:ext cx="0" cy="0"/>
          <a:chOff x="0" y="0"/>
          <a:chExt cx="0" cy="0"/>
        </a:xfrm>
      </p:grpSpPr>
      <p:sp>
        <p:nvSpPr>
          <p:cNvPr id="9" name="Content Placeholder 8"/>
          <p:cNvSpPr>
            <a:spLocks noGrp="1"/>
          </p:cNvSpPr>
          <p:nvPr>
            <p:ph sz="quarter" idx="21"/>
          </p:nvPr>
        </p:nvSpPr>
        <p:spPr bwMode="gray">
          <a:xfrm>
            <a:off x="332367" y="1931195"/>
            <a:ext cx="11520000" cy="34309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bwMode="gray">
          <a:xfrm>
            <a:off x="333264" y="682313"/>
            <a:ext cx="11520000" cy="396000"/>
          </a:xfrm>
        </p:spPr>
        <p:txBody>
          <a:bodyPr/>
          <a:lstStyle/>
          <a:p>
            <a:r>
              <a:rPr lang="en-US"/>
              <a:t>Click to edit Master title style</a:t>
            </a:r>
          </a:p>
        </p:txBody>
      </p:sp>
      <p:sp>
        <p:nvSpPr>
          <p:cNvPr id="4" name="Date Placeholder 3"/>
          <p:cNvSpPr>
            <a:spLocks noGrp="1"/>
          </p:cNvSpPr>
          <p:nvPr>
            <p:ph type="dt" sz="half" idx="18"/>
          </p:nvPr>
        </p:nvSpPr>
        <p:spPr bwMode="gray"/>
        <p:txBody>
          <a:bodyPr/>
          <a:lstStyle/>
          <a:p>
            <a:endParaRPr lang="en-US"/>
          </a:p>
        </p:txBody>
      </p:sp>
      <p:sp>
        <p:nvSpPr>
          <p:cNvPr id="6" name="Footer Placeholder 5"/>
          <p:cNvSpPr>
            <a:spLocks noGrp="1"/>
          </p:cNvSpPr>
          <p:nvPr>
            <p:ph type="ftr" sz="quarter" idx="19"/>
          </p:nvPr>
        </p:nvSpPr>
        <p:spPr bwMode="gray"/>
        <p:txBody>
          <a:bodyPr/>
          <a:lstStyle/>
          <a:p>
            <a:pPr lvl="8"/>
            <a:endParaRPr lang="en-US"/>
          </a:p>
        </p:txBody>
      </p:sp>
      <p:sp>
        <p:nvSpPr>
          <p:cNvPr id="11" name="Slide Number Placeholder 10"/>
          <p:cNvSpPr>
            <a:spLocks noGrp="1"/>
          </p:cNvSpPr>
          <p:nvPr>
            <p:ph type="sldNum" sz="quarter" idx="20"/>
          </p:nvPr>
        </p:nvSpPr>
        <p:spPr bwMode="gray"/>
        <p:txBody>
          <a:bodyPr/>
          <a:lstStyle/>
          <a:p>
            <a:r>
              <a:rPr lang="en-US"/>
              <a:t>Slide </a:t>
            </a:r>
            <a:fld id="{619F89D8-7AE3-494A-97F3-03D680869632}" type="slidenum">
              <a:rPr lang="en-US" smtClean="0"/>
              <a:pPr/>
              <a:t>‹#›</a:t>
            </a:fld>
            <a:endParaRPr lang="en-US"/>
          </a:p>
        </p:txBody>
      </p:sp>
      <p:sp>
        <p:nvSpPr>
          <p:cNvPr id="8" name="Subtitle 2"/>
          <p:cNvSpPr>
            <a:spLocks noGrp="1"/>
          </p:cNvSpPr>
          <p:nvPr>
            <p:ph type="subTitle" idx="13"/>
          </p:nvPr>
        </p:nvSpPr>
        <p:spPr bwMode="gray">
          <a:xfrm>
            <a:off x="332362"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10" name="Text Placeholder 7"/>
          <p:cNvSpPr>
            <a:spLocks noGrp="1"/>
          </p:cNvSpPr>
          <p:nvPr>
            <p:ph type="body" sz="quarter" idx="29"/>
          </p:nvPr>
        </p:nvSpPr>
        <p:spPr bwMode="gray">
          <a:xfrm>
            <a:off x="332362"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03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ascination_9: Title + Four Columns">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08EBD8B0-311D-4AB7-ABE1-8A67D00BC9A0}"/>
              </a:ext>
            </a:extLst>
          </p:cNvPr>
          <p:cNvSpPr>
            <a:spLocks noGrp="1"/>
          </p:cNvSpPr>
          <p:nvPr>
            <p:ph type="body" sz="quarter" idx="17"/>
          </p:nvPr>
        </p:nvSpPr>
        <p:spPr>
          <a:xfrm>
            <a:off x="407985" y="2708275"/>
            <a:ext cx="2519663"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3">
            <a:extLst>
              <a:ext uri="{FF2B5EF4-FFF2-40B4-BE49-F238E27FC236}">
                <a16:creationId xmlns:a16="http://schemas.microsoft.com/office/drawing/2014/main" id="{DFFA9611-85BA-4959-91F3-F27627946296}"/>
              </a:ext>
            </a:extLst>
          </p:cNvPr>
          <p:cNvSpPr>
            <a:spLocks noGrp="1"/>
          </p:cNvSpPr>
          <p:nvPr>
            <p:ph type="body" sz="quarter" idx="21"/>
          </p:nvPr>
        </p:nvSpPr>
        <p:spPr>
          <a:xfrm>
            <a:off x="3360107" y="2708275"/>
            <a:ext cx="2519663"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3">
            <a:extLst>
              <a:ext uri="{FF2B5EF4-FFF2-40B4-BE49-F238E27FC236}">
                <a16:creationId xmlns:a16="http://schemas.microsoft.com/office/drawing/2014/main" id="{0F2CADBF-8104-4F08-BF7B-1091CC83A3CC}"/>
              </a:ext>
            </a:extLst>
          </p:cNvPr>
          <p:cNvSpPr>
            <a:spLocks noGrp="1"/>
          </p:cNvSpPr>
          <p:nvPr>
            <p:ph type="body" sz="quarter" idx="22"/>
          </p:nvPr>
        </p:nvSpPr>
        <p:spPr>
          <a:xfrm>
            <a:off x="6312229" y="2708275"/>
            <a:ext cx="2519663"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ext Placeholder 3">
            <a:extLst>
              <a:ext uri="{FF2B5EF4-FFF2-40B4-BE49-F238E27FC236}">
                <a16:creationId xmlns:a16="http://schemas.microsoft.com/office/drawing/2014/main" id="{CB322BA7-057A-4F30-8C93-9F240B5793FB}"/>
              </a:ext>
            </a:extLst>
          </p:cNvPr>
          <p:cNvSpPr>
            <a:spLocks noGrp="1"/>
          </p:cNvSpPr>
          <p:nvPr>
            <p:ph type="body" sz="quarter" idx="23"/>
          </p:nvPr>
        </p:nvSpPr>
        <p:spPr>
          <a:xfrm>
            <a:off x="9264350" y="2708275"/>
            <a:ext cx="2519663" cy="3529013"/>
          </a:xfrm>
        </p:spPr>
        <p:txBody>
          <a:bodyPr lIns="0" tIns="0" rIns="0" bIns="0"/>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itle 2">
            <a:extLst>
              <a:ext uri="{FF2B5EF4-FFF2-40B4-BE49-F238E27FC236}">
                <a16:creationId xmlns:a16="http://schemas.microsoft.com/office/drawing/2014/main" id="{C209661C-7A32-45A7-88F7-975702673307}"/>
              </a:ext>
            </a:extLst>
          </p:cNvPr>
          <p:cNvSpPr>
            <a:spLocks noGrp="1"/>
          </p:cNvSpPr>
          <p:nvPr>
            <p:ph type="title"/>
          </p:nvPr>
        </p:nvSpPr>
        <p:spPr/>
        <p:txBody>
          <a:bodyPr lIns="0" tIns="0" rIns="0" bIns="0"/>
          <a:lstStyle/>
          <a:p>
            <a:r>
              <a:rPr lang="en-US"/>
              <a:t>Click to edit Master title style</a:t>
            </a:r>
          </a:p>
        </p:txBody>
      </p:sp>
    </p:spTree>
    <p:extLst>
      <p:ext uri="{BB962C8B-B14F-4D97-AF65-F5344CB8AC3E}">
        <p14:creationId xmlns:p14="http://schemas.microsoft.com/office/powerpoint/2010/main" val="301064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1: Title &amp;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6" name="Subtitle 2"/>
          <p:cNvSpPr>
            <a:spLocks noGrp="1"/>
          </p:cNvSpPr>
          <p:nvPr>
            <p:ph type="subTitle" idx="13"/>
          </p:nvPr>
        </p:nvSpPr>
        <p:spPr bwMode="gray">
          <a:xfrm>
            <a:off x="334139"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
        <p:nvSpPr>
          <p:cNvPr id="7" name="Text Placeholder 11"/>
          <p:cNvSpPr>
            <a:spLocks noGrp="1"/>
          </p:cNvSpPr>
          <p:nvPr>
            <p:ph type="body" sz="quarter" idx="16"/>
          </p:nvPr>
        </p:nvSpPr>
        <p:spPr bwMode="gray">
          <a:xfrm>
            <a:off x="332368" y="1931192"/>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15"/>
          <p:cNvSpPr>
            <a:spLocks noGrp="1"/>
          </p:cNvSpPr>
          <p:nvPr>
            <p:ph sz="quarter" idx="19"/>
          </p:nvPr>
        </p:nvSpPr>
        <p:spPr bwMode="gray">
          <a:xfrm>
            <a:off x="332367" y="2317637"/>
            <a:ext cx="11520000" cy="3594212"/>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9" name="Straight Connector 8"/>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12609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2: Title (5)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cxnSp>
        <p:nvCxnSpPr>
          <p:cNvPr id="9" name="Straight Connector 8"/>
          <p:cNvCxnSpPr/>
          <p:nvPr userDrawn="1"/>
        </p:nvCxnSpPr>
        <p:spPr bwMode="gray">
          <a:xfrm>
            <a:off x="42716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0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6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p:cNvSpPr>
            <a:spLocks noGrp="1"/>
          </p:cNvSpPr>
          <p:nvPr>
            <p:ph type="body" sz="quarter" idx="18"/>
          </p:nvPr>
        </p:nvSpPr>
        <p:spPr bwMode="gray">
          <a:xfrm>
            <a:off x="82100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6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0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6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p:cNvSpPr>
            <a:spLocks noGrp="1"/>
          </p:cNvSpPr>
          <p:nvPr>
            <p:ph type="body" sz="quarter" idx="21"/>
          </p:nvPr>
        </p:nvSpPr>
        <p:spPr bwMode="gray">
          <a:xfrm>
            <a:off x="82100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3"/>
          </p:nvPr>
        </p:nvSpPr>
        <p:spPr bwMode="gray">
          <a:xfrm>
            <a:off x="333263" y="1931195"/>
            <a:ext cx="3643200" cy="180926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4"/>
          </p:nvPr>
        </p:nvSpPr>
        <p:spPr bwMode="gray">
          <a:xfrm>
            <a:off x="4271664"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25"/>
          </p:nvPr>
        </p:nvSpPr>
        <p:spPr bwMode="gray">
          <a:xfrm>
            <a:off x="8210064"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quarter" idx="26"/>
          </p:nvPr>
        </p:nvSpPr>
        <p:spPr bwMode="gray">
          <a:xfrm>
            <a:off x="333263"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7"/>
          </p:nvPr>
        </p:nvSpPr>
        <p:spPr bwMode="gray">
          <a:xfrm>
            <a:off x="4271664"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28"/>
          </p:nvPr>
        </p:nvSpPr>
        <p:spPr bwMode="gray">
          <a:xfrm>
            <a:off x="8210064"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68695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3: Title (6) &amp; Content (6)">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4271796"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10" name="Straight Connector 9"/>
          <p:cNvCxnSpPr/>
          <p:nvPr userDrawn="1"/>
        </p:nvCxnSpPr>
        <p:spPr bwMode="gray">
          <a:xfrm>
            <a:off x="8210327" y="2238495"/>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4" name="Text Placeholder 11"/>
          <p:cNvSpPr>
            <a:spLocks noGrp="1"/>
          </p:cNvSpPr>
          <p:nvPr>
            <p:ph type="body" sz="quarter" idx="17"/>
          </p:nvPr>
        </p:nvSpPr>
        <p:spPr bwMode="gray">
          <a:xfrm>
            <a:off x="4271796"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1"/>
          <p:cNvSpPr>
            <a:spLocks noGrp="1"/>
          </p:cNvSpPr>
          <p:nvPr>
            <p:ph type="body" sz="quarter" idx="18"/>
          </p:nvPr>
        </p:nvSpPr>
        <p:spPr bwMode="gray">
          <a:xfrm>
            <a:off x="8210327" y="1931193"/>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p:cNvSpPr>
            <a:spLocks noGrp="1"/>
          </p:cNvSpPr>
          <p:nvPr>
            <p:ph type="body" sz="quarter" idx="19"/>
          </p:nvPr>
        </p:nvSpPr>
        <p:spPr bwMode="gray">
          <a:xfrm>
            <a:off x="333264"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0" name="Straight Connector 19"/>
          <p:cNvCxnSpPr/>
          <p:nvPr userDrawn="1"/>
        </p:nvCxnSpPr>
        <p:spPr bwMode="gray">
          <a:xfrm>
            <a:off x="333264"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1" name="Straight Connector 20"/>
          <p:cNvCxnSpPr/>
          <p:nvPr userDrawn="1"/>
        </p:nvCxnSpPr>
        <p:spPr bwMode="gray">
          <a:xfrm>
            <a:off x="4271795"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2" name="Straight Connector 21"/>
          <p:cNvCxnSpPr/>
          <p:nvPr userDrawn="1"/>
        </p:nvCxnSpPr>
        <p:spPr bwMode="gray">
          <a:xfrm>
            <a:off x="8210327" y="4410680"/>
            <a:ext cx="3643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23" name="Text Placeholder 11"/>
          <p:cNvSpPr>
            <a:spLocks noGrp="1"/>
          </p:cNvSpPr>
          <p:nvPr>
            <p:ph type="body" sz="quarter" idx="20"/>
          </p:nvPr>
        </p:nvSpPr>
        <p:spPr bwMode="gray">
          <a:xfrm>
            <a:off x="4271796"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p:cNvSpPr>
            <a:spLocks noGrp="1"/>
          </p:cNvSpPr>
          <p:nvPr>
            <p:ph type="body" sz="quarter" idx="21"/>
          </p:nvPr>
        </p:nvSpPr>
        <p:spPr bwMode="gray">
          <a:xfrm>
            <a:off x="8210327" y="4103378"/>
            <a:ext cx="3643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Content Placeholder 3"/>
          <p:cNvSpPr>
            <a:spLocks noGrp="1"/>
          </p:cNvSpPr>
          <p:nvPr>
            <p:ph sz="quarter" idx="23"/>
          </p:nvPr>
        </p:nvSpPr>
        <p:spPr bwMode="gray">
          <a:xfrm>
            <a:off x="333264"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3"/>
          <p:cNvSpPr>
            <a:spLocks noGrp="1"/>
          </p:cNvSpPr>
          <p:nvPr>
            <p:ph sz="quarter" idx="24"/>
          </p:nvPr>
        </p:nvSpPr>
        <p:spPr bwMode="gray">
          <a:xfrm>
            <a:off x="4271795"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Content Placeholder 3"/>
          <p:cNvSpPr>
            <a:spLocks noGrp="1"/>
          </p:cNvSpPr>
          <p:nvPr>
            <p:ph sz="quarter" idx="25"/>
          </p:nvPr>
        </p:nvSpPr>
        <p:spPr bwMode="gray">
          <a:xfrm>
            <a:off x="8210327" y="2317641"/>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3"/>
          <p:cNvSpPr>
            <a:spLocks noGrp="1"/>
          </p:cNvSpPr>
          <p:nvPr>
            <p:ph sz="quarter" idx="26"/>
          </p:nvPr>
        </p:nvSpPr>
        <p:spPr bwMode="gray">
          <a:xfrm>
            <a:off x="333264"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3"/>
          <p:cNvSpPr>
            <a:spLocks noGrp="1"/>
          </p:cNvSpPr>
          <p:nvPr>
            <p:ph sz="quarter" idx="27"/>
          </p:nvPr>
        </p:nvSpPr>
        <p:spPr bwMode="gray">
          <a:xfrm>
            <a:off x="4271796"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0" name="Content Placeholder 3"/>
          <p:cNvSpPr>
            <a:spLocks noGrp="1"/>
          </p:cNvSpPr>
          <p:nvPr>
            <p:ph sz="quarter" idx="28"/>
          </p:nvPr>
        </p:nvSpPr>
        <p:spPr bwMode="gray">
          <a:xfrm>
            <a:off x="8210327" y="4489826"/>
            <a:ext cx="3643200" cy="1422821"/>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Subtitle 2"/>
          <p:cNvSpPr>
            <a:spLocks noGrp="1"/>
          </p:cNvSpPr>
          <p:nvPr>
            <p:ph type="subTitle" idx="13"/>
          </p:nvPr>
        </p:nvSpPr>
        <p:spPr bwMode="gray">
          <a:xfrm>
            <a:off x="332367"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1780873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4: Title &amp; Content (8)">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1492"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2"/>
          <p:cNvSpPr>
            <a:spLocks noGrp="1"/>
          </p:cNvSpPr>
          <p:nvPr>
            <p:ph sz="quarter" idx="25"/>
          </p:nvPr>
        </p:nvSpPr>
        <p:spPr bwMode="gray">
          <a:xfrm>
            <a:off x="333264" y="2317637"/>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2"/>
          <p:cNvSpPr>
            <a:spLocks noGrp="1"/>
          </p:cNvSpPr>
          <p:nvPr>
            <p:ph sz="quarter" idx="26"/>
          </p:nvPr>
        </p:nvSpPr>
        <p:spPr bwMode="gray">
          <a:xfrm>
            <a:off x="333264" y="4202644"/>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2"/>
          <p:cNvSpPr>
            <a:spLocks noGrp="1"/>
          </p:cNvSpPr>
          <p:nvPr>
            <p:ph sz="quarter" idx="27"/>
          </p:nvPr>
        </p:nvSpPr>
        <p:spPr bwMode="gray">
          <a:xfrm>
            <a:off x="6163300" y="2317637"/>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2"/>
          <p:cNvSpPr>
            <a:spLocks noGrp="1"/>
          </p:cNvSpPr>
          <p:nvPr>
            <p:ph sz="quarter" idx="28"/>
          </p:nvPr>
        </p:nvSpPr>
        <p:spPr bwMode="gray">
          <a:xfrm>
            <a:off x="6163300" y="4202644"/>
            <a:ext cx="1739026" cy="17100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18"/>
          </p:nvPr>
        </p:nvSpPr>
        <p:spPr bwMode="gray">
          <a:xfrm>
            <a:off x="2259472" y="2317637"/>
            <a:ext cx="3757689" cy="17100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19"/>
          </p:nvPr>
        </p:nvSpPr>
        <p:spPr bwMode="gray">
          <a:xfrm>
            <a:off x="2259472" y="4202644"/>
            <a:ext cx="3757689" cy="17100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0"/>
          </p:nvPr>
        </p:nvSpPr>
        <p:spPr bwMode="gray">
          <a:xfrm>
            <a:off x="8093952" y="2317637"/>
            <a:ext cx="3759312" cy="17100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1"/>
          </p:nvPr>
        </p:nvSpPr>
        <p:spPr bwMode="gray">
          <a:xfrm>
            <a:off x="8093952" y="4202644"/>
            <a:ext cx="3759312" cy="17100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4" name="Straight Connector 23"/>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5" name="Straight Connector 24"/>
          <p:cNvCxnSpPr/>
          <p:nvPr userDrawn="1"/>
        </p:nvCxnSpPr>
        <p:spPr bwMode="gray">
          <a:xfrm>
            <a:off x="332368" y="4115141"/>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3034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5: Title &amp; Content (8) &amp; Box">
    <p:spTree>
      <p:nvGrpSpPr>
        <p:cNvPr id="1" name=""/>
        <p:cNvGrpSpPr/>
        <p:nvPr/>
      </p:nvGrpSpPr>
      <p:grpSpPr>
        <a:xfrm>
          <a:off x="0" y="0"/>
          <a:ext cx="0" cy="0"/>
          <a:chOff x="0" y="0"/>
          <a:chExt cx="0" cy="0"/>
        </a:xfrm>
      </p:grpSpPr>
      <p:sp>
        <p:nvSpPr>
          <p:cNvPr id="2" name="Title 1"/>
          <p:cNvSpPr>
            <a:spLocks noGrp="1"/>
          </p:cNvSpPr>
          <p:nvPr>
            <p:ph type="title"/>
          </p:nvPr>
        </p:nvSpPr>
        <p:spPr bwMode="gray">
          <a:xfrm>
            <a:off x="333264" y="682313"/>
            <a:ext cx="11520000" cy="396000"/>
          </a:xfrm>
        </p:spPr>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9" name="Text Placeholder 11"/>
          <p:cNvSpPr>
            <a:spLocks noGrp="1"/>
          </p:cNvSpPr>
          <p:nvPr>
            <p:ph type="body" sz="quarter" idx="16"/>
          </p:nvPr>
        </p:nvSpPr>
        <p:spPr bwMode="gray">
          <a:xfrm>
            <a:off x="333264" y="1931193"/>
            <a:ext cx="115200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32"/>
          <p:cNvSpPr>
            <a:spLocks noGrp="1"/>
          </p:cNvSpPr>
          <p:nvPr>
            <p:ph sz="quarter" idx="25"/>
          </p:nvPr>
        </p:nvSpPr>
        <p:spPr bwMode="gray">
          <a:xfrm>
            <a:off x="332367" y="2317637"/>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32"/>
          <p:cNvSpPr>
            <a:spLocks noGrp="1"/>
          </p:cNvSpPr>
          <p:nvPr>
            <p:ph sz="quarter" idx="26"/>
          </p:nvPr>
        </p:nvSpPr>
        <p:spPr bwMode="gray">
          <a:xfrm>
            <a:off x="332367" y="3925788"/>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32"/>
          <p:cNvSpPr>
            <a:spLocks noGrp="1"/>
          </p:cNvSpPr>
          <p:nvPr>
            <p:ph sz="quarter" idx="27"/>
          </p:nvPr>
        </p:nvSpPr>
        <p:spPr bwMode="gray">
          <a:xfrm>
            <a:off x="6163300" y="2317636"/>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2"/>
          <p:cNvSpPr>
            <a:spLocks noGrp="1"/>
          </p:cNvSpPr>
          <p:nvPr>
            <p:ph sz="quarter" idx="28"/>
          </p:nvPr>
        </p:nvSpPr>
        <p:spPr bwMode="gray">
          <a:xfrm>
            <a:off x="6163300" y="3925788"/>
            <a:ext cx="1739026" cy="1436400"/>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3"/>
          <p:cNvSpPr>
            <a:spLocks noGrp="1"/>
          </p:cNvSpPr>
          <p:nvPr>
            <p:ph sz="quarter" idx="18"/>
          </p:nvPr>
        </p:nvSpPr>
        <p:spPr bwMode="gray">
          <a:xfrm>
            <a:off x="2260482" y="2317636"/>
            <a:ext cx="3757436" cy="14364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3"/>
          <p:cNvSpPr>
            <a:spLocks noGrp="1"/>
          </p:cNvSpPr>
          <p:nvPr>
            <p:ph sz="quarter" idx="19"/>
          </p:nvPr>
        </p:nvSpPr>
        <p:spPr bwMode="gray">
          <a:xfrm>
            <a:off x="2260482" y="3925788"/>
            <a:ext cx="3757436" cy="14364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3"/>
          <p:cNvSpPr>
            <a:spLocks noGrp="1"/>
          </p:cNvSpPr>
          <p:nvPr>
            <p:ph sz="quarter" idx="20"/>
          </p:nvPr>
        </p:nvSpPr>
        <p:spPr bwMode="gray">
          <a:xfrm>
            <a:off x="8093953" y="2317636"/>
            <a:ext cx="3759312" cy="1436400"/>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3"/>
          <p:cNvSpPr>
            <a:spLocks noGrp="1"/>
          </p:cNvSpPr>
          <p:nvPr>
            <p:ph sz="quarter" idx="21"/>
          </p:nvPr>
        </p:nvSpPr>
        <p:spPr bwMode="gray">
          <a:xfrm>
            <a:off x="8093953" y="3925788"/>
            <a:ext cx="3759312" cy="1436400"/>
          </a:xfrm>
        </p:spPr>
        <p:txBody>
          <a:bodyPr lIns="0" tIns="0" rIns="0" bIns="0"/>
          <a:lstStyle>
            <a:lvl1pPr rtl="0">
              <a:defRPr/>
            </a:lvl1pPr>
            <a:lvl2pPr rtl="0">
              <a:defRPr/>
            </a:lvl2pPr>
            <a:lvl3pPr rtl="0">
              <a:defRPr/>
            </a:lvl3pPr>
            <a:lvl4pPr rtl="0">
              <a:defRPr/>
            </a:lvl4pPr>
            <a:lvl5pPr rtl="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Text Placeholder 7"/>
          <p:cNvSpPr>
            <a:spLocks noGrp="1"/>
          </p:cNvSpPr>
          <p:nvPr>
            <p:ph type="body" sz="quarter" idx="29"/>
          </p:nvPr>
        </p:nvSpPr>
        <p:spPr bwMode="gray">
          <a:xfrm>
            <a:off x="333264" y="5453066"/>
            <a:ext cx="11520000"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2"/>
          <p:cNvSpPr>
            <a:spLocks noGrp="1"/>
          </p:cNvSpPr>
          <p:nvPr>
            <p:ph type="subTitle" idx="13"/>
          </p:nvPr>
        </p:nvSpPr>
        <p:spPr bwMode="gray">
          <a:xfrm>
            <a:off x="333264" y="1085213"/>
            <a:ext cx="11520000"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6" name="Straight Connector 25"/>
          <p:cNvCxnSpPr/>
          <p:nvPr userDrawn="1"/>
        </p:nvCxnSpPr>
        <p:spPr bwMode="gray">
          <a:xfrm>
            <a:off x="332368" y="2238495"/>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28" name="Straight Connector 27"/>
          <p:cNvCxnSpPr/>
          <p:nvPr userDrawn="1"/>
        </p:nvCxnSpPr>
        <p:spPr bwMode="gray">
          <a:xfrm>
            <a:off x="332368" y="3839912"/>
            <a:ext cx="115200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7433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6: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398091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98091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6" y="1085213"/>
            <a:ext cx="1152089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980918"/>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425655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7: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11" name="Content Placeholder 3"/>
          <p:cNvSpPr>
            <a:spLocks noGrp="1"/>
          </p:cNvSpPr>
          <p:nvPr>
            <p:ph sz="quarter" idx="20"/>
          </p:nvPr>
        </p:nvSpPr>
        <p:spPr bwMode="gray">
          <a:xfrm>
            <a:off x="6249107" y="1931194"/>
            <a:ext cx="5604420" cy="3430994"/>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1931194"/>
            <a:ext cx="5603434" cy="343099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1931194"/>
            <a:ext cx="0" cy="3430994"/>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3" name="Text Placeholder 7"/>
          <p:cNvSpPr>
            <a:spLocks noGrp="1"/>
          </p:cNvSpPr>
          <p:nvPr>
            <p:ph type="body" sz="quarter" idx="29"/>
          </p:nvPr>
        </p:nvSpPr>
        <p:spPr bwMode="gray">
          <a:xfrm>
            <a:off x="332368" y="5453066"/>
            <a:ext cx="11520896"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9495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8: Title (2) &amp; Content (2)">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43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43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9107" y="2317638"/>
            <a:ext cx="5604420" cy="3594474"/>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7" y="2317638"/>
            <a:ext cx="5603434"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cxnSp>
        <p:nvCxnSpPr>
          <p:cNvPr id="21" name="Straight Connector 20"/>
          <p:cNvCxnSpPr/>
          <p:nvPr userDrawn="1"/>
        </p:nvCxnSpPr>
        <p:spPr bwMode="gray">
          <a:xfrm>
            <a:off x="6095999" y="2388843"/>
            <a:ext cx="0" cy="3523271"/>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46068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9: Title (2) &amp; Content (2) &amp; Box">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2365"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2365"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8327"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327"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327" y="2317638"/>
            <a:ext cx="5605200" cy="2950978"/>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2365" y="2317638"/>
            <a:ext cx="5605200" cy="2950978"/>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p:cNvCxnSpPr/>
          <p:nvPr userDrawn="1"/>
        </p:nvCxnSpPr>
        <p:spPr bwMode="gray">
          <a:xfrm>
            <a:off x="6095999" y="2388842"/>
            <a:ext cx="0" cy="2879775"/>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5" name="Text Placeholder 7"/>
          <p:cNvSpPr>
            <a:spLocks noGrp="1"/>
          </p:cNvSpPr>
          <p:nvPr>
            <p:ph type="body" sz="quarter" idx="29"/>
          </p:nvPr>
        </p:nvSpPr>
        <p:spPr bwMode="gray">
          <a:xfrm>
            <a:off x="332583" y="5453066"/>
            <a:ext cx="11520682" cy="460375"/>
          </a:xfrm>
          <a:solidFill>
            <a:schemeClr val="accent3"/>
          </a:solidFill>
        </p:spPr>
        <p:txBody>
          <a:bodyPr anchor="ctr"/>
          <a:lstStyle>
            <a:lvl1pPr marL="0" indent="0" algn="ctr">
              <a:spcBef>
                <a:spcPts val="0"/>
              </a:spcBef>
              <a:buFont typeface="Arial" panose="020B0604020202020204" pitchFamily="34" charset="0"/>
              <a:buNone/>
              <a:defRPr sz="1600" b="1">
                <a:solidFill>
                  <a:schemeClr val="bg1"/>
                </a:solidFill>
              </a:defRPr>
            </a:lvl1pPr>
            <a:lvl2pPr marL="0" indent="0" algn="ctr">
              <a:spcBef>
                <a:spcPts val="0"/>
              </a:spcBef>
              <a:buNone/>
              <a:defRPr sz="1600" b="1">
                <a:solidFill>
                  <a:schemeClr val="bg1"/>
                </a:solidFill>
              </a:defRPr>
            </a:lvl2pPr>
            <a:lvl3pPr marL="0" indent="0" algn="ctr">
              <a:spcBef>
                <a:spcPts val="0"/>
              </a:spcBef>
              <a:buNone/>
              <a:defRPr sz="1600" b="1">
                <a:solidFill>
                  <a:schemeClr val="bg1"/>
                </a:solidFill>
              </a:defRPr>
            </a:lvl3pPr>
            <a:lvl4pPr marL="0" indent="0" algn="ctr">
              <a:spcBef>
                <a:spcPts val="0"/>
              </a:spcBef>
              <a:buNone/>
              <a:defRPr sz="1600" b="1">
                <a:solidFill>
                  <a:schemeClr val="bg1"/>
                </a:solidFill>
              </a:defRPr>
            </a:lvl4pPr>
            <a:lvl5pPr marL="0" indent="0" algn="ctr">
              <a:spcBef>
                <a:spcPts val="0"/>
              </a:spcBef>
              <a:buNone/>
              <a:defRPr sz="1600" b="1">
                <a:solidFill>
                  <a:schemeClr val="bg1"/>
                </a:solidFill>
              </a:defRPr>
            </a:lvl5pPr>
            <a:lvl6pPr marL="0" indent="0" algn="ctr">
              <a:spcBef>
                <a:spcPts val="0"/>
              </a:spcBef>
              <a:buNone/>
              <a:defRPr sz="1600" b="1">
                <a:solidFill>
                  <a:schemeClr val="bg1"/>
                </a:solidFill>
              </a:defRPr>
            </a:lvl6pPr>
            <a:lvl7pPr marL="0" indent="0" algn="ctr">
              <a:spcBef>
                <a:spcPts val="0"/>
              </a:spcBef>
              <a:buNone/>
              <a:defRPr sz="1600" b="1">
                <a:solidFill>
                  <a:schemeClr val="bg1"/>
                </a:solidFill>
              </a:defRPr>
            </a:lvl7pPr>
            <a:lvl8pPr marL="0" indent="0" algn="ctr">
              <a:spcBef>
                <a:spcPts val="0"/>
              </a:spcBef>
              <a:buNone/>
              <a:defRPr sz="1600" b="1">
                <a:solidFill>
                  <a:schemeClr val="bg1"/>
                </a:solidFill>
              </a:defRPr>
            </a:lvl8pPr>
            <a:lvl9pPr marL="0" indent="0" algn="ctr">
              <a:spcBef>
                <a:spcPts val="0"/>
              </a:spcBef>
              <a:buNone/>
              <a:defRPr sz="1600" b="1">
                <a:solidFill>
                  <a:schemeClr val="bg1"/>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Subtitle 2"/>
          <p:cNvSpPr>
            <a:spLocks noGrp="1"/>
          </p:cNvSpPr>
          <p:nvPr>
            <p:ph type="subTitle" idx="13"/>
          </p:nvPr>
        </p:nvSpPr>
        <p:spPr bwMode="gray">
          <a:xfrm>
            <a:off x="332367" y="1085213"/>
            <a:ext cx="11520897"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343532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0: Title (2) &amp; Content (2) / Arrow">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a:t>Click to edit Master title style</a:t>
            </a:r>
          </a:p>
        </p:txBody>
      </p:sp>
      <p:sp>
        <p:nvSpPr>
          <p:cNvPr id="3" name="Footer Placeholder 2"/>
          <p:cNvSpPr>
            <a:spLocks noGrp="1"/>
          </p:cNvSpPr>
          <p:nvPr>
            <p:ph type="ftr" sz="quarter" idx="10"/>
          </p:nvPr>
        </p:nvSpPr>
        <p:spPr bwMode="gray"/>
        <p:txBody>
          <a:bodyPr/>
          <a:lstStyle/>
          <a:p>
            <a:pPr lvl="8"/>
            <a:endParaRPr lang="en-US"/>
          </a:p>
        </p:txBody>
      </p:sp>
      <p:sp>
        <p:nvSpPr>
          <p:cNvPr id="4" name="Date Placeholder 3"/>
          <p:cNvSpPr>
            <a:spLocks noGrp="1"/>
          </p:cNvSpPr>
          <p:nvPr>
            <p:ph type="dt" sz="half" idx="11"/>
          </p:nvPr>
        </p:nvSpPr>
        <p:spPr bwMode="gray"/>
        <p:txBody>
          <a:bodyPr/>
          <a:lstStyle/>
          <a:p>
            <a:endParaRPr lang="en-US"/>
          </a:p>
        </p:txBody>
      </p:sp>
      <p:sp>
        <p:nvSpPr>
          <p:cNvPr id="5" name="Slide Number Placeholder 4"/>
          <p:cNvSpPr>
            <a:spLocks noGrp="1"/>
          </p:cNvSpPr>
          <p:nvPr>
            <p:ph type="sldNum" sz="quarter" idx="12"/>
          </p:nvPr>
        </p:nvSpPr>
        <p:spPr bwMode="gray"/>
        <p:txBody>
          <a:bodyPr/>
          <a:lstStyle/>
          <a:p>
            <a:r>
              <a:rPr lang="en-US"/>
              <a:t>Slide </a:t>
            </a:r>
            <a:fld id="{619F89D8-7AE3-494A-97F3-03D680869632}" type="slidenum">
              <a:rPr lang="en-US" smtClean="0"/>
              <a:pPr/>
              <a:t>‹#›</a:t>
            </a:fld>
            <a:endParaRPr lang="en-US"/>
          </a:p>
        </p:txBody>
      </p:sp>
      <p:sp>
        <p:nvSpPr>
          <p:cNvPr id="7" name="Text Placeholder 11"/>
          <p:cNvSpPr>
            <a:spLocks noGrp="1"/>
          </p:cNvSpPr>
          <p:nvPr>
            <p:ph type="body" sz="quarter" idx="16"/>
          </p:nvPr>
        </p:nvSpPr>
        <p:spPr bwMode="gray">
          <a:xfrm>
            <a:off x="33326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bwMode="gray">
          <a:xfrm>
            <a:off x="33326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cxnSp>
        <p:nvCxnSpPr>
          <p:cNvPr id="9" name="Straight Connector 8"/>
          <p:cNvCxnSpPr/>
          <p:nvPr userDrawn="1"/>
        </p:nvCxnSpPr>
        <p:spPr bwMode="gray">
          <a:xfrm>
            <a:off x="6243754" y="2238495"/>
            <a:ext cx="5605200" cy="0"/>
          </a:xfrm>
          <a:prstGeom prst="line">
            <a:avLst/>
          </a:prstGeom>
          <a:ln w="12700">
            <a:solidFill>
              <a:schemeClr val="tx1"/>
            </a:solidFill>
          </a:ln>
        </p:spPr>
        <p:style>
          <a:lnRef idx="1">
            <a:schemeClr val="accent3"/>
          </a:lnRef>
          <a:fillRef idx="0">
            <a:schemeClr val="accent3"/>
          </a:fillRef>
          <a:effectRef idx="0">
            <a:schemeClr val="accent3"/>
          </a:effectRef>
          <a:fontRef idx="minor">
            <a:schemeClr val="tx1"/>
          </a:fontRef>
        </p:style>
      </p:cxnSp>
      <p:sp>
        <p:nvSpPr>
          <p:cNvPr id="10" name="Text Placeholder 11"/>
          <p:cNvSpPr>
            <a:spLocks noGrp="1"/>
          </p:cNvSpPr>
          <p:nvPr>
            <p:ph type="body" sz="quarter" idx="17"/>
          </p:nvPr>
        </p:nvSpPr>
        <p:spPr bwMode="gray">
          <a:xfrm>
            <a:off x="6248044" y="1931193"/>
            <a:ext cx="5605200" cy="252000"/>
          </a:xfrm>
        </p:spPr>
        <p:txBody>
          <a:bodyPr lIns="0" tIns="0" rIns="0" anchor="t"/>
          <a:lstStyle>
            <a:lvl1pPr marL="0" indent="0">
              <a:spcBef>
                <a:spcPts val="0"/>
              </a:spcBef>
              <a:buFont typeface="Arial" panose="020B0604020202020204" pitchFamily="34" charset="0"/>
              <a:buNone/>
              <a:defRPr sz="1600" b="1">
                <a:solidFill>
                  <a:schemeClr val="tx2"/>
                </a:solidFill>
              </a:defRPr>
            </a:lvl1pPr>
            <a:lvl2pPr marL="0" indent="0">
              <a:spcBef>
                <a:spcPts val="0"/>
              </a:spcBef>
              <a:buNone/>
              <a:defRPr sz="1600" b="1">
                <a:solidFill>
                  <a:schemeClr val="tx2"/>
                </a:solidFill>
              </a:defRPr>
            </a:lvl2pPr>
            <a:lvl3pPr marL="0" indent="0">
              <a:spcBef>
                <a:spcPts val="0"/>
              </a:spcBef>
              <a:buNone/>
              <a:defRPr sz="1600" b="1">
                <a:solidFill>
                  <a:schemeClr val="tx2"/>
                </a:solidFill>
              </a:defRPr>
            </a:lvl3pPr>
            <a:lvl4pPr marL="0" indent="0">
              <a:spcBef>
                <a:spcPts val="0"/>
              </a:spcBef>
              <a:buNone/>
              <a:defRPr sz="1600" b="1">
                <a:solidFill>
                  <a:schemeClr val="tx2"/>
                </a:solidFill>
              </a:defRPr>
            </a:lvl4pPr>
            <a:lvl5pPr marL="0" indent="0">
              <a:spcBef>
                <a:spcPts val="0"/>
              </a:spcBef>
              <a:buNone/>
              <a:defRPr sz="1600" b="1">
                <a:solidFill>
                  <a:schemeClr val="tx2"/>
                </a:solidFill>
              </a:defRPr>
            </a:lvl5pPr>
            <a:lvl6pPr marL="0" indent="0">
              <a:spcBef>
                <a:spcPts val="0"/>
              </a:spcBef>
              <a:buNone/>
              <a:defRPr sz="1600" b="1">
                <a:solidFill>
                  <a:schemeClr val="tx2"/>
                </a:solidFill>
              </a:defRPr>
            </a:lvl6pPr>
            <a:lvl7pPr marL="0" indent="0">
              <a:spcBef>
                <a:spcPts val="0"/>
              </a:spcBef>
              <a:buNone/>
              <a:defRPr sz="1600" b="1">
                <a:solidFill>
                  <a:schemeClr val="tx2"/>
                </a:solidFill>
              </a:defRPr>
            </a:lvl7pPr>
            <a:lvl8pPr marL="0" indent="0">
              <a:spcBef>
                <a:spcPts val="0"/>
              </a:spcBef>
              <a:buNone/>
              <a:defRPr sz="1600" b="1">
                <a:solidFill>
                  <a:schemeClr val="tx2"/>
                </a:solidFill>
              </a:defRPr>
            </a:lvl8pPr>
            <a:lvl9pPr marL="0" indent="0">
              <a:spcBef>
                <a:spcPts val="0"/>
              </a:spcBef>
              <a:buNone/>
              <a:defRPr sz="1600" b="1">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3"/>
          <p:cNvSpPr>
            <a:spLocks noGrp="1"/>
          </p:cNvSpPr>
          <p:nvPr>
            <p:ph sz="quarter" idx="20"/>
          </p:nvPr>
        </p:nvSpPr>
        <p:spPr bwMode="gray">
          <a:xfrm>
            <a:off x="6248044" y="2317638"/>
            <a:ext cx="5605200" cy="3594474"/>
          </a:xfrm>
        </p:spPr>
        <p:txBody>
          <a:bodyPr lIns="0" tIns="0" rIns="0" bIns="0"/>
          <a:lstStyle>
            <a:lvl1pP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9"/>
          </p:nvPr>
        </p:nvSpPr>
        <p:spPr bwMode="gray">
          <a:xfrm>
            <a:off x="333264" y="2317638"/>
            <a:ext cx="5605200" cy="3594474"/>
          </a:xfrm>
        </p:spPr>
        <p:txBody>
          <a:bodyPr lIns="0" tIns="0" rIns="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Gleichschenkliges Dreieck 46"/>
          <p:cNvSpPr/>
          <p:nvPr userDrawn="1"/>
        </p:nvSpPr>
        <p:spPr bwMode="gray">
          <a:xfrm rot="5400000">
            <a:off x="4334900" y="4088006"/>
            <a:ext cx="3523271" cy="124946"/>
          </a:xfrm>
          <a:prstGeom prst="triangl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49">
              <a:latin typeface="ABBvoice" panose="020D0603020503020204" pitchFamily="34" charset="0"/>
              <a:ea typeface="ABBvoice" panose="020D0603020503020204" pitchFamily="34" charset="0"/>
              <a:cs typeface="ABBvoice" panose="020D0603020503020204" pitchFamily="34" charset="0"/>
            </a:endParaRPr>
          </a:p>
        </p:txBody>
      </p:sp>
      <p:sp>
        <p:nvSpPr>
          <p:cNvPr id="16" name="Subtitle 2"/>
          <p:cNvSpPr>
            <a:spLocks noGrp="1"/>
          </p:cNvSpPr>
          <p:nvPr>
            <p:ph type="subTitle" idx="13"/>
          </p:nvPr>
        </p:nvSpPr>
        <p:spPr bwMode="gray">
          <a:xfrm>
            <a:off x="332367" y="1085213"/>
            <a:ext cx="11520878" cy="504000"/>
          </a:xfrm>
        </p:spPr>
        <p:txBody>
          <a:bodyPr lIns="0" tIns="0" rIns="0" bIns="0"/>
          <a:lstStyle>
            <a:lvl1pPr marL="0" indent="0" algn="l">
              <a:buNone/>
              <a:defRPr sz="1800">
                <a:solidFill>
                  <a:schemeClr val="tx1"/>
                </a:solidFill>
              </a:defRPr>
            </a:lvl1pPr>
            <a:lvl2pPr marL="0" indent="0" algn="l">
              <a:buNone/>
              <a:defRPr sz="2000">
                <a:solidFill>
                  <a:schemeClr val="tx1"/>
                </a:solidFill>
              </a:defRPr>
            </a:lvl2pPr>
            <a:lvl3pPr marL="0" indent="0" algn="l">
              <a:buNone/>
              <a:defRPr sz="2000">
                <a:solidFill>
                  <a:schemeClr val="tx1"/>
                </a:solidFill>
              </a:defRPr>
            </a:lvl3pPr>
            <a:lvl4pPr marL="0" indent="0" algn="l">
              <a:buNone/>
              <a:defRPr sz="2000">
                <a:solidFill>
                  <a:schemeClr val="tx1"/>
                </a:solidFill>
              </a:defRPr>
            </a:lvl4pPr>
            <a:lvl5pPr marL="0" indent="0" algn="l">
              <a:buNone/>
              <a:defRPr sz="2000">
                <a:solidFill>
                  <a:schemeClr val="tx1"/>
                </a:solidFill>
              </a:defRPr>
            </a:lvl5pPr>
            <a:lvl6pPr marL="0" indent="0" algn="l">
              <a:buNone/>
              <a:defRPr sz="2000">
                <a:solidFill>
                  <a:schemeClr val="tx1"/>
                </a:solidFill>
              </a:defRPr>
            </a:lvl6pPr>
            <a:lvl7pPr marL="0" indent="0" algn="l">
              <a:buNone/>
              <a:defRPr sz="2000">
                <a:solidFill>
                  <a:schemeClr val="tx1"/>
                </a:solidFill>
              </a:defRPr>
            </a:lvl7pPr>
            <a:lvl8pPr marL="0" indent="0" algn="l">
              <a:buNone/>
              <a:defRPr sz="2000">
                <a:solidFill>
                  <a:schemeClr val="tx1"/>
                </a:solidFill>
              </a:defRPr>
            </a:lvl8pPr>
            <a:lvl9pPr marL="0" indent="0" algn="l">
              <a:buNone/>
              <a:defRPr sz="2000">
                <a:solidFill>
                  <a:schemeClr val="tx1"/>
                </a:solidFill>
              </a:defRPr>
            </a:lvl9pPr>
          </a:lstStyle>
          <a:p>
            <a:pPr lvl="0"/>
            <a:r>
              <a:rPr lang="en-US"/>
              <a:t>Click to edit Master subtitle style</a:t>
            </a:r>
          </a:p>
        </p:txBody>
      </p:sp>
    </p:spTree>
    <p:extLst>
      <p:ext uri="{BB962C8B-B14F-4D97-AF65-F5344CB8AC3E}">
        <p14:creationId xmlns:p14="http://schemas.microsoft.com/office/powerpoint/2010/main" val="2403977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9" Type="http://schemas.openxmlformats.org/officeDocument/2006/relationships/slideLayout" Target="../slideLayouts/slideLayout58.xml"/><Relationship Id="rId21" Type="http://schemas.openxmlformats.org/officeDocument/2006/relationships/slideLayout" Target="../slideLayouts/slideLayout40.xml"/><Relationship Id="rId34" Type="http://schemas.openxmlformats.org/officeDocument/2006/relationships/slideLayout" Target="../slideLayouts/slideLayout53.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29" Type="http://schemas.openxmlformats.org/officeDocument/2006/relationships/slideLayout" Target="../slideLayouts/slideLayout48.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image" Target="../media/image3.png"/><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53" Type="http://schemas.openxmlformats.org/officeDocument/2006/relationships/slideLayout" Target="../slideLayouts/slideLayout72.xml"/><Relationship Id="rId58" Type="http://schemas.openxmlformats.org/officeDocument/2006/relationships/tags" Target="../tags/tag1.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vmlDrawing" Target="../drawings/vmlDrawing1.vml"/><Relationship Id="rId61" Type="http://schemas.openxmlformats.org/officeDocument/2006/relationships/image" Target="../media/image2.emf"/><Relationship Id="rId10" Type="http://schemas.openxmlformats.org/officeDocument/2006/relationships/slideLayout" Target="../slideLayouts/slideLayout29.xml"/><Relationship Id="rId19" Type="http://schemas.openxmlformats.org/officeDocument/2006/relationships/slideLayout" Target="../slideLayouts/slideLayout38.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oleObject" Target="../embeddings/oleObject1.bin"/><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theme" Target="../theme/theme2.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7.xml"/><Relationship Id="rId7" Type="http://schemas.openxmlformats.org/officeDocument/2006/relationships/image" Target="../media/image11.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theme" Target="../theme/theme3.xml"/><Relationship Id="rId5" Type="http://schemas.openxmlformats.org/officeDocument/2006/relationships/slideLayout" Target="../slideLayouts/slideLayout79.xml"/><Relationship Id="rId4" Type="http://schemas.openxmlformats.org/officeDocument/2006/relationships/slideLayout" Target="../slideLayouts/slideLayout78.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92.xml"/><Relationship Id="rId18" Type="http://schemas.openxmlformats.org/officeDocument/2006/relationships/slideLayout" Target="../slideLayouts/slideLayout97.xml"/><Relationship Id="rId26" Type="http://schemas.openxmlformats.org/officeDocument/2006/relationships/slideLayout" Target="../slideLayouts/slideLayout105.xml"/><Relationship Id="rId39" Type="http://schemas.openxmlformats.org/officeDocument/2006/relationships/slideLayout" Target="../slideLayouts/slideLayout118.xml"/><Relationship Id="rId21" Type="http://schemas.openxmlformats.org/officeDocument/2006/relationships/slideLayout" Target="../slideLayouts/slideLayout100.xml"/><Relationship Id="rId34" Type="http://schemas.openxmlformats.org/officeDocument/2006/relationships/slideLayout" Target="../slideLayouts/slideLayout113.xml"/><Relationship Id="rId42" Type="http://schemas.openxmlformats.org/officeDocument/2006/relationships/slideLayout" Target="../slideLayouts/slideLayout121.xml"/><Relationship Id="rId47" Type="http://schemas.openxmlformats.org/officeDocument/2006/relationships/slideLayout" Target="../slideLayouts/slideLayout126.xml"/><Relationship Id="rId50" Type="http://schemas.openxmlformats.org/officeDocument/2006/relationships/slideLayout" Target="../slideLayouts/slideLayout129.xml"/><Relationship Id="rId55" Type="http://schemas.openxmlformats.org/officeDocument/2006/relationships/slideLayout" Target="../slideLayouts/slideLayout134.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6" Type="http://schemas.openxmlformats.org/officeDocument/2006/relationships/slideLayout" Target="../slideLayouts/slideLayout95.xml"/><Relationship Id="rId20" Type="http://schemas.openxmlformats.org/officeDocument/2006/relationships/slideLayout" Target="../slideLayouts/slideLayout99.xml"/><Relationship Id="rId29" Type="http://schemas.openxmlformats.org/officeDocument/2006/relationships/slideLayout" Target="../slideLayouts/slideLayout108.xml"/><Relationship Id="rId41" Type="http://schemas.openxmlformats.org/officeDocument/2006/relationships/slideLayout" Target="../slideLayouts/slideLayout120.xml"/><Relationship Id="rId54" Type="http://schemas.openxmlformats.org/officeDocument/2006/relationships/slideLayout" Target="../slideLayouts/slideLayout133.xml"/><Relationship Id="rId62" Type="http://schemas.openxmlformats.org/officeDocument/2006/relationships/image" Target="../media/image12.png"/><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24" Type="http://schemas.openxmlformats.org/officeDocument/2006/relationships/slideLayout" Target="../slideLayouts/slideLayout103.xml"/><Relationship Id="rId32" Type="http://schemas.openxmlformats.org/officeDocument/2006/relationships/slideLayout" Target="../slideLayouts/slideLayout111.xml"/><Relationship Id="rId37" Type="http://schemas.openxmlformats.org/officeDocument/2006/relationships/slideLayout" Target="../slideLayouts/slideLayout116.xml"/><Relationship Id="rId40" Type="http://schemas.openxmlformats.org/officeDocument/2006/relationships/slideLayout" Target="../slideLayouts/slideLayout119.xml"/><Relationship Id="rId45" Type="http://schemas.openxmlformats.org/officeDocument/2006/relationships/slideLayout" Target="../slideLayouts/slideLayout124.xml"/><Relationship Id="rId53" Type="http://schemas.openxmlformats.org/officeDocument/2006/relationships/slideLayout" Target="../slideLayouts/slideLayout132.xml"/><Relationship Id="rId58" Type="http://schemas.openxmlformats.org/officeDocument/2006/relationships/slideLayout" Target="../slideLayouts/slideLayout137.xml"/><Relationship Id="rId5" Type="http://schemas.openxmlformats.org/officeDocument/2006/relationships/slideLayout" Target="../slideLayouts/slideLayout84.xml"/><Relationship Id="rId15" Type="http://schemas.openxmlformats.org/officeDocument/2006/relationships/slideLayout" Target="../slideLayouts/slideLayout94.xml"/><Relationship Id="rId23" Type="http://schemas.openxmlformats.org/officeDocument/2006/relationships/slideLayout" Target="../slideLayouts/slideLayout102.xml"/><Relationship Id="rId28" Type="http://schemas.openxmlformats.org/officeDocument/2006/relationships/slideLayout" Target="../slideLayouts/slideLayout107.xml"/><Relationship Id="rId36" Type="http://schemas.openxmlformats.org/officeDocument/2006/relationships/slideLayout" Target="../slideLayouts/slideLayout115.xml"/><Relationship Id="rId49" Type="http://schemas.openxmlformats.org/officeDocument/2006/relationships/slideLayout" Target="../slideLayouts/slideLayout128.xml"/><Relationship Id="rId57" Type="http://schemas.openxmlformats.org/officeDocument/2006/relationships/slideLayout" Target="../slideLayouts/slideLayout136.xml"/><Relationship Id="rId61" Type="http://schemas.openxmlformats.org/officeDocument/2006/relationships/theme" Target="../theme/theme4.xml"/><Relationship Id="rId10" Type="http://schemas.openxmlformats.org/officeDocument/2006/relationships/slideLayout" Target="../slideLayouts/slideLayout89.xml"/><Relationship Id="rId19" Type="http://schemas.openxmlformats.org/officeDocument/2006/relationships/slideLayout" Target="../slideLayouts/slideLayout98.xml"/><Relationship Id="rId31" Type="http://schemas.openxmlformats.org/officeDocument/2006/relationships/slideLayout" Target="../slideLayouts/slideLayout110.xml"/><Relationship Id="rId44" Type="http://schemas.openxmlformats.org/officeDocument/2006/relationships/slideLayout" Target="../slideLayouts/slideLayout123.xml"/><Relationship Id="rId52" Type="http://schemas.openxmlformats.org/officeDocument/2006/relationships/slideLayout" Target="../slideLayouts/slideLayout131.xml"/><Relationship Id="rId60" Type="http://schemas.openxmlformats.org/officeDocument/2006/relationships/slideLayout" Target="../slideLayouts/slideLayout13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Layout" Target="../slideLayouts/slideLayout93.xml"/><Relationship Id="rId22" Type="http://schemas.openxmlformats.org/officeDocument/2006/relationships/slideLayout" Target="../slideLayouts/slideLayout101.xml"/><Relationship Id="rId27" Type="http://schemas.openxmlformats.org/officeDocument/2006/relationships/slideLayout" Target="../slideLayouts/slideLayout106.xml"/><Relationship Id="rId30" Type="http://schemas.openxmlformats.org/officeDocument/2006/relationships/slideLayout" Target="../slideLayouts/slideLayout109.xml"/><Relationship Id="rId35" Type="http://schemas.openxmlformats.org/officeDocument/2006/relationships/slideLayout" Target="../slideLayouts/slideLayout114.xml"/><Relationship Id="rId43" Type="http://schemas.openxmlformats.org/officeDocument/2006/relationships/slideLayout" Target="../slideLayouts/slideLayout122.xml"/><Relationship Id="rId48" Type="http://schemas.openxmlformats.org/officeDocument/2006/relationships/slideLayout" Target="../slideLayouts/slideLayout127.xml"/><Relationship Id="rId56" Type="http://schemas.openxmlformats.org/officeDocument/2006/relationships/slideLayout" Target="../slideLayouts/slideLayout135.xml"/><Relationship Id="rId8" Type="http://schemas.openxmlformats.org/officeDocument/2006/relationships/slideLayout" Target="../slideLayouts/slideLayout87.xml"/><Relationship Id="rId51" Type="http://schemas.openxmlformats.org/officeDocument/2006/relationships/slideLayout" Target="../slideLayouts/slideLayout130.xml"/><Relationship Id="rId3" Type="http://schemas.openxmlformats.org/officeDocument/2006/relationships/slideLayout" Target="../slideLayouts/slideLayout82.xml"/><Relationship Id="rId12" Type="http://schemas.openxmlformats.org/officeDocument/2006/relationships/slideLayout" Target="../slideLayouts/slideLayout91.xml"/><Relationship Id="rId17" Type="http://schemas.openxmlformats.org/officeDocument/2006/relationships/slideLayout" Target="../slideLayouts/slideLayout96.xml"/><Relationship Id="rId25" Type="http://schemas.openxmlformats.org/officeDocument/2006/relationships/slideLayout" Target="../slideLayouts/slideLayout104.xml"/><Relationship Id="rId33" Type="http://schemas.openxmlformats.org/officeDocument/2006/relationships/slideLayout" Target="../slideLayouts/slideLayout112.xml"/><Relationship Id="rId38" Type="http://schemas.openxmlformats.org/officeDocument/2006/relationships/slideLayout" Target="../slideLayouts/slideLayout117.xml"/><Relationship Id="rId46" Type="http://schemas.openxmlformats.org/officeDocument/2006/relationships/slideLayout" Target="../slideLayouts/slideLayout125.xml"/><Relationship Id="rId59" Type="http://schemas.openxmlformats.org/officeDocument/2006/relationships/slideLayout" Target="../slideLayouts/slideLayout138.xml"/></Relationships>
</file>

<file path=ppt/slideMasters/_rels/slideMaster5.xml.rels><?xml version="1.0" encoding="UTF-8" standalone="yes"?>
<Relationships xmlns="http://schemas.openxmlformats.org/package/2006/relationships"><Relationship Id="rId13" Type="http://schemas.openxmlformats.org/officeDocument/2006/relationships/slideLayout" Target="../slideLayouts/slideLayout152.xml"/><Relationship Id="rId18" Type="http://schemas.openxmlformats.org/officeDocument/2006/relationships/slideLayout" Target="../slideLayouts/slideLayout157.xml"/><Relationship Id="rId26" Type="http://schemas.openxmlformats.org/officeDocument/2006/relationships/slideLayout" Target="../slideLayouts/slideLayout165.xml"/><Relationship Id="rId39" Type="http://schemas.openxmlformats.org/officeDocument/2006/relationships/slideLayout" Target="../slideLayouts/slideLayout178.xml"/><Relationship Id="rId21" Type="http://schemas.openxmlformats.org/officeDocument/2006/relationships/slideLayout" Target="../slideLayouts/slideLayout160.xml"/><Relationship Id="rId34" Type="http://schemas.openxmlformats.org/officeDocument/2006/relationships/slideLayout" Target="../slideLayouts/slideLayout173.xml"/><Relationship Id="rId42" Type="http://schemas.openxmlformats.org/officeDocument/2006/relationships/slideLayout" Target="../slideLayouts/slideLayout181.xml"/><Relationship Id="rId47" Type="http://schemas.openxmlformats.org/officeDocument/2006/relationships/slideLayout" Target="../slideLayouts/slideLayout186.xml"/><Relationship Id="rId50" Type="http://schemas.openxmlformats.org/officeDocument/2006/relationships/slideLayout" Target="../slideLayouts/slideLayout189.xml"/><Relationship Id="rId55" Type="http://schemas.openxmlformats.org/officeDocument/2006/relationships/slideLayout" Target="../slideLayouts/slideLayout194.xml"/><Relationship Id="rId63" Type="http://schemas.openxmlformats.org/officeDocument/2006/relationships/image" Target="../media/image3.png"/><Relationship Id="rId7" Type="http://schemas.openxmlformats.org/officeDocument/2006/relationships/slideLayout" Target="../slideLayouts/slideLayout146.xml"/><Relationship Id="rId2" Type="http://schemas.openxmlformats.org/officeDocument/2006/relationships/slideLayout" Target="../slideLayouts/slideLayout141.xml"/><Relationship Id="rId16" Type="http://schemas.openxmlformats.org/officeDocument/2006/relationships/slideLayout" Target="../slideLayouts/slideLayout155.xml"/><Relationship Id="rId20" Type="http://schemas.openxmlformats.org/officeDocument/2006/relationships/slideLayout" Target="../slideLayouts/slideLayout159.xml"/><Relationship Id="rId29" Type="http://schemas.openxmlformats.org/officeDocument/2006/relationships/slideLayout" Target="../slideLayouts/slideLayout168.xml"/><Relationship Id="rId41" Type="http://schemas.openxmlformats.org/officeDocument/2006/relationships/slideLayout" Target="../slideLayouts/slideLayout180.xml"/><Relationship Id="rId54" Type="http://schemas.openxmlformats.org/officeDocument/2006/relationships/slideLayout" Target="../slideLayouts/slideLayout193.xml"/><Relationship Id="rId62" Type="http://schemas.openxmlformats.org/officeDocument/2006/relationships/image" Target="../media/image2.emf"/><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24" Type="http://schemas.openxmlformats.org/officeDocument/2006/relationships/slideLayout" Target="../slideLayouts/slideLayout163.xml"/><Relationship Id="rId32" Type="http://schemas.openxmlformats.org/officeDocument/2006/relationships/slideLayout" Target="../slideLayouts/slideLayout171.xml"/><Relationship Id="rId37" Type="http://schemas.openxmlformats.org/officeDocument/2006/relationships/slideLayout" Target="../slideLayouts/slideLayout176.xml"/><Relationship Id="rId40" Type="http://schemas.openxmlformats.org/officeDocument/2006/relationships/slideLayout" Target="../slideLayouts/slideLayout179.xml"/><Relationship Id="rId45" Type="http://schemas.openxmlformats.org/officeDocument/2006/relationships/slideLayout" Target="../slideLayouts/slideLayout184.xml"/><Relationship Id="rId53" Type="http://schemas.openxmlformats.org/officeDocument/2006/relationships/slideLayout" Target="../slideLayouts/slideLayout192.xml"/><Relationship Id="rId58" Type="http://schemas.openxmlformats.org/officeDocument/2006/relationships/vmlDrawing" Target="../drawings/vmlDrawing2.vml"/><Relationship Id="rId5" Type="http://schemas.openxmlformats.org/officeDocument/2006/relationships/slideLayout" Target="../slideLayouts/slideLayout144.xml"/><Relationship Id="rId15" Type="http://schemas.openxmlformats.org/officeDocument/2006/relationships/slideLayout" Target="../slideLayouts/slideLayout154.xml"/><Relationship Id="rId23" Type="http://schemas.openxmlformats.org/officeDocument/2006/relationships/slideLayout" Target="../slideLayouts/slideLayout162.xml"/><Relationship Id="rId28" Type="http://schemas.openxmlformats.org/officeDocument/2006/relationships/slideLayout" Target="../slideLayouts/slideLayout167.xml"/><Relationship Id="rId36" Type="http://schemas.openxmlformats.org/officeDocument/2006/relationships/slideLayout" Target="../slideLayouts/slideLayout175.xml"/><Relationship Id="rId49" Type="http://schemas.openxmlformats.org/officeDocument/2006/relationships/slideLayout" Target="../slideLayouts/slideLayout188.xml"/><Relationship Id="rId57" Type="http://schemas.openxmlformats.org/officeDocument/2006/relationships/theme" Target="../theme/theme5.xml"/><Relationship Id="rId61" Type="http://schemas.openxmlformats.org/officeDocument/2006/relationships/oleObject" Target="../embeddings/oleObject2.bin"/><Relationship Id="rId10" Type="http://schemas.openxmlformats.org/officeDocument/2006/relationships/slideLayout" Target="../slideLayouts/slideLayout149.xml"/><Relationship Id="rId19" Type="http://schemas.openxmlformats.org/officeDocument/2006/relationships/slideLayout" Target="../slideLayouts/slideLayout158.xml"/><Relationship Id="rId31" Type="http://schemas.openxmlformats.org/officeDocument/2006/relationships/slideLayout" Target="../slideLayouts/slideLayout170.xml"/><Relationship Id="rId44" Type="http://schemas.openxmlformats.org/officeDocument/2006/relationships/slideLayout" Target="../slideLayouts/slideLayout183.xml"/><Relationship Id="rId52" Type="http://schemas.openxmlformats.org/officeDocument/2006/relationships/slideLayout" Target="../slideLayouts/slideLayout191.xml"/><Relationship Id="rId60" Type="http://schemas.openxmlformats.org/officeDocument/2006/relationships/tags" Target="../tags/tag6.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slideLayout" Target="../slideLayouts/slideLayout153.xml"/><Relationship Id="rId22" Type="http://schemas.openxmlformats.org/officeDocument/2006/relationships/slideLayout" Target="../slideLayouts/slideLayout161.xml"/><Relationship Id="rId27" Type="http://schemas.openxmlformats.org/officeDocument/2006/relationships/slideLayout" Target="../slideLayouts/slideLayout166.xml"/><Relationship Id="rId30" Type="http://schemas.openxmlformats.org/officeDocument/2006/relationships/slideLayout" Target="../slideLayouts/slideLayout169.xml"/><Relationship Id="rId35" Type="http://schemas.openxmlformats.org/officeDocument/2006/relationships/slideLayout" Target="../slideLayouts/slideLayout174.xml"/><Relationship Id="rId43" Type="http://schemas.openxmlformats.org/officeDocument/2006/relationships/slideLayout" Target="../slideLayouts/slideLayout182.xml"/><Relationship Id="rId48" Type="http://schemas.openxmlformats.org/officeDocument/2006/relationships/slideLayout" Target="../slideLayouts/slideLayout187.xml"/><Relationship Id="rId56" Type="http://schemas.openxmlformats.org/officeDocument/2006/relationships/slideLayout" Target="../slideLayouts/slideLayout195.xml"/><Relationship Id="rId8" Type="http://schemas.openxmlformats.org/officeDocument/2006/relationships/slideLayout" Target="../slideLayouts/slideLayout147.xml"/><Relationship Id="rId51" Type="http://schemas.openxmlformats.org/officeDocument/2006/relationships/slideLayout" Target="../slideLayouts/slideLayout190.xml"/><Relationship Id="rId3" Type="http://schemas.openxmlformats.org/officeDocument/2006/relationships/slideLayout" Target="../slideLayouts/slideLayout142.xml"/><Relationship Id="rId12" Type="http://schemas.openxmlformats.org/officeDocument/2006/relationships/slideLayout" Target="../slideLayouts/slideLayout151.xml"/><Relationship Id="rId17" Type="http://schemas.openxmlformats.org/officeDocument/2006/relationships/slideLayout" Target="../slideLayouts/slideLayout156.xml"/><Relationship Id="rId25" Type="http://schemas.openxmlformats.org/officeDocument/2006/relationships/slideLayout" Target="../slideLayouts/slideLayout164.xml"/><Relationship Id="rId33" Type="http://schemas.openxmlformats.org/officeDocument/2006/relationships/slideLayout" Target="../slideLayouts/slideLayout172.xml"/><Relationship Id="rId38" Type="http://schemas.openxmlformats.org/officeDocument/2006/relationships/slideLayout" Target="../slideLayouts/slideLayout177.xml"/><Relationship Id="rId46" Type="http://schemas.openxmlformats.org/officeDocument/2006/relationships/slideLayout" Target="../slideLayouts/slideLayout185.xml"/><Relationship Id="rId5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407988" y="260350"/>
            <a:ext cx="11376644" cy="16557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bwMode="gray">
          <a:xfrm>
            <a:off x="407988" y="2708275"/>
            <a:ext cx="11376644" cy="352901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242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3200" b="0"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200" kern="1200">
          <a:solidFill>
            <a:schemeClr val="tx1"/>
          </a:solidFill>
          <a:latin typeface="+mn-lt"/>
          <a:ea typeface="+mn-ea"/>
          <a:cs typeface="+mn-cs"/>
        </a:defRPr>
      </a:lvl1pPr>
      <a:lvl2pPr marL="0" algn="l" defTabSz="914491" rtl="0" eaLnBrk="1" latinLnBrk="0" hangingPunct="1">
        <a:defRPr sz="1200" kern="1200">
          <a:solidFill>
            <a:schemeClr val="tx1"/>
          </a:solidFill>
          <a:latin typeface="+mn-lt"/>
          <a:ea typeface="+mn-ea"/>
          <a:cs typeface="+mn-cs"/>
        </a:defRPr>
      </a:lvl2pPr>
      <a:lvl3pPr marL="0" algn="l" defTabSz="914491" rtl="0" eaLnBrk="1" latinLnBrk="0" hangingPunct="1">
        <a:defRPr sz="1200" kern="1200">
          <a:solidFill>
            <a:schemeClr val="tx1"/>
          </a:solidFill>
          <a:latin typeface="+mn-lt"/>
          <a:ea typeface="+mn-ea"/>
          <a:cs typeface="+mn-cs"/>
        </a:defRPr>
      </a:lvl3pPr>
      <a:lvl4pPr marL="0" algn="l" defTabSz="914491" rtl="0" eaLnBrk="1" latinLnBrk="0" hangingPunct="1">
        <a:defRPr sz="1200" kern="1200">
          <a:solidFill>
            <a:schemeClr val="tx1"/>
          </a:solidFill>
          <a:latin typeface="+mn-lt"/>
          <a:ea typeface="+mn-ea"/>
          <a:cs typeface="+mn-cs"/>
        </a:defRPr>
      </a:lvl4pPr>
      <a:lvl5pPr marL="0" algn="l" defTabSz="914491" rtl="0" eaLnBrk="1" latinLnBrk="0" hangingPunct="1">
        <a:defRPr sz="1200" kern="1200">
          <a:solidFill>
            <a:schemeClr val="tx1"/>
          </a:solidFill>
          <a:latin typeface="+mn-lt"/>
          <a:ea typeface="+mn-ea"/>
          <a:cs typeface="+mn-cs"/>
        </a:defRPr>
      </a:lvl5pPr>
      <a:lvl6pPr marL="0" algn="l" defTabSz="914491" rtl="0" eaLnBrk="1" latinLnBrk="0" hangingPunct="1">
        <a:defRPr sz="1200" kern="1200">
          <a:solidFill>
            <a:schemeClr val="tx1"/>
          </a:solidFill>
          <a:latin typeface="+mn-lt"/>
          <a:ea typeface="+mn-ea"/>
          <a:cs typeface="+mn-cs"/>
        </a:defRPr>
      </a:lvl6pPr>
      <a:lvl7pPr marL="0" algn="l" defTabSz="914491" rtl="0" eaLnBrk="1" latinLnBrk="0" hangingPunct="1">
        <a:defRPr sz="1200" kern="1200">
          <a:solidFill>
            <a:schemeClr val="tx1"/>
          </a:solidFill>
          <a:latin typeface="+mn-lt"/>
          <a:ea typeface="+mn-ea"/>
          <a:cs typeface="+mn-cs"/>
        </a:defRPr>
      </a:lvl7pPr>
      <a:lvl8pPr marL="0" algn="l" defTabSz="914491" rtl="0" eaLnBrk="1" latinLnBrk="0" hangingPunct="1">
        <a:defRPr sz="1200" kern="1200">
          <a:solidFill>
            <a:schemeClr val="tx1"/>
          </a:solidFill>
          <a:latin typeface="+mn-lt"/>
          <a:ea typeface="+mn-ea"/>
          <a:cs typeface="+mn-cs"/>
        </a:defRPr>
      </a:lvl8pPr>
      <a:lvl9pPr marL="0" algn="l" defTabSz="914491"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1">
          <p15:clr>
            <a:srgbClr val="F26B43"/>
          </p15:clr>
        </p15:guide>
        <p15:guide id="2" pos="7423">
          <p15:clr>
            <a:srgbClr val="F26B43"/>
          </p15:clr>
        </p15:guide>
        <p15:guide id="3" pos="257">
          <p15:clr>
            <a:srgbClr val="F26B43"/>
          </p15:clr>
        </p15:guide>
        <p15:guide id="4" orient="horz" pos="4020">
          <p15:clr>
            <a:srgbClr val="F26B43"/>
          </p15:clr>
        </p15:guide>
        <p15:guide id="5" pos="2071">
          <p15:clr>
            <a:srgbClr val="F26B43"/>
          </p15:clr>
        </p15:guide>
        <p15:guide id="7" orient="horz" pos="1298">
          <p15:clr>
            <a:srgbClr val="F26B43"/>
          </p15:clr>
        </p15:guide>
        <p15:guide id="8" pos="2887">
          <p15:clr>
            <a:srgbClr val="F26B43"/>
          </p15:clr>
        </p15:guide>
        <p15:guide id="9" pos="1164">
          <p15:clr>
            <a:srgbClr val="F26B43"/>
          </p15:clr>
        </p15:guide>
        <p15:guide id="10" orient="horz" pos="300">
          <p15:clr>
            <a:srgbClr val="F26B43"/>
          </p15:clr>
        </p15:guide>
        <p15:guide id="11" orient="horz" pos="1207">
          <p15:clr>
            <a:srgbClr val="F26B43"/>
          </p15:clr>
        </p15:guide>
        <p15:guide id="12" pos="4702">
          <p15:clr>
            <a:srgbClr val="F26B43"/>
          </p15:clr>
        </p15:guide>
        <p15:guide id="13" pos="2978">
          <p15:clr>
            <a:srgbClr val="F26B43"/>
          </p15:clr>
        </p15:guide>
        <p15:guide id="14" pos="1073">
          <p15:clr>
            <a:srgbClr val="F26B43"/>
          </p15:clr>
        </p15:guide>
        <p15:guide id="15" pos="1980">
          <p15:clr>
            <a:srgbClr val="F26B43"/>
          </p15:clr>
        </p15:guide>
        <p15:guide id="16" pos="4793">
          <p15:clr>
            <a:srgbClr val="F26B43"/>
          </p15:clr>
        </p15:guide>
        <p15:guide id="17" pos="5700">
          <p15:clr>
            <a:srgbClr val="F26B43"/>
          </p15:clr>
        </p15:guide>
        <p15:guide id="18" pos="5609">
          <p15:clr>
            <a:srgbClr val="F26B43"/>
          </p15:clr>
        </p15:guide>
        <p15:guide id="19" pos="6607">
          <p15:clr>
            <a:srgbClr val="F26B43"/>
          </p15:clr>
        </p15:guide>
        <p15:guide id="20" pos="6516">
          <p15:clr>
            <a:srgbClr val="F26B43"/>
          </p15:clr>
        </p15:guide>
        <p15:guide id="21" pos="3795">
          <p15:clr>
            <a:srgbClr val="F26B43"/>
          </p15:clr>
        </p15:guide>
        <p15:guide id="22" pos="3885">
          <p15:clr>
            <a:srgbClr val="F26B43"/>
          </p15:clr>
        </p15:guide>
        <p15:guide id="23" pos="166">
          <p15:clr>
            <a:srgbClr val="F26B43"/>
          </p15:clr>
        </p15:guide>
        <p15:guide id="24" pos="7514">
          <p15:clr>
            <a:srgbClr val="F26B43"/>
          </p15:clr>
        </p15:guide>
        <p15:guide id="25" orient="horz" pos="3929">
          <p15:clr>
            <a:srgbClr val="F26B43"/>
          </p15:clr>
        </p15:guide>
        <p15:guide id="26" orient="horz" pos="3113">
          <p15:clr>
            <a:srgbClr val="F26B43"/>
          </p15:clr>
        </p15:guide>
        <p15:guide id="27" orient="horz" pos="3022">
          <p15:clr>
            <a:srgbClr val="F26B43"/>
          </p15:clr>
        </p15:guide>
        <p15:guide id="28" orient="horz" pos="2205">
          <p15:clr>
            <a:srgbClr val="F26B43"/>
          </p15:clr>
        </p15:guide>
        <p15:guide id="29" orient="horz" pos="2115">
          <p15:clr>
            <a:srgbClr val="F26B43"/>
          </p15:clr>
        </p15:guide>
        <p15:guide id="30" pos="665">
          <p15:clr>
            <a:srgbClr val="5ACBF0"/>
          </p15:clr>
        </p15:guide>
        <p15:guide id="31" pos="1572">
          <p15:clr>
            <a:srgbClr val="5ACBF0"/>
          </p15:clr>
        </p15:guide>
        <p15:guide id="32" pos="2479">
          <p15:clr>
            <a:srgbClr val="5ACBF0"/>
          </p15:clr>
        </p15:guide>
        <p15:guide id="33" pos="3386">
          <p15:clr>
            <a:srgbClr val="5ACBF0"/>
          </p15:clr>
        </p15:guide>
        <p15:guide id="34" pos="7015">
          <p15:clr>
            <a:srgbClr val="5ACBF0"/>
          </p15:clr>
        </p15:guide>
        <p15:guide id="35" pos="6108">
          <p15:clr>
            <a:srgbClr val="5ACBF0"/>
          </p15:clr>
        </p15:guide>
        <p15:guide id="36" pos="5201">
          <p15:clr>
            <a:srgbClr val="5ACBF0"/>
          </p15:clr>
        </p15:guide>
        <p15:guide id="37" pos="4294">
          <p15:clr>
            <a:srgbClr val="5ACBF0"/>
          </p15:clr>
        </p15:guide>
        <p15:guide id="38" orient="horz" pos="799">
          <p15:clr>
            <a:srgbClr val="5ACBF0"/>
          </p15:clr>
        </p15:guide>
        <p15:guide id="39" orient="horz" pos="3521">
          <p15:clr>
            <a:srgbClr val="5ACBF0"/>
          </p15:clr>
        </p15:guide>
        <p15:guide id="40" orient="horz" pos="2614">
          <p15:clr>
            <a:srgbClr val="5ACBF0"/>
          </p15:clr>
        </p15:guide>
        <p15:guide id="41" orient="horz" pos="1706">
          <p15:clr>
            <a:srgbClr val="5ACBF0"/>
          </p15:clr>
        </p15:guide>
        <p15:guide id="42" orient="horz" pos="164">
          <p15:clr>
            <a:srgbClr val="00000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9DF348E-D680-4D29-B487-8F1D52A56029}"/>
              </a:ext>
            </a:extLst>
          </p:cNvPr>
          <p:cNvGraphicFramePr>
            <a:graphicFrameLocks noChangeAspect="1"/>
          </p:cNvGraphicFramePr>
          <p:nvPr userDrawn="1">
            <p:custDataLst>
              <p:tags r:id="rId58"/>
            </p:custDataLst>
            <p:extLst>
              <p:ext uri="{D42A27DB-BD31-4B8C-83A1-F6EECF244321}">
                <p14:modId xmlns:p14="http://schemas.microsoft.com/office/powerpoint/2010/main" val="21718576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58" name="think-cell Slide" r:id="rId60" imgW="352" imgH="353" progId="TCLayout.ActiveDocument.1">
                  <p:embed/>
                </p:oleObj>
              </mc:Choice>
              <mc:Fallback>
                <p:oleObj name="think-cell Slide" r:id="rId60" imgW="352" imgH="353" progId="TCLayout.ActiveDocument.1">
                  <p:embed/>
                  <p:pic>
                    <p:nvPicPr>
                      <p:cNvPr id="9" name="Object 8" hidden="1">
                        <a:extLst>
                          <a:ext uri="{FF2B5EF4-FFF2-40B4-BE49-F238E27FC236}">
                            <a16:creationId xmlns:a16="http://schemas.microsoft.com/office/drawing/2014/main" id="{19DF348E-D680-4D29-B487-8F1D52A56029}"/>
                          </a:ext>
                        </a:extLst>
                      </p:cNvPr>
                      <p:cNvPicPr/>
                      <p:nvPr/>
                    </p:nvPicPr>
                    <p:blipFill>
                      <a:blip r:embed="rId61"/>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80C5AD1-A407-4ADD-8F2E-464A88F75C4D}"/>
              </a:ext>
            </a:extLst>
          </p:cNvPr>
          <p:cNvSpPr/>
          <p:nvPr userDrawn="1">
            <p:custDataLst>
              <p:tags r:id="rId59"/>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4275EED0-1F18-4B0F-81CE-113C0D6CFB74}" type="datetime4">
              <a:rPr lang="en-US" smtClean="0"/>
              <a:t>December 9, 2022</a:t>
            </a:fld>
            <a:endParaRPr lang="en-US"/>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a:t>Slide </a:t>
            </a:r>
            <a:fld id="{619F89D8-7AE3-494A-97F3-03D680869632}" type="slidenum">
              <a:rPr lang="en-US" smtClean="0"/>
              <a:pPr/>
              <a:t>‹#›</a:t>
            </a:fld>
            <a:endParaRPr lang="en-US"/>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a:solidFill>
                  <a:schemeClr val="bg2"/>
                </a:solidFill>
              </a:rPr>
              <a:t>—</a:t>
            </a:r>
            <a:endParaRPr lang="en-US" sz="2400" b="1">
              <a:solidFill>
                <a:schemeClr val="bg2"/>
              </a:solidFill>
            </a:endParaRPr>
          </a:p>
        </p:txBody>
      </p:sp>
      <p:pic>
        <p:nvPicPr>
          <p:cNvPr id="16" name="Picture 19"/>
          <p:cNvPicPr>
            <a:picLocks noChangeAspect="1" noChangeArrowheads="1"/>
          </p:cNvPicPr>
          <p:nvPr userDrawn="1"/>
        </p:nvPicPr>
        <p:blipFill>
          <a:blip r:embed="rId62" cstate="print">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1527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 id="2147483732" r:id="rId52"/>
    <p:sldLayoutId id="2147483733" r:id="rId53"/>
    <p:sldLayoutId id="2147483734" r:id="rId54"/>
    <p:sldLayoutId id="2147483802"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p15:clr>
            <a:srgbClr val="F26B43"/>
          </p15:clr>
        </p15:guide>
        <p15:guide id="2" pos="7469">
          <p15:clr>
            <a:srgbClr val="F26B43"/>
          </p15:clr>
        </p15:guide>
        <p15:guide id="3" pos="212">
          <p15:clr>
            <a:srgbClr val="F26B43"/>
          </p15:clr>
        </p15:guide>
        <p15:guide id="4" orient="horz" pos="3726">
          <p15:clr>
            <a:srgbClr val="F26B43"/>
          </p15:clr>
        </p15:guide>
        <p15:guide id="5" pos="3840">
          <p15:clr>
            <a:srgbClr val="F26B43"/>
          </p15:clr>
        </p15:guide>
        <p15:guide id="6" orient="horz" pos="24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335661" y="6094857"/>
            <a:ext cx="11520170" cy="0"/>
          </a:xfrm>
          <a:custGeom>
            <a:avLst/>
            <a:gdLst/>
            <a:ahLst/>
            <a:cxnLst/>
            <a:rect l="l" t="t" r="r" b="b"/>
            <a:pathLst>
              <a:path w="11520170">
                <a:moveTo>
                  <a:pt x="0" y="0"/>
                </a:moveTo>
                <a:lnTo>
                  <a:pt x="11520043" y="0"/>
                </a:lnTo>
              </a:path>
            </a:pathLst>
          </a:custGeom>
          <a:ln w="12700">
            <a:solidFill>
              <a:srgbClr val="A9A9A9"/>
            </a:solidFill>
          </a:ln>
        </p:spPr>
        <p:txBody>
          <a:bodyPr wrap="square" lIns="0" tIns="0" rIns="0" bIns="0" rtlCol="0"/>
          <a:lstStyle/>
          <a:p>
            <a:endParaRPr/>
          </a:p>
        </p:txBody>
      </p:sp>
      <p:pic>
        <p:nvPicPr>
          <p:cNvPr id="17" name="bg object 17"/>
          <p:cNvPicPr/>
          <p:nvPr/>
        </p:nvPicPr>
        <p:blipFill>
          <a:blip r:embed="rId7" cstate="print"/>
          <a:stretch>
            <a:fillRect/>
          </a:stretch>
        </p:blipFill>
        <p:spPr>
          <a:xfrm>
            <a:off x="334518" y="6327647"/>
            <a:ext cx="337566" cy="88392"/>
          </a:xfrm>
          <a:prstGeom prst="rect">
            <a:avLst/>
          </a:prstGeom>
        </p:spPr>
      </p:pic>
      <p:sp>
        <p:nvSpPr>
          <p:cNvPr id="18" name="bg object 18"/>
          <p:cNvSpPr/>
          <p:nvPr/>
        </p:nvSpPr>
        <p:spPr>
          <a:xfrm>
            <a:off x="1693545" y="6472809"/>
            <a:ext cx="0" cy="132715"/>
          </a:xfrm>
          <a:custGeom>
            <a:avLst/>
            <a:gdLst/>
            <a:ahLst/>
            <a:cxnLst/>
            <a:rect l="l" t="t" r="r" b="b"/>
            <a:pathLst>
              <a:path h="132715">
                <a:moveTo>
                  <a:pt x="0" y="0"/>
                </a:moveTo>
                <a:lnTo>
                  <a:pt x="0" y="132460"/>
                </a:lnTo>
              </a:path>
            </a:pathLst>
          </a:custGeom>
          <a:ln w="12700">
            <a:solidFill>
              <a:srgbClr val="A9A9A9"/>
            </a:solidFill>
          </a:ln>
        </p:spPr>
        <p:txBody>
          <a:bodyPr wrap="square" lIns="0" tIns="0" rIns="0" bIns="0" rtlCol="0"/>
          <a:lstStyle/>
          <a:p>
            <a:endParaRPr/>
          </a:p>
        </p:txBody>
      </p:sp>
      <p:sp>
        <p:nvSpPr>
          <p:cNvPr id="2" name="Holder 2"/>
          <p:cNvSpPr>
            <a:spLocks noGrp="1"/>
          </p:cNvSpPr>
          <p:nvPr>
            <p:ph type="title"/>
          </p:nvPr>
        </p:nvSpPr>
        <p:spPr>
          <a:xfrm>
            <a:off x="333247" y="594444"/>
            <a:ext cx="4975860" cy="763269"/>
          </a:xfrm>
          <a:prstGeom prst="rect">
            <a:avLst/>
          </a:prstGeom>
        </p:spPr>
        <p:txBody>
          <a:bodyPr wrap="square" lIns="0" tIns="0" rIns="0" bIns="0">
            <a:spAutoFit/>
          </a:bodyPr>
          <a:lstStyle>
            <a:lvl1pPr>
              <a:defRPr sz="2400" b="1" i="0">
                <a:solidFill>
                  <a:schemeClr val="tx1"/>
                </a:solidFill>
                <a:latin typeface="Tahoma"/>
                <a:cs typeface="Tahoma"/>
              </a:defRPr>
            </a:lvl1pPr>
          </a:lstStyle>
          <a:p>
            <a:endParaRPr/>
          </a:p>
        </p:txBody>
      </p:sp>
      <p:sp>
        <p:nvSpPr>
          <p:cNvPr id="3" name="Holder 3"/>
          <p:cNvSpPr>
            <a:spLocks noGrp="1"/>
          </p:cNvSpPr>
          <p:nvPr>
            <p:ph type="body" idx="1"/>
          </p:nvPr>
        </p:nvSpPr>
        <p:spPr>
          <a:xfrm>
            <a:off x="445389" y="2172970"/>
            <a:ext cx="11301221" cy="3470910"/>
          </a:xfrm>
          <a:prstGeom prst="rect">
            <a:avLst/>
          </a:prstGeom>
        </p:spPr>
        <p:txBody>
          <a:bodyPr wrap="square" lIns="0" tIns="0" rIns="0" bIns="0">
            <a:spAutoFit/>
          </a:bodyPr>
          <a:lstStyle>
            <a:lvl1pPr>
              <a:defRPr sz="16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319786" y="6450581"/>
            <a:ext cx="815975" cy="187325"/>
          </a:xfrm>
          <a:prstGeom prst="rect">
            <a:avLst/>
          </a:prstGeom>
        </p:spPr>
        <p:txBody>
          <a:bodyPr wrap="square" lIns="0" tIns="0" rIns="0" bIns="0">
            <a:spAutoFit/>
          </a:bodyPr>
          <a:lstStyle>
            <a:lvl1pPr>
              <a:defRPr sz="1000" b="0" i="0">
                <a:solidFill>
                  <a:srgbClr val="A9A9A9"/>
                </a:solidFill>
                <a:latin typeface="Verdana"/>
                <a:cs typeface="Verdana"/>
              </a:defRPr>
            </a:lvl1pPr>
          </a:lstStyle>
          <a:p>
            <a:pPr marL="12700">
              <a:lnSpc>
                <a:spcPct val="100000"/>
              </a:lnSpc>
              <a:spcBef>
                <a:spcPts val="110"/>
              </a:spcBef>
            </a:pPr>
            <a:r>
              <a:rPr spc="-15" dirty="0"/>
              <a:t>J</a:t>
            </a:r>
            <a:r>
              <a:rPr spc="-25" dirty="0"/>
              <a:t>u</a:t>
            </a:r>
            <a:r>
              <a:rPr spc="-45" dirty="0"/>
              <a:t>ne</a:t>
            </a:r>
            <a:r>
              <a:rPr spc="-125" dirty="0"/>
              <a:t> </a:t>
            </a:r>
            <a:r>
              <a:rPr spc="-80" dirty="0"/>
              <a:t>24,</a:t>
            </a:r>
            <a:r>
              <a:rPr spc="-114" dirty="0"/>
              <a:t> </a:t>
            </a:r>
            <a:r>
              <a:rPr spc="-55" dirty="0"/>
              <a:t>20</a:t>
            </a:r>
            <a:r>
              <a:rPr spc="-140" dirty="0"/>
              <a:t>21</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12/9/2022</a:t>
            </a:fld>
            <a:endParaRPr lang="en-US"/>
          </a:p>
        </p:txBody>
      </p:sp>
      <p:sp>
        <p:nvSpPr>
          <p:cNvPr id="6" name="Holder 6"/>
          <p:cNvSpPr>
            <a:spLocks noGrp="1"/>
          </p:cNvSpPr>
          <p:nvPr>
            <p:ph type="sldNum" sz="quarter" idx="7"/>
          </p:nvPr>
        </p:nvSpPr>
        <p:spPr>
          <a:xfrm>
            <a:off x="1785620" y="6450073"/>
            <a:ext cx="520700" cy="187325"/>
          </a:xfrm>
          <a:prstGeom prst="rect">
            <a:avLst/>
          </a:prstGeom>
        </p:spPr>
        <p:txBody>
          <a:bodyPr wrap="square" lIns="0" tIns="0" rIns="0" bIns="0">
            <a:spAutoFit/>
          </a:bodyPr>
          <a:lstStyle>
            <a:lvl1pPr>
              <a:defRPr sz="1000" b="0" i="0">
                <a:solidFill>
                  <a:srgbClr val="A9A9A9"/>
                </a:solidFill>
                <a:latin typeface="Verdana"/>
                <a:cs typeface="Verdana"/>
              </a:defRPr>
            </a:lvl1pPr>
          </a:lstStyle>
          <a:p>
            <a:pPr marL="12700">
              <a:lnSpc>
                <a:spcPct val="100000"/>
              </a:lnSpc>
              <a:spcBef>
                <a:spcPts val="110"/>
              </a:spcBef>
            </a:pPr>
            <a:r>
              <a:rPr spc="-60" dirty="0"/>
              <a:t>Sl</a:t>
            </a:r>
            <a:r>
              <a:rPr spc="-15" dirty="0"/>
              <a:t>ide</a:t>
            </a:r>
            <a:r>
              <a:rPr spc="-125" dirty="0"/>
              <a:t> </a:t>
            </a:r>
            <a:fld id="{81D60167-4931-47E6-BA6A-407CBD079E47}" type="slidenum">
              <a:rPr spc="-55" dirty="0"/>
              <a:t>‹#›</a:t>
            </a:fld>
            <a:endParaRPr spc="-55" dirty="0"/>
          </a:p>
        </p:txBody>
      </p:sp>
    </p:spTree>
    <p:extLst>
      <p:ext uri="{BB962C8B-B14F-4D97-AF65-F5344CB8AC3E}">
        <p14:creationId xmlns:p14="http://schemas.microsoft.com/office/powerpoint/2010/main" val="938741073"/>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en-US"/>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a:t>Slide </a:t>
            </a:r>
            <a:fld id="{619F89D8-7AE3-494A-97F3-03D680869632}" type="slidenum">
              <a:rPr lang="en-US" smtClean="0"/>
              <a:pPr/>
              <a:t>‹#›</a:t>
            </a:fld>
            <a:endParaRPr lang="en-US"/>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a:solidFill>
                  <a:schemeClr val="bg2"/>
                </a:solidFill>
              </a:rPr>
              <a:t>—</a:t>
            </a:r>
            <a:endParaRPr lang="en-US" sz="2400" b="1" err="1">
              <a:solidFill>
                <a:schemeClr val="bg2"/>
              </a:solidFill>
            </a:endParaRPr>
          </a:p>
        </p:txBody>
      </p:sp>
      <p:pic>
        <p:nvPicPr>
          <p:cNvPr id="16" name="Picture 19"/>
          <p:cNvPicPr>
            <a:picLocks noChangeAspect="1" noChangeArrowheads="1"/>
          </p:cNvPicPr>
          <p:nvPr userDrawn="1"/>
        </p:nvPicPr>
        <p:blipFill>
          <a:blip r:embed="rId62" cstate="email">
            <a:extLst>
              <a:ext uri="{28A0092B-C50C-407E-A947-70E740481C1C}">
                <a14:useLocalDpi xmlns:a14="http://schemas.microsoft.com/office/drawing/2010/main"/>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837407"/>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 id="2147483779" r:id="rId38"/>
    <p:sldLayoutId id="2147483780" r:id="rId39"/>
    <p:sldLayoutId id="2147483781" r:id="rId40"/>
    <p:sldLayoutId id="2147483782" r:id="rId41"/>
    <p:sldLayoutId id="2147483783" r:id="rId42"/>
    <p:sldLayoutId id="2147483784" r:id="rId43"/>
    <p:sldLayoutId id="2147483785" r:id="rId44"/>
    <p:sldLayoutId id="2147483786" r:id="rId45"/>
    <p:sldLayoutId id="2147483787" r:id="rId46"/>
    <p:sldLayoutId id="2147483788" r:id="rId47"/>
    <p:sldLayoutId id="2147483789" r:id="rId48"/>
    <p:sldLayoutId id="2147483790" r:id="rId49"/>
    <p:sldLayoutId id="2147483791" r:id="rId50"/>
    <p:sldLayoutId id="2147483792" r:id="rId51"/>
    <p:sldLayoutId id="2147483793" r:id="rId52"/>
    <p:sldLayoutId id="2147483794" r:id="rId53"/>
    <p:sldLayoutId id="2147483795" r:id="rId54"/>
    <p:sldLayoutId id="2147483796" r:id="rId55"/>
    <p:sldLayoutId id="2147483797" r:id="rId56"/>
    <p:sldLayoutId id="2147483798" r:id="rId57"/>
    <p:sldLayoutId id="2147483799" r:id="rId58"/>
    <p:sldLayoutId id="2147483800" r:id="rId59"/>
    <p:sldLayoutId id="2147483801" r:id="rId6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p15:clr>
            <a:srgbClr val="F26B43"/>
          </p15:clr>
        </p15:guide>
        <p15:guide id="2" pos="7469">
          <p15:clr>
            <a:srgbClr val="F26B43"/>
          </p15:clr>
        </p15:guide>
        <p15:guide id="3" pos="212">
          <p15:clr>
            <a:srgbClr val="F26B43"/>
          </p15:clr>
        </p15:guide>
        <p15:guide id="4" orient="horz" pos="3726">
          <p15:clr>
            <a:srgbClr val="F26B43"/>
          </p15:clr>
        </p15:guide>
        <p15:guide id="5" pos="3840">
          <p15:clr>
            <a:srgbClr val="F26B43"/>
          </p15:clr>
        </p15:guide>
        <p15:guide id="6" orient="horz" pos="247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19DF348E-D680-4D29-B487-8F1D52A56029}"/>
              </a:ext>
            </a:extLst>
          </p:cNvPr>
          <p:cNvGraphicFramePr>
            <a:graphicFrameLocks noChangeAspect="1"/>
          </p:cNvGraphicFramePr>
          <p:nvPr userDrawn="1">
            <p:custDataLst>
              <p:tags r:id="rId59"/>
            </p:custDataLst>
            <p:extLst>
              <p:ext uri="{D42A27DB-BD31-4B8C-83A1-F6EECF244321}">
                <p14:modId xmlns:p14="http://schemas.microsoft.com/office/powerpoint/2010/main" val="3716912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4" name="think-cell Slide" r:id="rId61" imgW="352" imgH="353" progId="TCLayout.ActiveDocument.1">
                  <p:embed/>
                </p:oleObj>
              </mc:Choice>
              <mc:Fallback>
                <p:oleObj name="think-cell Slide" r:id="rId61" imgW="352" imgH="353" progId="TCLayout.ActiveDocument.1">
                  <p:embed/>
                  <p:pic>
                    <p:nvPicPr>
                      <p:cNvPr id="9" name="Object 8" hidden="1">
                        <a:extLst>
                          <a:ext uri="{FF2B5EF4-FFF2-40B4-BE49-F238E27FC236}">
                            <a16:creationId xmlns:a16="http://schemas.microsoft.com/office/drawing/2014/main" id="{19DF348E-D680-4D29-B487-8F1D52A56029}"/>
                          </a:ext>
                        </a:extLst>
                      </p:cNvPr>
                      <p:cNvPicPr/>
                      <p:nvPr/>
                    </p:nvPicPr>
                    <p:blipFill>
                      <a:blip r:embed="rId62"/>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080C5AD1-A407-4ADD-8F2E-464A88F75C4D}"/>
              </a:ext>
            </a:extLst>
          </p:cNvPr>
          <p:cNvSpPr/>
          <p:nvPr userDrawn="1">
            <p:custDataLst>
              <p:tags r:id="rId60"/>
            </p:custDataLst>
          </p:nvPr>
        </p:nvSpPr>
        <p:spPr bwMode="gray">
          <a:xfrm>
            <a:off x="0" y="0"/>
            <a:ext cx="1587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400" b="1" i="0" baseline="0">
              <a:latin typeface="ABBvoice" panose="020D0603020503020204" pitchFamily="34" charset="0"/>
              <a:ea typeface="ABBvoice" panose="020D0603020503020204" pitchFamily="34" charset="0"/>
              <a:cs typeface="ABBvoice" panose="020D0603020503020204" pitchFamily="34" charset="0"/>
              <a:sym typeface="ABBvoice" panose="020D0603020503020204" pitchFamily="34" charset="0"/>
            </a:endParaRPr>
          </a:p>
        </p:txBody>
      </p:sp>
      <p:sp>
        <p:nvSpPr>
          <p:cNvPr id="2" name="Title Placeholder 1"/>
          <p:cNvSpPr>
            <a:spLocks noGrp="1"/>
          </p:cNvSpPr>
          <p:nvPr>
            <p:ph type="title"/>
          </p:nvPr>
        </p:nvSpPr>
        <p:spPr bwMode="gray">
          <a:xfrm>
            <a:off x="333264" y="682313"/>
            <a:ext cx="11520000" cy="396000"/>
          </a:xfrm>
          <a:prstGeom prst="rect">
            <a:avLst/>
          </a:prstGeom>
        </p:spPr>
        <p:txBody>
          <a:bodyPr vert="horz" lIns="0" tIns="0" rIns="0" bIns="0" rtlCol="0" anchor="t">
            <a:noAutofit/>
          </a:bodyPr>
          <a:lstStyle/>
          <a:p>
            <a:r>
              <a:rPr lang="en-US"/>
              <a:t>Click to edit Master title style</a:t>
            </a:r>
          </a:p>
        </p:txBody>
      </p:sp>
      <p:sp>
        <p:nvSpPr>
          <p:cNvPr id="5" name="Footer Placeholder 4"/>
          <p:cNvSpPr>
            <a:spLocks noGrp="1"/>
          </p:cNvSpPr>
          <p:nvPr>
            <p:ph type="ftr" sz="quarter" idx="3"/>
          </p:nvPr>
        </p:nvSpPr>
        <p:spPr bwMode="gray">
          <a:xfrm>
            <a:off x="2499782" y="6298397"/>
            <a:ext cx="8490250" cy="500072"/>
          </a:xfrm>
          <a:prstGeom prst="rect">
            <a:avLst/>
          </a:prstGeom>
          <a:noFill/>
        </p:spPr>
        <p:txBody>
          <a:bodyPr vert="horz" lIns="0" tIns="0" rIns="0" bIns="0" rtlCol="0" anchor="ctr">
            <a:noAutofit/>
          </a:bodyPr>
          <a:lstStyle>
            <a:lvl1pPr algn="l" rtl="0">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endParaRPr lang="de-DE"/>
          </a:p>
        </p:txBody>
      </p:sp>
      <p:sp>
        <p:nvSpPr>
          <p:cNvPr id="4" name="Date Placeholder 3"/>
          <p:cNvSpPr>
            <a:spLocks noGrp="1"/>
          </p:cNvSpPr>
          <p:nvPr>
            <p:ph type="dt" sz="half" idx="2"/>
          </p:nvPr>
        </p:nvSpPr>
        <p:spPr bwMode="gray">
          <a:xfrm>
            <a:off x="332367" y="6489341"/>
            <a:ext cx="1162951" cy="118192"/>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fld id="{16712DAF-09A8-4C49-8A77-627A963FAF42}" type="datetime4">
              <a:rPr lang="en-US" smtClean="0"/>
              <a:t>December 9, 2022</a:t>
            </a:fld>
            <a:endParaRPr lang="en-US"/>
          </a:p>
        </p:txBody>
      </p:sp>
      <p:sp>
        <p:nvSpPr>
          <p:cNvPr id="3" name="Text Placeholder 2"/>
          <p:cNvSpPr>
            <a:spLocks noGrp="1"/>
          </p:cNvSpPr>
          <p:nvPr>
            <p:ph type="body" idx="1"/>
          </p:nvPr>
        </p:nvSpPr>
        <p:spPr bwMode="gray">
          <a:xfrm>
            <a:off x="333264" y="1931194"/>
            <a:ext cx="11520000" cy="398217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bwMode="gray">
          <a:xfrm>
            <a:off x="1798114" y="6488733"/>
            <a:ext cx="676888" cy="118800"/>
          </a:xfrm>
          <a:prstGeom prst="rect">
            <a:avLst/>
          </a:prstGeom>
        </p:spPr>
        <p:txBody>
          <a:bodyPr vert="horz" lIns="0" tIns="0" rIns="0" bIns="0" rtlCol="0" anchor="ctr">
            <a:noAutofit/>
          </a:bodyPr>
          <a:lstStyle>
            <a:lvl1pPr algn="l">
              <a:defRPr sz="1000">
                <a:solidFill>
                  <a:schemeClr val="accent3"/>
                </a:solidFill>
              </a:defRPr>
            </a:lvl1pPr>
            <a:lvl2pPr marL="0" indent="0">
              <a:defRPr sz="1000">
                <a:solidFill>
                  <a:schemeClr val="accent3"/>
                </a:solidFill>
              </a:defRPr>
            </a:lvl2pPr>
            <a:lvl3pPr marL="0" indent="0">
              <a:defRPr sz="1000">
                <a:solidFill>
                  <a:schemeClr val="accent3"/>
                </a:solidFill>
              </a:defRPr>
            </a:lvl3pPr>
            <a:lvl4pPr marL="0" indent="0">
              <a:defRPr sz="1000">
                <a:solidFill>
                  <a:schemeClr val="accent3"/>
                </a:solidFill>
              </a:defRPr>
            </a:lvl4pPr>
            <a:lvl5pPr marL="0" indent="0">
              <a:defRPr sz="1000">
                <a:solidFill>
                  <a:schemeClr val="accent3"/>
                </a:solidFill>
              </a:defRPr>
            </a:lvl5pPr>
            <a:lvl6pPr marL="0" indent="0">
              <a:defRPr sz="1000">
                <a:solidFill>
                  <a:schemeClr val="accent3"/>
                </a:solidFill>
              </a:defRPr>
            </a:lvl6pPr>
            <a:lvl7pPr marL="0" indent="0">
              <a:defRPr sz="1000">
                <a:solidFill>
                  <a:schemeClr val="accent3"/>
                </a:solidFill>
              </a:defRPr>
            </a:lvl7pPr>
            <a:lvl8pPr marL="0" indent="0">
              <a:defRPr sz="1000">
                <a:solidFill>
                  <a:schemeClr val="accent3"/>
                </a:solidFill>
              </a:defRPr>
            </a:lvl8pPr>
            <a:lvl9pPr marL="0" indent="0">
              <a:defRPr sz="1000">
                <a:solidFill>
                  <a:schemeClr val="accent3"/>
                </a:solidFill>
              </a:defRPr>
            </a:lvl9pPr>
          </a:lstStyle>
          <a:p>
            <a:r>
              <a:rPr lang="en-US"/>
              <a:t>Slide </a:t>
            </a:r>
            <a:fld id="{619F89D8-7AE3-494A-97F3-03D680869632}" type="slidenum">
              <a:rPr lang="en-US" smtClean="0"/>
              <a:pPr/>
              <a:t>‹#›</a:t>
            </a:fld>
            <a:endParaRPr lang="en-US"/>
          </a:p>
        </p:txBody>
      </p:sp>
      <p:cxnSp>
        <p:nvCxnSpPr>
          <p:cNvPr id="35" name="Straight Connector 34"/>
          <p:cNvCxnSpPr/>
          <p:nvPr/>
        </p:nvCxnSpPr>
        <p:spPr bwMode="gray">
          <a:xfrm>
            <a:off x="335577" y="6094413"/>
            <a:ext cx="11520000" cy="0"/>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grpSp>
        <p:nvGrpSpPr>
          <p:cNvPr id="68" name="Group 67"/>
          <p:cNvGrpSpPr/>
          <p:nvPr/>
        </p:nvGrpSpPr>
        <p:grpSpPr bwMode="gray">
          <a:xfrm>
            <a:off x="334271" y="6327549"/>
            <a:ext cx="337946" cy="88364"/>
            <a:chOff x="61913" y="5218113"/>
            <a:chExt cx="3138487" cy="820737"/>
          </a:xfrm>
          <a:solidFill>
            <a:schemeClr val="accent3"/>
          </a:solidFill>
        </p:grpSpPr>
        <p:sp>
          <p:nvSpPr>
            <p:cNvPr id="69" name="Freeform 16"/>
            <p:cNvSpPr>
              <a:spLocks noEditPoints="1"/>
            </p:cNvSpPr>
            <p:nvPr userDrawn="1"/>
          </p:nvSpPr>
          <p:spPr bwMode="gray">
            <a:xfrm>
              <a:off x="61913" y="5218113"/>
              <a:ext cx="828675" cy="820737"/>
            </a:xfrm>
            <a:custGeom>
              <a:avLst/>
              <a:gdLst>
                <a:gd name="T0" fmla="*/ 111 w 221"/>
                <a:gd name="T1" fmla="*/ 219 h 219"/>
                <a:gd name="T2" fmla="*/ 53 w 221"/>
                <a:gd name="T3" fmla="*/ 203 h 219"/>
                <a:gd name="T4" fmla="*/ 14 w 221"/>
                <a:gd name="T5" fmla="*/ 163 h 219"/>
                <a:gd name="T6" fmla="*/ 0 w 221"/>
                <a:gd name="T7" fmla="*/ 109 h 219"/>
                <a:gd name="T8" fmla="*/ 15 w 221"/>
                <a:gd name="T9" fmla="*/ 53 h 219"/>
                <a:gd name="T10" fmla="*/ 56 w 221"/>
                <a:gd name="T11" fmla="*/ 14 h 219"/>
                <a:gd name="T12" fmla="*/ 111 w 221"/>
                <a:gd name="T13" fmla="*/ 0 h 219"/>
                <a:gd name="T14" fmla="*/ 168 w 221"/>
                <a:gd name="T15" fmla="*/ 15 h 219"/>
                <a:gd name="T16" fmla="*/ 207 w 221"/>
                <a:gd name="T17" fmla="*/ 55 h 219"/>
                <a:gd name="T18" fmla="*/ 221 w 221"/>
                <a:gd name="T19" fmla="*/ 109 h 219"/>
                <a:gd name="T20" fmla="*/ 206 w 221"/>
                <a:gd name="T21" fmla="*/ 166 h 219"/>
                <a:gd name="T22" fmla="*/ 165 w 221"/>
                <a:gd name="T23" fmla="*/ 205 h 219"/>
                <a:gd name="T24" fmla="*/ 111 w 221"/>
                <a:gd name="T25" fmla="*/ 219 h 219"/>
                <a:gd name="T26" fmla="*/ 111 w 221"/>
                <a:gd name="T27" fmla="*/ 190 h 219"/>
                <a:gd name="T28" fmla="*/ 153 w 221"/>
                <a:gd name="T29" fmla="*/ 180 h 219"/>
                <a:gd name="T30" fmla="*/ 181 w 221"/>
                <a:gd name="T31" fmla="*/ 151 h 219"/>
                <a:gd name="T32" fmla="*/ 191 w 221"/>
                <a:gd name="T33" fmla="*/ 109 h 219"/>
                <a:gd name="T34" fmla="*/ 180 w 221"/>
                <a:gd name="T35" fmla="*/ 67 h 219"/>
                <a:gd name="T36" fmla="*/ 151 w 221"/>
                <a:gd name="T37" fmla="*/ 38 h 219"/>
                <a:gd name="T38" fmla="*/ 111 w 221"/>
                <a:gd name="T39" fmla="*/ 28 h 219"/>
                <a:gd name="T40" fmla="*/ 68 w 221"/>
                <a:gd name="T41" fmla="*/ 39 h 219"/>
                <a:gd name="T42" fmla="*/ 40 w 221"/>
                <a:gd name="T43" fmla="*/ 68 h 219"/>
                <a:gd name="T44" fmla="*/ 31 w 221"/>
                <a:gd name="T45" fmla="*/ 109 h 219"/>
                <a:gd name="T46" fmla="*/ 41 w 221"/>
                <a:gd name="T47" fmla="*/ 152 h 219"/>
                <a:gd name="T48" fmla="*/ 70 w 221"/>
                <a:gd name="T49" fmla="*/ 180 h 219"/>
                <a:gd name="T50" fmla="*/ 111 w 221"/>
                <a:gd name="T51" fmla="*/ 190 h 219"/>
                <a:gd name="T52" fmla="*/ 115 w 221"/>
                <a:gd name="T53" fmla="*/ 50 h 219"/>
                <a:gd name="T54" fmla="*/ 139 w 221"/>
                <a:gd name="T55" fmla="*/ 54 h 219"/>
                <a:gd name="T56" fmla="*/ 156 w 221"/>
                <a:gd name="T57" fmla="*/ 63 h 219"/>
                <a:gd name="T58" fmla="*/ 145 w 221"/>
                <a:gd name="T59" fmla="*/ 85 h 219"/>
                <a:gd name="T60" fmla="*/ 117 w 221"/>
                <a:gd name="T61" fmla="*/ 76 h 219"/>
                <a:gd name="T62" fmla="*/ 93 w 221"/>
                <a:gd name="T63" fmla="*/ 85 h 219"/>
                <a:gd name="T64" fmla="*/ 84 w 221"/>
                <a:gd name="T65" fmla="*/ 110 h 219"/>
                <a:gd name="T66" fmla="*/ 93 w 221"/>
                <a:gd name="T67" fmla="*/ 134 h 219"/>
                <a:gd name="T68" fmla="*/ 117 w 221"/>
                <a:gd name="T69" fmla="*/ 143 h 219"/>
                <a:gd name="T70" fmla="*/ 146 w 221"/>
                <a:gd name="T71" fmla="*/ 132 h 219"/>
                <a:gd name="T72" fmla="*/ 158 w 221"/>
                <a:gd name="T73" fmla="*/ 153 h 219"/>
                <a:gd name="T74" fmla="*/ 140 w 221"/>
                <a:gd name="T75" fmla="*/ 165 h 219"/>
                <a:gd name="T76" fmla="*/ 115 w 221"/>
                <a:gd name="T77" fmla="*/ 169 h 219"/>
                <a:gd name="T78" fmla="*/ 71 w 221"/>
                <a:gd name="T79" fmla="*/ 153 h 219"/>
                <a:gd name="T80" fmla="*/ 54 w 221"/>
                <a:gd name="T81" fmla="*/ 111 h 219"/>
                <a:gd name="T82" fmla="*/ 71 w 221"/>
                <a:gd name="T83" fmla="*/ 67 h 219"/>
                <a:gd name="T84" fmla="*/ 115 w 221"/>
                <a:gd name="T85" fmla="*/ 5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 h="219">
                  <a:moveTo>
                    <a:pt x="111" y="219"/>
                  </a:moveTo>
                  <a:cubicBezTo>
                    <a:pt x="89" y="219"/>
                    <a:pt x="70" y="214"/>
                    <a:pt x="53" y="203"/>
                  </a:cubicBezTo>
                  <a:cubicBezTo>
                    <a:pt x="36" y="193"/>
                    <a:pt x="23" y="180"/>
                    <a:pt x="14" y="163"/>
                  </a:cubicBezTo>
                  <a:cubicBezTo>
                    <a:pt x="4" y="147"/>
                    <a:pt x="0" y="129"/>
                    <a:pt x="0" y="109"/>
                  </a:cubicBezTo>
                  <a:cubicBezTo>
                    <a:pt x="0" y="88"/>
                    <a:pt x="5" y="70"/>
                    <a:pt x="15" y="53"/>
                  </a:cubicBezTo>
                  <a:cubicBezTo>
                    <a:pt x="25" y="36"/>
                    <a:pt x="39" y="23"/>
                    <a:pt x="56" y="14"/>
                  </a:cubicBezTo>
                  <a:cubicBezTo>
                    <a:pt x="73" y="5"/>
                    <a:pt x="91" y="0"/>
                    <a:pt x="111" y="0"/>
                  </a:cubicBezTo>
                  <a:cubicBezTo>
                    <a:pt x="132" y="0"/>
                    <a:pt x="151" y="5"/>
                    <a:pt x="168" y="15"/>
                  </a:cubicBezTo>
                  <a:cubicBezTo>
                    <a:pt x="185" y="26"/>
                    <a:pt x="198" y="39"/>
                    <a:pt x="207" y="55"/>
                  </a:cubicBezTo>
                  <a:cubicBezTo>
                    <a:pt x="217" y="72"/>
                    <a:pt x="221" y="90"/>
                    <a:pt x="221" y="109"/>
                  </a:cubicBezTo>
                  <a:cubicBezTo>
                    <a:pt x="221" y="130"/>
                    <a:pt x="216" y="149"/>
                    <a:pt x="206" y="166"/>
                  </a:cubicBezTo>
                  <a:cubicBezTo>
                    <a:pt x="196" y="183"/>
                    <a:pt x="182" y="196"/>
                    <a:pt x="165" y="205"/>
                  </a:cubicBezTo>
                  <a:cubicBezTo>
                    <a:pt x="149" y="214"/>
                    <a:pt x="130" y="219"/>
                    <a:pt x="111" y="219"/>
                  </a:cubicBezTo>
                  <a:close/>
                  <a:moveTo>
                    <a:pt x="111" y="190"/>
                  </a:moveTo>
                  <a:cubicBezTo>
                    <a:pt x="127" y="190"/>
                    <a:pt x="141" y="187"/>
                    <a:pt x="153" y="180"/>
                  </a:cubicBezTo>
                  <a:cubicBezTo>
                    <a:pt x="165" y="173"/>
                    <a:pt x="174" y="163"/>
                    <a:pt x="181" y="151"/>
                  </a:cubicBezTo>
                  <a:cubicBezTo>
                    <a:pt x="187" y="139"/>
                    <a:pt x="191" y="125"/>
                    <a:pt x="191" y="109"/>
                  </a:cubicBezTo>
                  <a:cubicBezTo>
                    <a:pt x="191" y="93"/>
                    <a:pt x="187" y="79"/>
                    <a:pt x="180" y="67"/>
                  </a:cubicBezTo>
                  <a:cubicBezTo>
                    <a:pt x="173" y="55"/>
                    <a:pt x="163" y="45"/>
                    <a:pt x="151" y="38"/>
                  </a:cubicBezTo>
                  <a:cubicBezTo>
                    <a:pt x="139" y="32"/>
                    <a:pt x="126" y="28"/>
                    <a:pt x="111" y="28"/>
                  </a:cubicBezTo>
                  <a:cubicBezTo>
                    <a:pt x="95" y="28"/>
                    <a:pt x="81" y="32"/>
                    <a:pt x="68" y="39"/>
                  </a:cubicBezTo>
                  <a:cubicBezTo>
                    <a:pt x="56" y="46"/>
                    <a:pt x="47" y="56"/>
                    <a:pt x="40" y="68"/>
                  </a:cubicBezTo>
                  <a:cubicBezTo>
                    <a:pt x="34" y="80"/>
                    <a:pt x="31" y="94"/>
                    <a:pt x="31" y="109"/>
                  </a:cubicBezTo>
                  <a:cubicBezTo>
                    <a:pt x="31" y="126"/>
                    <a:pt x="34" y="140"/>
                    <a:pt x="41" y="152"/>
                  </a:cubicBezTo>
                  <a:cubicBezTo>
                    <a:pt x="48" y="164"/>
                    <a:pt x="58" y="174"/>
                    <a:pt x="70" y="180"/>
                  </a:cubicBezTo>
                  <a:cubicBezTo>
                    <a:pt x="82" y="187"/>
                    <a:pt x="95" y="190"/>
                    <a:pt x="111" y="190"/>
                  </a:cubicBezTo>
                  <a:close/>
                  <a:moveTo>
                    <a:pt x="115" y="50"/>
                  </a:moveTo>
                  <a:cubicBezTo>
                    <a:pt x="124" y="50"/>
                    <a:pt x="131" y="51"/>
                    <a:pt x="139" y="54"/>
                  </a:cubicBezTo>
                  <a:cubicBezTo>
                    <a:pt x="146" y="56"/>
                    <a:pt x="152" y="59"/>
                    <a:pt x="156" y="63"/>
                  </a:cubicBezTo>
                  <a:cubicBezTo>
                    <a:pt x="145" y="85"/>
                    <a:pt x="145" y="85"/>
                    <a:pt x="145" y="85"/>
                  </a:cubicBezTo>
                  <a:cubicBezTo>
                    <a:pt x="137" y="79"/>
                    <a:pt x="128" y="76"/>
                    <a:pt x="117" y="76"/>
                  </a:cubicBezTo>
                  <a:cubicBezTo>
                    <a:pt x="107" y="76"/>
                    <a:pt x="99" y="79"/>
                    <a:pt x="93" y="85"/>
                  </a:cubicBezTo>
                  <a:cubicBezTo>
                    <a:pt x="87" y="91"/>
                    <a:pt x="84" y="100"/>
                    <a:pt x="84" y="110"/>
                  </a:cubicBezTo>
                  <a:cubicBezTo>
                    <a:pt x="84" y="120"/>
                    <a:pt x="87" y="128"/>
                    <a:pt x="93" y="134"/>
                  </a:cubicBezTo>
                  <a:cubicBezTo>
                    <a:pt x="99" y="140"/>
                    <a:pt x="107" y="143"/>
                    <a:pt x="117" y="143"/>
                  </a:cubicBezTo>
                  <a:cubicBezTo>
                    <a:pt x="129" y="143"/>
                    <a:pt x="138" y="139"/>
                    <a:pt x="146" y="132"/>
                  </a:cubicBezTo>
                  <a:cubicBezTo>
                    <a:pt x="158" y="153"/>
                    <a:pt x="158" y="153"/>
                    <a:pt x="158" y="153"/>
                  </a:cubicBezTo>
                  <a:cubicBezTo>
                    <a:pt x="153" y="158"/>
                    <a:pt x="147" y="162"/>
                    <a:pt x="140" y="165"/>
                  </a:cubicBezTo>
                  <a:cubicBezTo>
                    <a:pt x="132" y="168"/>
                    <a:pt x="124" y="169"/>
                    <a:pt x="115" y="169"/>
                  </a:cubicBezTo>
                  <a:cubicBezTo>
                    <a:pt x="97" y="169"/>
                    <a:pt x="82" y="164"/>
                    <a:pt x="71" y="153"/>
                  </a:cubicBezTo>
                  <a:cubicBezTo>
                    <a:pt x="60" y="142"/>
                    <a:pt x="54" y="128"/>
                    <a:pt x="54" y="111"/>
                  </a:cubicBezTo>
                  <a:cubicBezTo>
                    <a:pt x="54" y="93"/>
                    <a:pt x="60" y="78"/>
                    <a:pt x="71" y="67"/>
                  </a:cubicBezTo>
                  <a:cubicBezTo>
                    <a:pt x="82" y="56"/>
                    <a:pt x="97" y="50"/>
                    <a:pt x="115"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0" name="Freeform 17"/>
            <p:cNvSpPr>
              <a:spLocks noEditPoints="1"/>
            </p:cNvSpPr>
            <p:nvPr userDrawn="1"/>
          </p:nvSpPr>
          <p:spPr bwMode="gray">
            <a:xfrm>
              <a:off x="957263" y="5237163"/>
              <a:ext cx="773112" cy="782637"/>
            </a:xfrm>
            <a:custGeom>
              <a:avLst/>
              <a:gdLst>
                <a:gd name="T0" fmla="*/ 305 w 487"/>
                <a:gd name="T1" fmla="*/ 0 h 493"/>
                <a:gd name="T2" fmla="*/ 487 w 487"/>
                <a:gd name="T3" fmla="*/ 493 h 493"/>
                <a:gd name="T4" fmla="*/ 369 w 487"/>
                <a:gd name="T5" fmla="*/ 493 h 493"/>
                <a:gd name="T6" fmla="*/ 336 w 487"/>
                <a:gd name="T7" fmla="*/ 390 h 493"/>
                <a:gd name="T8" fmla="*/ 151 w 487"/>
                <a:gd name="T9" fmla="*/ 390 h 493"/>
                <a:gd name="T10" fmla="*/ 118 w 487"/>
                <a:gd name="T11" fmla="*/ 493 h 493"/>
                <a:gd name="T12" fmla="*/ 0 w 487"/>
                <a:gd name="T13" fmla="*/ 493 h 493"/>
                <a:gd name="T14" fmla="*/ 184 w 487"/>
                <a:gd name="T15" fmla="*/ 0 h 493"/>
                <a:gd name="T16" fmla="*/ 305 w 487"/>
                <a:gd name="T17" fmla="*/ 0 h 493"/>
                <a:gd name="T18" fmla="*/ 180 w 487"/>
                <a:gd name="T19" fmla="*/ 300 h 493"/>
                <a:gd name="T20" fmla="*/ 307 w 487"/>
                <a:gd name="T21" fmla="*/ 300 h 493"/>
                <a:gd name="T22" fmla="*/ 243 w 487"/>
                <a:gd name="T23" fmla="*/ 104 h 493"/>
                <a:gd name="T24" fmla="*/ 180 w 487"/>
                <a:gd name="T25" fmla="*/ 300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7" h="493">
                  <a:moveTo>
                    <a:pt x="305" y="0"/>
                  </a:moveTo>
                  <a:lnTo>
                    <a:pt x="487" y="493"/>
                  </a:lnTo>
                  <a:lnTo>
                    <a:pt x="369" y="493"/>
                  </a:lnTo>
                  <a:lnTo>
                    <a:pt x="336" y="390"/>
                  </a:lnTo>
                  <a:lnTo>
                    <a:pt x="151" y="390"/>
                  </a:lnTo>
                  <a:lnTo>
                    <a:pt x="118" y="493"/>
                  </a:lnTo>
                  <a:lnTo>
                    <a:pt x="0" y="493"/>
                  </a:lnTo>
                  <a:lnTo>
                    <a:pt x="184" y="0"/>
                  </a:lnTo>
                  <a:lnTo>
                    <a:pt x="305" y="0"/>
                  </a:lnTo>
                  <a:close/>
                  <a:moveTo>
                    <a:pt x="180" y="300"/>
                  </a:moveTo>
                  <a:lnTo>
                    <a:pt x="307" y="300"/>
                  </a:lnTo>
                  <a:lnTo>
                    <a:pt x="243" y="104"/>
                  </a:lnTo>
                  <a:lnTo>
                    <a:pt x="18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1" name="Freeform 18"/>
            <p:cNvSpPr>
              <a:spLocks noEditPoints="1"/>
            </p:cNvSpPr>
            <p:nvPr userDrawn="1"/>
          </p:nvSpPr>
          <p:spPr bwMode="gray">
            <a:xfrm>
              <a:off x="1819275" y="5237163"/>
              <a:ext cx="622300" cy="782637"/>
            </a:xfrm>
            <a:custGeom>
              <a:avLst/>
              <a:gdLst>
                <a:gd name="T0" fmla="*/ 0 w 166"/>
                <a:gd name="T1" fmla="*/ 0 h 209"/>
                <a:gd name="T2" fmla="*/ 82 w 166"/>
                <a:gd name="T3" fmla="*/ 0 h 209"/>
                <a:gd name="T4" fmla="*/ 132 w 166"/>
                <a:gd name="T5" fmla="*/ 15 h 209"/>
                <a:gd name="T6" fmla="*/ 150 w 166"/>
                <a:gd name="T7" fmla="*/ 53 h 209"/>
                <a:gd name="T8" fmla="*/ 128 w 166"/>
                <a:gd name="T9" fmla="*/ 94 h 209"/>
                <a:gd name="T10" fmla="*/ 166 w 166"/>
                <a:gd name="T11" fmla="*/ 146 h 209"/>
                <a:gd name="T12" fmla="*/ 146 w 166"/>
                <a:gd name="T13" fmla="*/ 192 h 209"/>
                <a:gd name="T14" fmla="*/ 86 w 166"/>
                <a:gd name="T15" fmla="*/ 209 h 209"/>
                <a:gd name="T16" fmla="*/ 0 w 166"/>
                <a:gd name="T17" fmla="*/ 209 h 209"/>
                <a:gd name="T18" fmla="*/ 0 w 166"/>
                <a:gd name="T19" fmla="*/ 0 h 209"/>
                <a:gd name="T20" fmla="*/ 78 w 166"/>
                <a:gd name="T21" fmla="*/ 81 h 209"/>
                <a:gd name="T22" fmla="*/ 99 w 166"/>
                <a:gd name="T23" fmla="*/ 75 h 209"/>
                <a:gd name="T24" fmla="*/ 106 w 166"/>
                <a:gd name="T25" fmla="*/ 59 h 209"/>
                <a:gd name="T26" fmla="*/ 99 w 166"/>
                <a:gd name="T27" fmla="*/ 42 h 209"/>
                <a:gd name="T28" fmla="*/ 79 w 166"/>
                <a:gd name="T29" fmla="*/ 37 h 209"/>
                <a:gd name="T30" fmla="*/ 46 w 166"/>
                <a:gd name="T31" fmla="*/ 37 h 209"/>
                <a:gd name="T32" fmla="*/ 46 w 166"/>
                <a:gd name="T33" fmla="*/ 81 h 209"/>
                <a:gd name="T34" fmla="*/ 78 w 166"/>
                <a:gd name="T35" fmla="*/ 81 h 209"/>
                <a:gd name="T36" fmla="*/ 84 w 166"/>
                <a:gd name="T37" fmla="*/ 172 h 209"/>
                <a:gd name="T38" fmla="*/ 111 w 166"/>
                <a:gd name="T39" fmla="*/ 165 h 209"/>
                <a:gd name="T40" fmla="*/ 120 w 166"/>
                <a:gd name="T41" fmla="*/ 145 h 209"/>
                <a:gd name="T42" fmla="*/ 111 w 166"/>
                <a:gd name="T43" fmla="*/ 124 h 209"/>
                <a:gd name="T44" fmla="*/ 85 w 166"/>
                <a:gd name="T45" fmla="*/ 117 h 209"/>
                <a:gd name="T46" fmla="*/ 46 w 166"/>
                <a:gd name="T47" fmla="*/ 117 h 209"/>
                <a:gd name="T48" fmla="*/ 46 w 166"/>
                <a:gd name="T49" fmla="*/ 172 h 209"/>
                <a:gd name="T50" fmla="*/ 84 w 166"/>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6" h="209">
                  <a:moveTo>
                    <a:pt x="0" y="0"/>
                  </a:moveTo>
                  <a:cubicBezTo>
                    <a:pt x="82" y="0"/>
                    <a:pt x="82" y="0"/>
                    <a:pt x="82" y="0"/>
                  </a:cubicBezTo>
                  <a:cubicBezTo>
                    <a:pt x="103" y="0"/>
                    <a:pt x="119" y="5"/>
                    <a:pt x="132" y="15"/>
                  </a:cubicBezTo>
                  <a:cubicBezTo>
                    <a:pt x="144" y="24"/>
                    <a:pt x="150" y="37"/>
                    <a:pt x="150" y="53"/>
                  </a:cubicBezTo>
                  <a:cubicBezTo>
                    <a:pt x="150" y="71"/>
                    <a:pt x="143" y="84"/>
                    <a:pt x="128" y="94"/>
                  </a:cubicBezTo>
                  <a:cubicBezTo>
                    <a:pt x="154" y="103"/>
                    <a:pt x="166" y="120"/>
                    <a:pt x="166" y="146"/>
                  </a:cubicBezTo>
                  <a:cubicBezTo>
                    <a:pt x="166" y="166"/>
                    <a:pt x="160" y="182"/>
                    <a:pt x="146" y="192"/>
                  </a:cubicBezTo>
                  <a:cubicBezTo>
                    <a:pt x="132" y="203"/>
                    <a:pt x="112" y="209"/>
                    <a:pt x="86" y="209"/>
                  </a:cubicBezTo>
                  <a:cubicBezTo>
                    <a:pt x="0" y="209"/>
                    <a:pt x="0" y="209"/>
                    <a:pt x="0" y="209"/>
                  </a:cubicBezTo>
                  <a:lnTo>
                    <a:pt x="0" y="0"/>
                  </a:lnTo>
                  <a:close/>
                  <a:moveTo>
                    <a:pt x="78" y="81"/>
                  </a:moveTo>
                  <a:cubicBezTo>
                    <a:pt x="87" y="81"/>
                    <a:pt x="94" y="79"/>
                    <a:pt x="99" y="75"/>
                  </a:cubicBezTo>
                  <a:cubicBezTo>
                    <a:pt x="104" y="71"/>
                    <a:pt x="106" y="66"/>
                    <a:pt x="106" y="59"/>
                  </a:cubicBezTo>
                  <a:cubicBezTo>
                    <a:pt x="106" y="52"/>
                    <a:pt x="104" y="46"/>
                    <a:pt x="99" y="42"/>
                  </a:cubicBezTo>
                  <a:cubicBezTo>
                    <a:pt x="94" y="38"/>
                    <a:pt x="87" y="37"/>
                    <a:pt x="79" y="37"/>
                  </a:cubicBezTo>
                  <a:cubicBezTo>
                    <a:pt x="46" y="37"/>
                    <a:pt x="46" y="37"/>
                    <a:pt x="46" y="37"/>
                  </a:cubicBezTo>
                  <a:cubicBezTo>
                    <a:pt x="46" y="81"/>
                    <a:pt x="46" y="81"/>
                    <a:pt x="46" y="81"/>
                  </a:cubicBezTo>
                  <a:lnTo>
                    <a:pt x="78" y="81"/>
                  </a:lnTo>
                  <a:close/>
                  <a:moveTo>
                    <a:pt x="84" y="172"/>
                  </a:moveTo>
                  <a:cubicBezTo>
                    <a:pt x="96" y="172"/>
                    <a:pt x="105" y="169"/>
                    <a:pt x="111" y="165"/>
                  </a:cubicBezTo>
                  <a:cubicBezTo>
                    <a:pt x="117" y="160"/>
                    <a:pt x="120" y="154"/>
                    <a:pt x="120" y="145"/>
                  </a:cubicBezTo>
                  <a:cubicBezTo>
                    <a:pt x="120"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72" name="Freeform 19"/>
            <p:cNvSpPr>
              <a:spLocks noEditPoints="1"/>
            </p:cNvSpPr>
            <p:nvPr userDrawn="1"/>
          </p:nvSpPr>
          <p:spPr bwMode="gray">
            <a:xfrm>
              <a:off x="2573338" y="5237163"/>
              <a:ext cx="627062" cy="782637"/>
            </a:xfrm>
            <a:custGeom>
              <a:avLst/>
              <a:gdLst>
                <a:gd name="T0" fmla="*/ 0 w 167"/>
                <a:gd name="T1" fmla="*/ 0 h 209"/>
                <a:gd name="T2" fmla="*/ 82 w 167"/>
                <a:gd name="T3" fmla="*/ 0 h 209"/>
                <a:gd name="T4" fmla="*/ 132 w 167"/>
                <a:gd name="T5" fmla="*/ 15 h 209"/>
                <a:gd name="T6" fmla="*/ 150 w 167"/>
                <a:gd name="T7" fmla="*/ 53 h 209"/>
                <a:gd name="T8" fmla="*/ 128 w 167"/>
                <a:gd name="T9" fmla="*/ 94 h 209"/>
                <a:gd name="T10" fmla="*/ 167 w 167"/>
                <a:gd name="T11" fmla="*/ 146 h 209"/>
                <a:gd name="T12" fmla="*/ 146 w 167"/>
                <a:gd name="T13" fmla="*/ 192 h 209"/>
                <a:gd name="T14" fmla="*/ 86 w 167"/>
                <a:gd name="T15" fmla="*/ 209 h 209"/>
                <a:gd name="T16" fmla="*/ 0 w 167"/>
                <a:gd name="T17" fmla="*/ 209 h 209"/>
                <a:gd name="T18" fmla="*/ 0 w 167"/>
                <a:gd name="T19" fmla="*/ 0 h 209"/>
                <a:gd name="T20" fmla="*/ 79 w 167"/>
                <a:gd name="T21" fmla="*/ 81 h 209"/>
                <a:gd name="T22" fmla="*/ 99 w 167"/>
                <a:gd name="T23" fmla="*/ 75 h 209"/>
                <a:gd name="T24" fmla="*/ 106 w 167"/>
                <a:gd name="T25" fmla="*/ 59 h 209"/>
                <a:gd name="T26" fmla="*/ 99 w 167"/>
                <a:gd name="T27" fmla="*/ 42 h 209"/>
                <a:gd name="T28" fmla="*/ 79 w 167"/>
                <a:gd name="T29" fmla="*/ 37 h 209"/>
                <a:gd name="T30" fmla="*/ 46 w 167"/>
                <a:gd name="T31" fmla="*/ 37 h 209"/>
                <a:gd name="T32" fmla="*/ 46 w 167"/>
                <a:gd name="T33" fmla="*/ 81 h 209"/>
                <a:gd name="T34" fmla="*/ 79 w 167"/>
                <a:gd name="T35" fmla="*/ 81 h 209"/>
                <a:gd name="T36" fmla="*/ 84 w 167"/>
                <a:gd name="T37" fmla="*/ 172 h 209"/>
                <a:gd name="T38" fmla="*/ 111 w 167"/>
                <a:gd name="T39" fmla="*/ 165 h 209"/>
                <a:gd name="T40" fmla="*/ 121 w 167"/>
                <a:gd name="T41" fmla="*/ 145 h 209"/>
                <a:gd name="T42" fmla="*/ 111 w 167"/>
                <a:gd name="T43" fmla="*/ 124 h 209"/>
                <a:gd name="T44" fmla="*/ 85 w 167"/>
                <a:gd name="T45" fmla="*/ 117 h 209"/>
                <a:gd name="T46" fmla="*/ 46 w 167"/>
                <a:gd name="T47" fmla="*/ 117 h 209"/>
                <a:gd name="T48" fmla="*/ 46 w 167"/>
                <a:gd name="T49" fmla="*/ 172 h 209"/>
                <a:gd name="T50" fmla="*/ 84 w 167"/>
                <a:gd name="T51" fmla="*/ 17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67" h="209">
                  <a:moveTo>
                    <a:pt x="0" y="0"/>
                  </a:moveTo>
                  <a:cubicBezTo>
                    <a:pt x="82" y="0"/>
                    <a:pt x="82" y="0"/>
                    <a:pt x="82" y="0"/>
                  </a:cubicBezTo>
                  <a:cubicBezTo>
                    <a:pt x="103" y="0"/>
                    <a:pt x="120" y="5"/>
                    <a:pt x="132" y="15"/>
                  </a:cubicBezTo>
                  <a:cubicBezTo>
                    <a:pt x="144" y="24"/>
                    <a:pt x="150" y="37"/>
                    <a:pt x="150" y="53"/>
                  </a:cubicBezTo>
                  <a:cubicBezTo>
                    <a:pt x="150" y="71"/>
                    <a:pt x="143" y="84"/>
                    <a:pt x="128" y="94"/>
                  </a:cubicBezTo>
                  <a:cubicBezTo>
                    <a:pt x="154" y="103"/>
                    <a:pt x="167" y="120"/>
                    <a:pt x="167" y="146"/>
                  </a:cubicBezTo>
                  <a:cubicBezTo>
                    <a:pt x="167" y="166"/>
                    <a:pt x="160" y="182"/>
                    <a:pt x="146" y="192"/>
                  </a:cubicBezTo>
                  <a:cubicBezTo>
                    <a:pt x="132" y="203"/>
                    <a:pt x="112" y="209"/>
                    <a:pt x="86" y="209"/>
                  </a:cubicBezTo>
                  <a:cubicBezTo>
                    <a:pt x="0" y="209"/>
                    <a:pt x="0" y="209"/>
                    <a:pt x="0" y="209"/>
                  </a:cubicBezTo>
                  <a:lnTo>
                    <a:pt x="0" y="0"/>
                  </a:lnTo>
                  <a:close/>
                  <a:moveTo>
                    <a:pt x="79" y="81"/>
                  </a:moveTo>
                  <a:cubicBezTo>
                    <a:pt x="87" y="81"/>
                    <a:pt x="94" y="79"/>
                    <a:pt x="99" y="75"/>
                  </a:cubicBezTo>
                  <a:cubicBezTo>
                    <a:pt x="104" y="71"/>
                    <a:pt x="106" y="66"/>
                    <a:pt x="106" y="59"/>
                  </a:cubicBezTo>
                  <a:cubicBezTo>
                    <a:pt x="106" y="52"/>
                    <a:pt x="104" y="46"/>
                    <a:pt x="99" y="42"/>
                  </a:cubicBezTo>
                  <a:cubicBezTo>
                    <a:pt x="94" y="38"/>
                    <a:pt x="88" y="37"/>
                    <a:pt x="79" y="37"/>
                  </a:cubicBezTo>
                  <a:cubicBezTo>
                    <a:pt x="46" y="37"/>
                    <a:pt x="46" y="37"/>
                    <a:pt x="46" y="37"/>
                  </a:cubicBezTo>
                  <a:cubicBezTo>
                    <a:pt x="46" y="81"/>
                    <a:pt x="46" y="81"/>
                    <a:pt x="46" y="81"/>
                  </a:cubicBezTo>
                  <a:lnTo>
                    <a:pt x="79" y="81"/>
                  </a:lnTo>
                  <a:close/>
                  <a:moveTo>
                    <a:pt x="84" y="172"/>
                  </a:moveTo>
                  <a:cubicBezTo>
                    <a:pt x="96" y="172"/>
                    <a:pt x="105" y="169"/>
                    <a:pt x="111" y="165"/>
                  </a:cubicBezTo>
                  <a:cubicBezTo>
                    <a:pt x="118" y="160"/>
                    <a:pt x="121" y="154"/>
                    <a:pt x="121" y="145"/>
                  </a:cubicBezTo>
                  <a:cubicBezTo>
                    <a:pt x="121" y="136"/>
                    <a:pt x="117" y="129"/>
                    <a:pt x="111" y="124"/>
                  </a:cubicBezTo>
                  <a:cubicBezTo>
                    <a:pt x="105" y="119"/>
                    <a:pt x="96" y="117"/>
                    <a:pt x="85" y="117"/>
                  </a:cubicBezTo>
                  <a:cubicBezTo>
                    <a:pt x="46" y="117"/>
                    <a:pt x="46" y="117"/>
                    <a:pt x="46" y="117"/>
                  </a:cubicBezTo>
                  <a:cubicBezTo>
                    <a:pt x="46" y="172"/>
                    <a:pt x="46" y="172"/>
                    <a:pt x="46" y="172"/>
                  </a:cubicBezTo>
                  <a:lnTo>
                    <a:pt x="84"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cxnSp>
        <p:nvCxnSpPr>
          <p:cNvPr id="73" name="Straight Connector 72"/>
          <p:cNvCxnSpPr/>
          <p:nvPr/>
        </p:nvCxnSpPr>
        <p:spPr bwMode="gray">
          <a:xfrm>
            <a:off x="1692854" y="6472543"/>
            <a:ext cx="0" cy="132461"/>
          </a:xfrm>
          <a:prstGeom prst="line">
            <a:avLst/>
          </a:prstGeom>
          <a:ln w="12700">
            <a:solidFill>
              <a:schemeClr val="accent3"/>
            </a:solidFill>
          </a:ln>
        </p:spPr>
        <p:style>
          <a:lnRef idx="1">
            <a:schemeClr val="accent3"/>
          </a:lnRef>
          <a:fillRef idx="0">
            <a:schemeClr val="accent3"/>
          </a:fillRef>
          <a:effectRef idx="0">
            <a:schemeClr val="accent3"/>
          </a:effectRef>
          <a:fontRef idx="minor">
            <a:schemeClr val="tx1"/>
          </a:fontRef>
        </p:style>
      </p:cxnSp>
      <p:sp>
        <p:nvSpPr>
          <p:cNvPr id="7" name="Rectangle 6"/>
          <p:cNvSpPr/>
          <p:nvPr userDrawn="1"/>
        </p:nvSpPr>
        <p:spPr bwMode="gray">
          <a:xfrm>
            <a:off x="242214" y="426352"/>
            <a:ext cx="550971" cy="158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de-DE" sz="2400" b="1">
                <a:solidFill>
                  <a:schemeClr val="bg2"/>
                </a:solidFill>
              </a:rPr>
              <a:t>—</a:t>
            </a:r>
            <a:endParaRPr lang="en-US" sz="2400" b="1">
              <a:solidFill>
                <a:schemeClr val="bg2"/>
              </a:solidFill>
            </a:endParaRPr>
          </a:p>
        </p:txBody>
      </p:sp>
      <p:pic>
        <p:nvPicPr>
          <p:cNvPr id="16" name="Picture 19"/>
          <p:cNvPicPr>
            <a:picLocks noChangeAspect="1" noChangeArrowheads="1"/>
          </p:cNvPicPr>
          <p:nvPr userDrawn="1"/>
        </p:nvPicPr>
        <p:blipFill>
          <a:blip r:embed="rId63" cstate="print">
            <a:extLst>
              <a:ext uri="{28A0092B-C50C-407E-A947-70E740481C1C}">
                <a14:useLocalDpi xmlns:a14="http://schemas.microsoft.com/office/drawing/2010/main" val="0"/>
              </a:ext>
            </a:extLst>
          </a:blip>
          <a:srcRect/>
          <a:stretch>
            <a:fillRect/>
          </a:stretch>
        </p:blipFill>
        <p:spPr bwMode="auto">
          <a:xfrm>
            <a:off x="11345664" y="6393976"/>
            <a:ext cx="507600" cy="194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0224577"/>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 id="2147483829" r:id="rId26"/>
    <p:sldLayoutId id="2147483830" r:id="rId27"/>
    <p:sldLayoutId id="2147483831" r:id="rId28"/>
    <p:sldLayoutId id="2147483832" r:id="rId29"/>
    <p:sldLayoutId id="2147483833" r:id="rId30"/>
    <p:sldLayoutId id="2147483834" r:id="rId31"/>
    <p:sldLayoutId id="2147483835" r:id="rId32"/>
    <p:sldLayoutId id="2147483836" r:id="rId33"/>
    <p:sldLayoutId id="2147483837" r:id="rId34"/>
    <p:sldLayoutId id="2147483838" r:id="rId35"/>
    <p:sldLayoutId id="2147483839" r:id="rId36"/>
    <p:sldLayoutId id="2147483840" r:id="rId37"/>
    <p:sldLayoutId id="2147483841" r:id="rId38"/>
    <p:sldLayoutId id="2147483842" r:id="rId39"/>
    <p:sldLayoutId id="2147483843" r:id="rId40"/>
    <p:sldLayoutId id="2147483844" r:id="rId41"/>
    <p:sldLayoutId id="2147483845" r:id="rId42"/>
    <p:sldLayoutId id="2147483846" r:id="rId43"/>
    <p:sldLayoutId id="2147483847" r:id="rId44"/>
    <p:sldLayoutId id="2147483848" r:id="rId45"/>
    <p:sldLayoutId id="2147483849" r:id="rId46"/>
    <p:sldLayoutId id="2147483850" r:id="rId47"/>
    <p:sldLayoutId id="2147483851" r:id="rId48"/>
    <p:sldLayoutId id="2147483852" r:id="rId49"/>
    <p:sldLayoutId id="2147483853" r:id="rId50"/>
    <p:sldLayoutId id="2147483854" r:id="rId51"/>
    <p:sldLayoutId id="2147483855" r:id="rId52"/>
    <p:sldLayoutId id="2147483856" r:id="rId53"/>
    <p:sldLayoutId id="2147483857" r:id="rId54"/>
    <p:sldLayoutId id="2147483858" r:id="rId55"/>
    <p:sldLayoutId id="2147483859" r:id="rId5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91" rtl="0" eaLnBrk="1" latinLnBrk="0" hangingPunct="1">
        <a:spcBef>
          <a:spcPct val="0"/>
        </a:spcBef>
        <a:buNone/>
        <a:defRPr sz="2400" b="1" kern="1200">
          <a:solidFill>
            <a:schemeClr val="tx1"/>
          </a:solidFill>
          <a:latin typeface="+mj-lt"/>
          <a:ea typeface="+mj-ea"/>
          <a:cs typeface="+mj-cs"/>
        </a:defRPr>
      </a:lvl1pPr>
    </p:titleStyle>
    <p:body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Off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18">
          <p15:clr>
            <a:srgbClr val="F26B43"/>
          </p15:clr>
        </p15:guide>
        <p15:guide id="2" pos="7469">
          <p15:clr>
            <a:srgbClr val="F26B43"/>
          </p15:clr>
        </p15:guide>
        <p15:guide id="3" pos="212">
          <p15:clr>
            <a:srgbClr val="F26B43"/>
          </p15:clr>
        </p15:guide>
        <p15:guide id="4" orient="horz" pos="3726">
          <p15:clr>
            <a:srgbClr val="F26B43"/>
          </p15:clr>
        </p15:guide>
        <p15:guide id="5" pos="3840">
          <p15:clr>
            <a:srgbClr val="F26B43"/>
          </p15:clr>
        </p15:guide>
        <p15:guide id="6" orient="horz" pos="247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74.xml"/></Relationships>
</file>

<file path=ppt/slides/_rels/slide1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8.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s://partnerhub.connect.abb.com/esco-system/dashboard" TargetMode="External"/><Relationship Id="rId1" Type="http://schemas.openxmlformats.org/officeDocument/2006/relationships/slideLayout" Target="../slideLayouts/slideLayout88.xml"/><Relationship Id="rId4" Type="http://schemas.openxmlformats.org/officeDocument/2006/relationships/image" Target="../media/image57.png"/></Relationships>
</file>

<file path=ppt/slides/_rels/slide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00.xml"/></Relationships>
</file>

<file path=ppt/slides/_rels/slide1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88.xml"/></Relationships>
</file>

<file path=ppt/slides/_rels/slide14.xml.rels><?xml version="1.0" encoding="UTF-8" standalone="yes"?>
<Relationships xmlns="http://schemas.openxmlformats.org/package/2006/relationships"><Relationship Id="rId8" Type="http://schemas.openxmlformats.org/officeDocument/2006/relationships/image" Target="../media/image65.svg"/><Relationship Id="rId13" Type="http://schemas.openxmlformats.org/officeDocument/2006/relationships/image" Target="../media/image66.png"/><Relationship Id="rId3" Type="http://schemas.openxmlformats.org/officeDocument/2006/relationships/slideLayout" Target="../slideLayouts/slideLayout195.xml"/><Relationship Id="rId7" Type="http://schemas.openxmlformats.org/officeDocument/2006/relationships/image" Target="../media/image64.png"/><Relationship Id="rId12" Type="http://schemas.openxmlformats.org/officeDocument/2006/relationships/hyperlink" Target="mailto:laura.moscatelli@it.abb.com" TargetMode="External"/><Relationship Id="rId2" Type="http://schemas.openxmlformats.org/officeDocument/2006/relationships/customXml" Target="../../customXml/item2.xml"/><Relationship Id="rId1" Type="http://schemas.openxmlformats.org/officeDocument/2006/relationships/customXml" Target="../../customXml/item3.xml"/><Relationship Id="rId6" Type="http://schemas.openxmlformats.org/officeDocument/2006/relationships/image" Target="../media/image63.svg"/><Relationship Id="rId11" Type="http://schemas.openxmlformats.org/officeDocument/2006/relationships/hyperlink" Target="https://indd.adobe.com/view/b159f512-99f5-42df-a87d-ccff02e1ba60" TargetMode="External"/><Relationship Id="rId5" Type="http://schemas.openxmlformats.org/officeDocument/2006/relationships/image" Target="../media/image62.png"/><Relationship Id="rId10" Type="http://schemas.openxmlformats.org/officeDocument/2006/relationships/hyperlink" Target="https://new.abb.com/about/our-businesses/electrification/abb-ability/energy-and-asset-manager/abb-ability-energy-manager/abb-esco-system-program" TargetMode="External"/><Relationship Id="rId4" Type="http://schemas.openxmlformats.org/officeDocument/2006/relationships/hyperlink" Target="mailto:dilara.sengul@it.abb.com" TargetMode="External"/><Relationship Id="rId9" Type="http://schemas.openxmlformats.org/officeDocument/2006/relationships/hyperlink" Target="https://partnerhub.connect.abb.com/esco-system/dashboard" TargetMode="External"/><Relationship Id="rId14" Type="http://schemas.openxmlformats.org/officeDocument/2006/relationships/image" Target="../media/image6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svg"/><Relationship Id="rId3" Type="http://schemas.openxmlformats.org/officeDocument/2006/relationships/diagramLayout" Target="../diagrams/layout1.xml"/><Relationship Id="rId7" Type="http://schemas.openxmlformats.org/officeDocument/2006/relationships/hyperlink" Target="https://new.abb.com/about/our-businesses/electrification/abb-ability/energy-and-asset-manager/abb-ability-energy-manager/abb-esco-system-program" TargetMode="External"/><Relationship Id="rId12" Type="http://schemas.openxmlformats.org/officeDocument/2006/relationships/image" Target="../media/image37.png"/><Relationship Id="rId2" Type="http://schemas.openxmlformats.org/officeDocument/2006/relationships/diagramData" Target="../diagrams/data1.xml"/><Relationship Id="rId1" Type="http://schemas.openxmlformats.org/officeDocument/2006/relationships/slideLayout" Target="../slideLayouts/slideLayout66.xml"/><Relationship Id="rId6" Type="http://schemas.microsoft.com/office/2007/relationships/diagramDrawing" Target="../diagrams/drawing1.xml"/><Relationship Id="rId11" Type="http://schemas.openxmlformats.org/officeDocument/2006/relationships/image" Target="../media/image36.svg"/><Relationship Id="rId5" Type="http://schemas.openxmlformats.org/officeDocument/2006/relationships/diagramColors" Target="../diagrams/colors1.xml"/><Relationship Id="rId15" Type="http://schemas.openxmlformats.org/officeDocument/2006/relationships/hyperlink" Target="https://new.abb.com/low-voltage/products/smart-power-digital-solutions" TargetMode="External"/><Relationship Id="rId10" Type="http://schemas.openxmlformats.org/officeDocument/2006/relationships/image" Target="../media/image35.png"/><Relationship Id="rId4" Type="http://schemas.openxmlformats.org/officeDocument/2006/relationships/diagramQuickStyle" Target="../diagrams/quickStyle1.xml"/><Relationship Id="rId9" Type="http://schemas.openxmlformats.org/officeDocument/2006/relationships/image" Target="../media/image34.svg"/><Relationship Id="rId14" Type="http://schemas.openxmlformats.org/officeDocument/2006/relationships/hyperlink" Target="https://new.abb.com/about/our-businesses/electrification/abb-ability/energy-and-asset-manager/abb-ability-energy-manage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sv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44.png"/><Relationship Id="rId2" Type="http://schemas.openxmlformats.org/officeDocument/2006/relationships/hyperlink" Target="https://partnerhub.connect.abb.com/esco-system/dashboard" TargetMode="External"/><Relationship Id="rId1" Type="http://schemas.openxmlformats.org/officeDocument/2006/relationships/slideLayout" Target="../slideLayouts/slideLayout89.xml"/><Relationship Id="rId6" Type="http://schemas.openxmlformats.org/officeDocument/2006/relationships/diagramColors" Target="../diagrams/colors2.xml"/><Relationship Id="rId11" Type="http://schemas.openxmlformats.org/officeDocument/2006/relationships/image" Target="../media/image43.svg"/><Relationship Id="rId5" Type="http://schemas.openxmlformats.org/officeDocument/2006/relationships/diagramQuickStyle" Target="../diagrams/quickStyle2.xml"/><Relationship Id="rId10" Type="http://schemas.openxmlformats.org/officeDocument/2006/relationships/image" Target="../media/image42.png"/><Relationship Id="rId4" Type="http://schemas.openxmlformats.org/officeDocument/2006/relationships/diagramLayout" Target="../diagrams/layout2.xml"/><Relationship Id="rId9" Type="http://schemas.openxmlformats.org/officeDocument/2006/relationships/image" Target="../media/image41.svg"/></Relationships>
</file>

<file path=ppt/slides/_rels/slide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89.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8.xml"/><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descr="A picture containing wearing&#10;&#10;Description automatically generated">
            <a:extLst>
              <a:ext uri="{FF2B5EF4-FFF2-40B4-BE49-F238E27FC236}">
                <a16:creationId xmlns:a16="http://schemas.microsoft.com/office/drawing/2014/main" id="{82B83150-EB83-47F8-98C5-C240CB614404}"/>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pic>
        <p:nvPicPr>
          <p:cNvPr id="6" name="Picture 19">
            <a:extLst>
              <a:ext uri="{FF2B5EF4-FFF2-40B4-BE49-F238E27FC236}">
                <a16:creationId xmlns:a16="http://schemas.microsoft.com/office/drawing/2014/main" id="{D76B0446-E57D-4330-8346-2C820FCAB862}"/>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979643" y="6160150"/>
            <a:ext cx="873621" cy="33496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9">
            <a:extLst>
              <a:ext uri="{FF2B5EF4-FFF2-40B4-BE49-F238E27FC236}">
                <a16:creationId xmlns:a16="http://schemas.microsoft.com/office/drawing/2014/main" id="{F397F2D6-3E01-420E-B289-A98ABD46D966}"/>
              </a:ext>
            </a:extLst>
          </p:cNvPr>
          <p:cNvSpPr txBox="1">
            <a:spLocks/>
          </p:cNvSpPr>
          <p:nvPr/>
        </p:nvSpPr>
        <p:spPr bwMode="gray">
          <a:xfrm>
            <a:off x="7939" y="1459598"/>
            <a:ext cx="12192000" cy="3477972"/>
          </a:xfrm>
          <a:prstGeom prst="rect">
            <a:avLst/>
          </a:prstGeom>
          <a:solidFill>
            <a:schemeClr val="bg1">
              <a:alpha val="49000"/>
            </a:schemeClr>
          </a:solidFill>
        </p:spPr>
        <p:txBody>
          <a:bodyPr vert="horz" lIns="0" tIns="0" rIns="0" bIns="0" rtlCol="0" anchor="ctr">
            <a:noAutofit/>
          </a:bodyPr>
          <a:lstStyle>
            <a:lvl1pPr algn="l" defTabSz="914491" rtl="0" eaLnBrk="1" latinLnBrk="0" hangingPunct="1">
              <a:spcBef>
                <a:spcPct val="0"/>
              </a:spcBef>
              <a:buNone/>
              <a:defRPr sz="3200" b="0" kern="1200">
                <a:solidFill>
                  <a:schemeClr val="tx1"/>
                </a:solidFill>
                <a:latin typeface="+mj-lt"/>
                <a:ea typeface="+mj-ea"/>
                <a:cs typeface="+mj-cs"/>
              </a:defRPr>
            </a:lvl1pPr>
          </a:lstStyle>
          <a:p>
            <a:pPr marL="0" marR="0" lvl="0" indent="0" algn="ctr" defTabSz="914491" rtl="0" eaLnBrk="1" fontAlgn="auto" latinLnBrk="0" hangingPunct="1">
              <a:lnSpc>
                <a:spcPct val="100000"/>
              </a:lnSpc>
              <a:spcBef>
                <a:spcPct val="0"/>
              </a:spcBef>
              <a:spcAft>
                <a:spcPts val="0"/>
              </a:spcAft>
              <a:buClrTx/>
              <a:buSzTx/>
              <a:buFontTx/>
              <a:buNone/>
              <a:tabLst/>
              <a:defRPr/>
            </a:pPr>
            <a:br>
              <a:rPr kumimoji="0" lang="en-US" sz="2400" b="1" i="0" u="none" strike="noStrike" kern="1200" cap="none" spc="0" normalizeH="0" baseline="0" noProof="0" dirty="0">
                <a:ln>
                  <a:noFill/>
                </a:ln>
                <a:solidFill>
                  <a:srgbClr val="000000"/>
                </a:solidFill>
                <a:effectLst/>
                <a:uLnTx/>
                <a:uFillTx/>
                <a:latin typeface="ABBvoice"/>
                <a:ea typeface="ABBvoice"/>
                <a:cs typeface="ABBvoice"/>
              </a:rPr>
            </a:br>
            <a:r>
              <a:rPr kumimoji="0" lang="en-US" sz="5400" b="1" i="0" u="none" strike="noStrike" kern="1200" cap="none" spc="0" normalizeH="0" baseline="0" noProof="0" dirty="0">
                <a:ln>
                  <a:noFill/>
                </a:ln>
                <a:solidFill>
                  <a:srgbClr val="000000"/>
                </a:solidFill>
                <a:effectLst/>
                <a:uLnTx/>
                <a:uFillTx/>
                <a:latin typeface="ABBvoice"/>
                <a:ea typeface="ABBvoice"/>
                <a:cs typeface="ABBvoice"/>
              </a:rPr>
              <a:t>ABB </a:t>
            </a:r>
            <a:r>
              <a:rPr kumimoji="0" lang="en-US" sz="5400" b="1" i="0" u="none" strike="noStrike" kern="1200" cap="none" spc="0" normalizeH="0" baseline="0" noProof="0" dirty="0" err="1">
                <a:ln>
                  <a:noFill/>
                </a:ln>
                <a:solidFill>
                  <a:srgbClr val="000000"/>
                </a:solidFill>
                <a:effectLst/>
                <a:uLnTx/>
                <a:uFillTx/>
                <a:latin typeface="ABBvoice"/>
                <a:ea typeface="ABBvoice"/>
                <a:cs typeface="ABBvoice"/>
              </a:rPr>
              <a:t>ESCo</a:t>
            </a:r>
            <a:r>
              <a:rPr kumimoji="0" lang="en-US" sz="5400" b="1" i="0" u="none" strike="noStrike" kern="1200" cap="none" spc="0" normalizeH="0" baseline="0" noProof="0" dirty="0">
                <a:ln>
                  <a:noFill/>
                </a:ln>
                <a:solidFill>
                  <a:srgbClr val="000000"/>
                </a:solidFill>
                <a:effectLst/>
                <a:uLnTx/>
                <a:uFillTx/>
                <a:latin typeface="ABBvoice"/>
                <a:ea typeface="ABBvoice"/>
                <a:cs typeface="ABBvoice"/>
              </a:rPr>
              <a:t> System Program</a:t>
            </a:r>
            <a:br>
              <a:rPr kumimoji="0" lang="en-US" sz="5400" b="1" i="0" u="none" strike="noStrike" kern="1200" cap="none" spc="0" normalizeH="0" baseline="0" noProof="0" dirty="0">
                <a:ln>
                  <a:noFill/>
                </a:ln>
                <a:solidFill>
                  <a:srgbClr val="000000"/>
                </a:solidFill>
                <a:effectLst/>
                <a:uLnTx/>
                <a:uFillTx/>
                <a:latin typeface="ABBvoice"/>
                <a:ea typeface="ABBvoice"/>
                <a:cs typeface="ABBvoice"/>
              </a:rPr>
            </a:br>
            <a:r>
              <a:rPr kumimoji="0" lang="en-US" sz="4400" b="1" i="0" u="none" strike="noStrike" kern="1200" cap="none" spc="0" normalizeH="0" baseline="0" noProof="0" dirty="0">
                <a:ln>
                  <a:noFill/>
                </a:ln>
                <a:solidFill>
                  <a:srgbClr val="000000"/>
                </a:solidFill>
                <a:effectLst/>
                <a:uLnTx/>
                <a:uFillTx/>
                <a:latin typeface="ABBvoice JP Light" panose="020B0300000000000000" pitchFamily="34" charset="-128"/>
                <a:ea typeface="ABBvoice JP Light" panose="020B0300000000000000" pitchFamily="34" charset="-128"/>
                <a:cs typeface="ABBvoice"/>
              </a:rPr>
              <a:t>Energize Your Business</a:t>
            </a:r>
            <a:endParaRPr kumimoji="0" lang="it-IT" sz="5400" b="0" i="0" u="none" strike="noStrike" kern="1200" cap="none" spc="0" normalizeH="0" baseline="0" noProof="0" dirty="0">
              <a:ln>
                <a:noFill/>
              </a:ln>
              <a:solidFill>
                <a:srgbClr val="000000"/>
              </a:solidFill>
              <a:effectLst/>
              <a:uLnTx/>
              <a:uFillTx/>
              <a:latin typeface="ABBvoice JP Light" panose="020B0300000000000000" pitchFamily="34" charset="-128"/>
              <a:ea typeface="ABBvoice JP Light" panose="020B0300000000000000" pitchFamily="34" charset="-128"/>
              <a:cs typeface="ABBvoice"/>
            </a:endParaRPr>
          </a:p>
        </p:txBody>
      </p:sp>
    </p:spTree>
    <p:extLst>
      <p:ext uri="{BB962C8B-B14F-4D97-AF65-F5344CB8AC3E}">
        <p14:creationId xmlns:p14="http://schemas.microsoft.com/office/powerpoint/2010/main" val="179517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5">
            <a:extLst>
              <a:ext uri="{FF2B5EF4-FFF2-40B4-BE49-F238E27FC236}">
                <a16:creationId xmlns:a16="http://schemas.microsoft.com/office/drawing/2014/main" id="{D1936222-5480-44C4-9D8E-F1B393010A34}"/>
              </a:ext>
            </a:extLst>
          </p:cNvPr>
          <p:cNvSpPr/>
          <p:nvPr/>
        </p:nvSpPr>
        <p:spPr>
          <a:xfrm>
            <a:off x="0" y="1206583"/>
            <a:ext cx="12192000" cy="1120140"/>
          </a:xfrm>
          <a:custGeom>
            <a:avLst/>
            <a:gdLst/>
            <a:ahLst/>
            <a:cxnLst/>
            <a:rect l="l" t="t" r="r" b="b"/>
            <a:pathLst>
              <a:path w="12192000" h="1120139">
                <a:moveTo>
                  <a:pt x="12192000" y="0"/>
                </a:moveTo>
                <a:lnTo>
                  <a:pt x="0" y="0"/>
                </a:lnTo>
                <a:lnTo>
                  <a:pt x="0" y="1120139"/>
                </a:lnTo>
                <a:lnTo>
                  <a:pt x="12192000" y="1120139"/>
                </a:lnTo>
                <a:lnTo>
                  <a:pt x="12192000" y="0"/>
                </a:lnTo>
                <a:close/>
              </a:path>
            </a:pathLst>
          </a:custGeom>
          <a:solidFill>
            <a:srgbClr val="E9E9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ABBvoice"/>
              <a:cs typeface="ABBvoice"/>
            </a:endParaRPr>
          </a:p>
        </p:txBody>
      </p:sp>
      <p:sp>
        <p:nvSpPr>
          <p:cNvPr id="2" name="Content Placeholder 1">
            <a:extLst>
              <a:ext uri="{FF2B5EF4-FFF2-40B4-BE49-F238E27FC236}">
                <a16:creationId xmlns:a16="http://schemas.microsoft.com/office/drawing/2014/main" id="{9881B646-6002-411A-B5AC-D1AACFB34E64}"/>
              </a:ext>
            </a:extLst>
          </p:cNvPr>
          <p:cNvSpPr>
            <a:spLocks noGrp="1"/>
          </p:cNvSpPr>
          <p:nvPr>
            <p:ph sz="quarter" idx="21"/>
          </p:nvPr>
        </p:nvSpPr>
        <p:spPr>
          <a:xfrm>
            <a:off x="331879" y="1206583"/>
            <a:ext cx="11520488" cy="4706860"/>
          </a:xfrm>
        </p:spPr>
        <p:txBody>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BBvoice"/>
              <a:ea typeface="ABBvoice"/>
              <a:cs typeface="ABBvoice"/>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BBvoice"/>
                <a:ea typeface="ABBvoice"/>
                <a:cs typeface="ABBvoice"/>
              </a:rPr>
              <a:t>Under dashboard, you have all the material prepared for you!</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BBvoice"/>
                <a:ea typeface="ABBvoice"/>
                <a:cs typeface="ABBvoice"/>
              </a:rPr>
              <a:t>To receive/share the opportunity, there’s an opportunity tab on the right. </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BBvoice"/>
                <a:ea typeface="ABBvoice"/>
                <a:cs typeface="ABBvoice"/>
              </a:rPr>
              <a:t>To see this page, </a:t>
            </a:r>
            <a:r>
              <a:rPr kumimoji="0" lang="en-US" sz="1400" b="0" i="0" u="sng" strike="noStrike" kern="1200" cap="none" spc="0" normalizeH="0" baseline="0" noProof="0" dirty="0">
                <a:ln>
                  <a:noFill/>
                </a:ln>
                <a:solidFill>
                  <a:srgbClr val="000000"/>
                </a:solidFill>
                <a:effectLst/>
                <a:uLnTx/>
                <a:uFillTx/>
                <a:latin typeface="ABBvoice"/>
                <a:ea typeface="ABBvoice"/>
                <a:cs typeface="ABBvoice"/>
              </a:rPr>
              <a:t>the salesforce registration has to be done by ABB global team. It may take up to 14days. </a:t>
            </a:r>
            <a:endParaRPr lang="it-IT" dirty="0"/>
          </a:p>
        </p:txBody>
      </p:sp>
      <p:sp>
        <p:nvSpPr>
          <p:cNvPr id="4" name="Date Placeholder 3">
            <a:extLst>
              <a:ext uri="{FF2B5EF4-FFF2-40B4-BE49-F238E27FC236}">
                <a16:creationId xmlns:a16="http://schemas.microsoft.com/office/drawing/2014/main" id="{9651EEC6-81E7-44F1-B4D0-D9172A3585CD}"/>
              </a:ext>
            </a:extLst>
          </p:cNvPr>
          <p:cNvSpPr>
            <a:spLocks noGrp="1"/>
          </p:cNvSpPr>
          <p:nvPr>
            <p:ph type="dt" sz="half" idx="18"/>
          </p:nvPr>
        </p:nvSpPr>
        <p:spPr/>
        <p:txBody>
          <a:bodyPr/>
          <a:lstStyle/>
          <a:p>
            <a:endParaRPr lang="en-US"/>
          </a:p>
        </p:txBody>
      </p:sp>
      <p:sp>
        <p:nvSpPr>
          <p:cNvPr id="5" name="Footer Placeholder 4">
            <a:extLst>
              <a:ext uri="{FF2B5EF4-FFF2-40B4-BE49-F238E27FC236}">
                <a16:creationId xmlns:a16="http://schemas.microsoft.com/office/drawing/2014/main" id="{4BCFCADC-0919-4340-AABB-8ADF49D6554A}"/>
              </a:ext>
            </a:extLst>
          </p:cNvPr>
          <p:cNvSpPr>
            <a:spLocks noGrp="1"/>
          </p:cNvSpPr>
          <p:nvPr>
            <p:ph type="ftr" sz="quarter" idx="19"/>
          </p:nvPr>
        </p:nvSpPr>
        <p:spPr/>
        <p:txBody>
          <a:bodyPr/>
          <a:lstStyle/>
          <a:p>
            <a:pPr lvl="8"/>
            <a:endParaRPr lang="en-US"/>
          </a:p>
        </p:txBody>
      </p:sp>
      <p:sp>
        <p:nvSpPr>
          <p:cNvPr id="6" name="Slide Number Placeholder 5">
            <a:extLst>
              <a:ext uri="{FF2B5EF4-FFF2-40B4-BE49-F238E27FC236}">
                <a16:creationId xmlns:a16="http://schemas.microsoft.com/office/drawing/2014/main" id="{79D6E687-2F63-4827-98F2-624D86DED484}"/>
              </a:ext>
            </a:extLst>
          </p:cNvPr>
          <p:cNvSpPr>
            <a:spLocks noGrp="1"/>
          </p:cNvSpPr>
          <p:nvPr>
            <p:ph type="sldNum" sz="quarter" idx="20"/>
          </p:nvPr>
        </p:nvSpPr>
        <p:spPr/>
        <p:txBody>
          <a:bodyPr/>
          <a:lstStyle/>
          <a:p>
            <a:r>
              <a:rPr lang="en-US"/>
              <a:t>Slide </a:t>
            </a:r>
            <a:fld id="{619F89D8-7AE3-494A-97F3-03D680869632}" type="slidenum">
              <a:rPr lang="en-US" smtClean="0"/>
              <a:pPr/>
              <a:t>10</a:t>
            </a:fld>
            <a:endParaRPr lang="en-US"/>
          </a:p>
        </p:txBody>
      </p:sp>
      <p:pic>
        <p:nvPicPr>
          <p:cNvPr id="9" name="Picture 8">
            <a:extLst>
              <a:ext uri="{FF2B5EF4-FFF2-40B4-BE49-F238E27FC236}">
                <a16:creationId xmlns:a16="http://schemas.microsoft.com/office/drawing/2014/main" id="{A3448FE2-605A-4FC7-835C-56E2A47DB0A6}"/>
              </a:ext>
            </a:extLst>
          </p:cNvPr>
          <p:cNvPicPr>
            <a:picLocks noChangeAspect="1"/>
          </p:cNvPicPr>
          <p:nvPr/>
        </p:nvPicPr>
        <p:blipFill rotWithShape="1">
          <a:blip r:embed="rId2"/>
          <a:srcRect t="3787" r="2523" b="29363"/>
          <a:stretch/>
        </p:blipFill>
        <p:spPr>
          <a:xfrm>
            <a:off x="2021381" y="2711677"/>
            <a:ext cx="8365491" cy="2682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itle 2">
            <a:extLst>
              <a:ext uri="{FF2B5EF4-FFF2-40B4-BE49-F238E27FC236}">
                <a16:creationId xmlns:a16="http://schemas.microsoft.com/office/drawing/2014/main" id="{15B7E907-C7C1-40FC-A539-1F54E3833ECE}"/>
              </a:ext>
            </a:extLst>
          </p:cNvPr>
          <p:cNvSpPr>
            <a:spLocks noGrp="1"/>
          </p:cNvSpPr>
          <p:nvPr>
            <p:ph type="title"/>
          </p:nvPr>
        </p:nvSpPr>
        <p:spPr>
          <a:xfrm>
            <a:off x="333264" y="682313"/>
            <a:ext cx="11520000" cy="396000"/>
          </a:xfrm>
        </p:spPr>
        <p:txBody>
          <a:bodyPr/>
          <a:lstStyle/>
          <a:p>
            <a:r>
              <a:rPr lang="it-IT" sz="2600" dirty="0"/>
              <a:t>Dashboard </a:t>
            </a:r>
          </a:p>
        </p:txBody>
      </p:sp>
      <p:sp>
        <p:nvSpPr>
          <p:cNvPr id="8" name="Rectangle 7">
            <a:extLst>
              <a:ext uri="{FF2B5EF4-FFF2-40B4-BE49-F238E27FC236}">
                <a16:creationId xmlns:a16="http://schemas.microsoft.com/office/drawing/2014/main" id="{C746BE29-184F-4DE4-ABA0-EBA87D58C5C1}"/>
              </a:ext>
            </a:extLst>
          </p:cNvPr>
          <p:cNvSpPr/>
          <p:nvPr/>
        </p:nvSpPr>
        <p:spPr bwMode="gray">
          <a:xfrm>
            <a:off x="0" y="5960690"/>
            <a:ext cx="12249150" cy="9445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400" dirty="0" err="1"/>
          </a:p>
        </p:txBody>
      </p:sp>
    </p:spTree>
    <p:extLst>
      <p:ext uri="{BB962C8B-B14F-4D97-AF65-F5344CB8AC3E}">
        <p14:creationId xmlns:p14="http://schemas.microsoft.com/office/powerpoint/2010/main" val="354807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3A5674-AAC8-46BC-BDC4-8C55F2EC5199}"/>
              </a:ext>
            </a:extLst>
          </p:cNvPr>
          <p:cNvSpPr>
            <a:spLocks noGrp="1"/>
          </p:cNvSpPr>
          <p:nvPr>
            <p:ph type="dt" sz="half"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5" name="Footer Placeholder 4">
            <a:extLst>
              <a:ext uri="{FF2B5EF4-FFF2-40B4-BE49-F238E27FC236}">
                <a16:creationId xmlns:a16="http://schemas.microsoft.com/office/drawing/2014/main" id="{305A46C7-263C-4E3D-880C-A914826076CE}"/>
              </a:ext>
            </a:extLst>
          </p:cNvPr>
          <p:cNvSpPr>
            <a:spLocks noGrp="1"/>
          </p:cNvSpPr>
          <p:nvPr>
            <p:ph type="ftr" sz="quarter" idx="19"/>
          </p:nvPr>
        </p:nvSpPr>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6" name="Slide Number Placeholder 5">
            <a:extLst>
              <a:ext uri="{FF2B5EF4-FFF2-40B4-BE49-F238E27FC236}">
                <a16:creationId xmlns:a16="http://schemas.microsoft.com/office/drawing/2014/main" id="{C78DC82F-5A57-4B1E-ADEB-218F2E2B2618}"/>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9A9A9"/>
                </a:solidFill>
                <a:effectLst/>
                <a:uLnTx/>
                <a:uFillTx/>
                <a:latin typeface="ABBvoice"/>
                <a:ea typeface="ABBvoice"/>
                <a:cs typeface="ABBvoice"/>
              </a:rPr>
              <a:t>Slide </a:t>
            </a:r>
            <a:fld id="{619F89D8-7AE3-494A-97F3-03D680869632}" type="slidenum">
              <a:rPr kumimoji="0" lang="en-US" sz="1000" b="0" i="0" u="none" strike="noStrike" kern="1200" cap="none" spc="0" normalizeH="0" baseline="0" noProof="0" smtClean="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2" name="Rectangle 1">
            <a:extLst>
              <a:ext uri="{FF2B5EF4-FFF2-40B4-BE49-F238E27FC236}">
                <a16:creationId xmlns:a16="http://schemas.microsoft.com/office/drawing/2014/main" id="{5FAC15E3-A9F7-412F-85FD-FC84C85D0E60}"/>
              </a:ext>
            </a:extLst>
          </p:cNvPr>
          <p:cNvSpPr/>
          <p:nvPr/>
        </p:nvSpPr>
        <p:spPr bwMode="gray">
          <a:xfrm>
            <a:off x="167802" y="6288309"/>
            <a:ext cx="11685462" cy="5450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BBvoice"/>
              <a:ea typeface="ABBvoice"/>
              <a:cs typeface="ABBvoice"/>
            </a:endParaRPr>
          </a:p>
        </p:txBody>
      </p:sp>
      <p:sp>
        <p:nvSpPr>
          <p:cNvPr id="21" name="object 5">
            <a:extLst>
              <a:ext uri="{FF2B5EF4-FFF2-40B4-BE49-F238E27FC236}">
                <a16:creationId xmlns:a16="http://schemas.microsoft.com/office/drawing/2014/main" id="{3DE2CC38-0D3F-40C0-A391-E992EB9CAD51}"/>
              </a:ext>
            </a:extLst>
          </p:cNvPr>
          <p:cNvSpPr/>
          <p:nvPr/>
        </p:nvSpPr>
        <p:spPr>
          <a:xfrm>
            <a:off x="0" y="1497137"/>
            <a:ext cx="12192000" cy="829586"/>
          </a:xfrm>
          <a:custGeom>
            <a:avLst/>
            <a:gdLst/>
            <a:ahLst/>
            <a:cxnLst/>
            <a:rect l="l" t="t" r="r" b="b"/>
            <a:pathLst>
              <a:path w="12192000" h="1120139">
                <a:moveTo>
                  <a:pt x="12192000" y="0"/>
                </a:moveTo>
                <a:lnTo>
                  <a:pt x="0" y="0"/>
                </a:lnTo>
                <a:lnTo>
                  <a:pt x="0" y="1120139"/>
                </a:lnTo>
                <a:lnTo>
                  <a:pt x="12192000" y="1120139"/>
                </a:lnTo>
                <a:lnTo>
                  <a:pt x="12192000" y="0"/>
                </a:lnTo>
                <a:close/>
              </a:path>
            </a:pathLst>
          </a:custGeom>
          <a:solidFill>
            <a:srgbClr val="E9E9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ABBvoice"/>
              <a:cs typeface="ABBvoice"/>
            </a:endParaRPr>
          </a:p>
        </p:txBody>
      </p:sp>
      <p:sp>
        <p:nvSpPr>
          <p:cNvPr id="22" name="TextBox 21">
            <a:extLst>
              <a:ext uri="{FF2B5EF4-FFF2-40B4-BE49-F238E27FC236}">
                <a16:creationId xmlns:a16="http://schemas.microsoft.com/office/drawing/2014/main" id="{43314F03-017A-4219-85C4-4F7F71679BB3}"/>
              </a:ext>
            </a:extLst>
          </p:cNvPr>
          <p:cNvSpPr txBox="1"/>
          <p:nvPr/>
        </p:nvSpPr>
        <p:spPr bwMode="gray">
          <a:xfrm>
            <a:off x="332367" y="1540948"/>
            <a:ext cx="11270998" cy="803238"/>
          </a:xfrm>
          <a:prstGeom prst="rect">
            <a:avLst/>
          </a:prstGeom>
          <a:noFill/>
        </p:spPr>
        <p:txBody>
          <a:bodyPr wrap="square" lIns="72000" tIns="72000" rIns="72000" bIns="72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Whenever you log in, you’ll see the dashboard: </a:t>
            </a:r>
            <a:r>
              <a:rPr lang="en-US" sz="1400" dirty="0">
                <a:solidFill>
                  <a:srgbClr val="4A6EE0"/>
                </a:solidFill>
                <a:effectLst/>
                <a:hlinkClick r:id="rId2"/>
              </a:rPr>
              <a:t>ABB Connect </a:t>
            </a:r>
            <a:r>
              <a:rPr lang="en-US" sz="1400" dirty="0" err="1">
                <a:solidFill>
                  <a:srgbClr val="4A6EE0"/>
                </a:solidFill>
                <a:effectLst/>
                <a:hlinkClick r:id="rId2"/>
              </a:rPr>
              <a:t>PartnerHub</a:t>
            </a:r>
            <a:r>
              <a:rPr lang="en-US" sz="1400" dirty="0"/>
              <a:t>. On the right-hand side at the top of the page, you need to click on opportunities. You’ll see that it’s written: «go to salesforce». Then you’ll redirect to another page .</a:t>
            </a:r>
            <a:endParaRPr kumimoji="0" lang="en-US" b="1" i="0" u="none" strike="noStrike" kern="1200" cap="none" spc="0" normalizeH="0" baseline="0" noProof="0" dirty="0">
              <a:ln>
                <a:noFill/>
              </a:ln>
              <a:solidFill>
                <a:srgbClr val="000000"/>
              </a:solidFill>
              <a:effectLst/>
              <a:uLnTx/>
              <a:uFillTx/>
              <a:latin typeface="ABBvoice" panose="020D0703020503020204" pitchFamily="34" charset="0"/>
              <a:ea typeface="ABBvoice" panose="020D0703020503020204" pitchFamily="34" charset="0"/>
              <a:cs typeface="ABBvoice" panose="020D0703020503020204" pitchFamily="34" charset="0"/>
            </a:endParaRPr>
          </a:p>
        </p:txBody>
      </p:sp>
      <p:sp>
        <p:nvSpPr>
          <p:cNvPr id="25" name="Title 2">
            <a:extLst>
              <a:ext uri="{FF2B5EF4-FFF2-40B4-BE49-F238E27FC236}">
                <a16:creationId xmlns:a16="http://schemas.microsoft.com/office/drawing/2014/main" id="{2AD9D92E-DC1B-4FEE-AB20-A5C7FEB41CC0}"/>
              </a:ext>
            </a:extLst>
          </p:cNvPr>
          <p:cNvSpPr txBox="1">
            <a:spLocks/>
          </p:cNvSpPr>
          <p:nvPr/>
        </p:nvSpPr>
        <p:spPr bwMode="gray">
          <a:xfrm>
            <a:off x="333264" y="682313"/>
            <a:ext cx="11520000" cy="396000"/>
          </a:xfrm>
          <a:prstGeom prst="rect">
            <a:avLst/>
          </a:prstGeom>
        </p:spPr>
        <p:txBody>
          <a:bodyPr vert="horz" lIns="0" tIns="0" rIns="0" bIns="0" rtlCol="0" anchor="t">
            <a:noAutofit/>
          </a:bodyPr>
          <a:lstStyle>
            <a:lvl1pPr algn="l" defTabSz="914491" rtl="0" eaLnBrk="1" latinLnBrk="0" hangingPunct="1">
              <a:spcBef>
                <a:spcPct val="0"/>
              </a:spcBef>
              <a:buNone/>
              <a:defRPr sz="2400" b="1" kern="1200">
                <a:solidFill>
                  <a:schemeClr val="tx1"/>
                </a:solidFill>
                <a:latin typeface="+mj-lt"/>
                <a:ea typeface="+mj-ea"/>
                <a:cs typeface="+mj-cs"/>
              </a:defRPr>
            </a:lvl1pPr>
          </a:lstStyle>
          <a:p>
            <a:pPr marL="0" marR="0" lvl="0" indent="0" algn="l" defTabSz="914491" rtl="0" eaLnBrk="1" fontAlgn="auto" latinLnBrk="0" hangingPunct="1">
              <a:lnSpc>
                <a:spcPct val="100000"/>
              </a:lnSpc>
              <a:spcBef>
                <a:spcPct val="0"/>
              </a:spcBef>
              <a:spcAft>
                <a:spcPts val="0"/>
              </a:spcAft>
              <a:buClrTx/>
              <a:buSzTx/>
              <a:buFontTx/>
              <a:buNone/>
              <a:tabLst/>
              <a:defRPr/>
            </a:pPr>
            <a:r>
              <a:rPr kumimoji="0" lang="it-IT" sz="2600" b="1" i="0" u="none" strike="noStrike" kern="1200" cap="none" spc="0" normalizeH="0" baseline="0" noProof="0" dirty="0">
                <a:ln>
                  <a:noFill/>
                </a:ln>
                <a:solidFill>
                  <a:srgbClr val="000000"/>
                </a:solidFill>
                <a:effectLst/>
                <a:uLnTx/>
                <a:uFillTx/>
                <a:latin typeface="ABBvoice"/>
                <a:ea typeface="ABBvoice"/>
                <a:cs typeface="ABBvoice"/>
              </a:rPr>
              <a:t>How to Share an </a:t>
            </a:r>
            <a:r>
              <a:rPr kumimoji="0" lang="it-IT" sz="2600" b="1" i="0" u="none" strike="noStrike" kern="1200" cap="none" spc="0" normalizeH="0" baseline="0" noProof="0" dirty="0" err="1">
                <a:ln>
                  <a:noFill/>
                </a:ln>
                <a:solidFill>
                  <a:srgbClr val="000000"/>
                </a:solidFill>
                <a:effectLst/>
                <a:uLnTx/>
                <a:uFillTx/>
                <a:latin typeface="ABBvoice"/>
                <a:ea typeface="ABBvoice"/>
                <a:cs typeface="ABBvoice"/>
              </a:rPr>
              <a:t>Opportunity</a:t>
            </a:r>
            <a:endParaRPr kumimoji="0" lang="it-IT" sz="2600" b="1" i="0" u="none" strike="noStrike" kern="1200" cap="none" spc="0" normalizeH="0" baseline="0" noProof="0" dirty="0">
              <a:ln>
                <a:noFill/>
              </a:ln>
              <a:solidFill>
                <a:srgbClr val="000000"/>
              </a:solidFill>
              <a:effectLst/>
              <a:uLnTx/>
              <a:uFillTx/>
              <a:latin typeface="ABBvoice"/>
              <a:ea typeface="ABBvoice"/>
              <a:cs typeface="ABBvoice"/>
            </a:endParaRPr>
          </a:p>
        </p:txBody>
      </p:sp>
      <p:pic>
        <p:nvPicPr>
          <p:cNvPr id="17" name="Picture 16">
            <a:extLst>
              <a:ext uri="{FF2B5EF4-FFF2-40B4-BE49-F238E27FC236}">
                <a16:creationId xmlns:a16="http://schemas.microsoft.com/office/drawing/2014/main" id="{42F4E249-05B6-4DBA-A371-B83480BEBB51}"/>
              </a:ext>
            </a:extLst>
          </p:cNvPr>
          <p:cNvPicPr>
            <a:picLocks noChangeAspect="1"/>
          </p:cNvPicPr>
          <p:nvPr/>
        </p:nvPicPr>
        <p:blipFill>
          <a:blip r:embed="rId3"/>
          <a:stretch>
            <a:fillRect/>
          </a:stretch>
        </p:blipFill>
        <p:spPr>
          <a:xfrm>
            <a:off x="1848138" y="2438067"/>
            <a:ext cx="8490251" cy="1533855"/>
          </a:xfrm>
          <a:prstGeom prst="rect">
            <a:avLst/>
          </a:prstGeom>
          <a:ln>
            <a:solidFill>
              <a:schemeClr val="accent2"/>
            </a:solidFill>
          </a:ln>
        </p:spPr>
      </p:pic>
      <p:sp>
        <p:nvSpPr>
          <p:cNvPr id="19" name="TextBox 18">
            <a:extLst>
              <a:ext uri="{FF2B5EF4-FFF2-40B4-BE49-F238E27FC236}">
                <a16:creationId xmlns:a16="http://schemas.microsoft.com/office/drawing/2014/main" id="{C62C9389-0A14-4BDB-B774-EA08CC869154}"/>
              </a:ext>
            </a:extLst>
          </p:cNvPr>
          <p:cNvSpPr txBox="1"/>
          <p:nvPr/>
        </p:nvSpPr>
        <p:spPr bwMode="gray">
          <a:xfrm>
            <a:off x="250084" y="4174748"/>
            <a:ext cx="11270998" cy="338554"/>
          </a:xfrm>
          <a:prstGeom prst="rect">
            <a:avLst/>
          </a:prstGeom>
          <a:noFill/>
        </p:spPr>
        <p:txBody>
          <a:bodyPr wrap="square">
            <a:spAutoFit/>
          </a:bodyPr>
          <a:lstStyle/>
          <a:p>
            <a:r>
              <a:rPr lang="en-US" sz="1600" dirty="0"/>
              <a:t>Click on the “</a:t>
            </a:r>
            <a:r>
              <a:rPr lang="en-US" sz="1600" dirty="0" err="1"/>
              <a:t>opportunities”tab</a:t>
            </a:r>
            <a:r>
              <a:rPr lang="en-US" sz="1600" dirty="0"/>
              <a:t> and then “new opportunity”</a:t>
            </a:r>
          </a:p>
        </p:txBody>
      </p:sp>
      <p:pic>
        <p:nvPicPr>
          <p:cNvPr id="20" name="Picture 19">
            <a:extLst>
              <a:ext uri="{FF2B5EF4-FFF2-40B4-BE49-F238E27FC236}">
                <a16:creationId xmlns:a16="http://schemas.microsoft.com/office/drawing/2014/main" id="{82211CEF-D444-4BD8-99C4-D056D52741B0}"/>
              </a:ext>
            </a:extLst>
          </p:cNvPr>
          <p:cNvPicPr>
            <a:picLocks noChangeAspect="1"/>
          </p:cNvPicPr>
          <p:nvPr/>
        </p:nvPicPr>
        <p:blipFill rotWithShape="1">
          <a:blip r:embed="rId4"/>
          <a:srcRect l="3556"/>
          <a:stretch/>
        </p:blipFill>
        <p:spPr>
          <a:xfrm>
            <a:off x="332367" y="4789699"/>
            <a:ext cx="11110314" cy="1222212"/>
          </a:xfrm>
          <a:prstGeom prst="rect">
            <a:avLst/>
          </a:prstGeom>
        </p:spPr>
      </p:pic>
    </p:spTree>
    <p:extLst>
      <p:ext uri="{BB962C8B-B14F-4D97-AF65-F5344CB8AC3E}">
        <p14:creationId xmlns:p14="http://schemas.microsoft.com/office/powerpoint/2010/main" val="126700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48A0BD4-EEA4-79E9-382C-901E065DB415}"/>
              </a:ext>
            </a:extLst>
          </p:cNvPr>
          <p:cNvSpPr>
            <a:spLocks noGrp="1"/>
          </p:cNvSpPr>
          <p:nvPr>
            <p:ph type="title"/>
          </p:nvPr>
        </p:nvSpPr>
        <p:spPr>
          <a:xfrm>
            <a:off x="336000" y="674503"/>
            <a:ext cx="11520000" cy="396000"/>
          </a:xfrm>
        </p:spPr>
        <p:txBody>
          <a:bodyPr/>
          <a:lstStyle/>
          <a:p>
            <a:r>
              <a:rPr lang="it-IT" sz="2600" b="1" i="0" dirty="0" err="1">
                <a:solidFill>
                  <a:srgbClr val="000000"/>
                </a:solidFill>
                <a:effectLst/>
                <a:ea typeface="ABBvoice CNSG" panose="020B0600000000000000" pitchFamily="34" charset="-122"/>
              </a:rPr>
              <a:t>Required</a:t>
            </a:r>
            <a:r>
              <a:rPr lang="it-IT" sz="2600" b="1" i="0" dirty="0">
                <a:solidFill>
                  <a:srgbClr val="000000"/>
                </a:solidFill>
                <a:effectLst/>
                <a:ea typeface="ABBvoice CNSG" panose="020B0600000000000000" pitchFamily="34" charset="-122"/>
              </a:rPr>
              <a:t> </a:t>
            </a:r>
            <a:r>
              <a:rPr lang="it-IT" sz="2600" b="1" i="0" dirty="0" err="1">
                <a:solidFill>
                  <a:srgbClr val="000000"/>
                </a:solidFill>
                <a:effectLst/>
                <a:ea typeface="ABBvoice CNSG" panose="020B0600000000000000" pitchFamily="34" charset="-122"/>
              </a:rPr>
              <a:t>Opportunity</a:t>
            </a:r>
            <a:r>
              <a:rPr lang="it-IT" sz="2600" b="1" i="0" dirty="0">
                <a:solidFill>
                  <a:srgbClr val="000000"/>
                </a:solidFill>
                <a:effectLst/>
                <a:ea typeface="ABBvoice CNSG" panose="020B0600000000000000" pitchFamily="34" charset="-122"/>
              </a:rPr>
              <a:t> Basics</a:t>
            </a:r>
            <a:endParaRPr lang="en-US" sz="2600" dirty="0">
              <a:ea typeface="ABBvoice CNSG" panose="020B0600000000000000" pitchFamily="34" charset="-122"/>
            </a:endParaRPr>
          </a:p>
        </p:txBody>
      </p:sp>
      <p:sp>
        <p:nvSpPr>
          <p:cNvPr id="18" name="Footer Placeholder 2">
            <a:extLst>
              <a:ext uri="{FF2B5EF4-FFF2-40B4-BE49-F238E27FC236}">
                <a16:creationId xmlns:a16="http://schemas.microsoft.com/office/drawing/2014/main" id="{64FBD3D6-B433-85BA-ED55-7782E13E556B}"/>
              </a:ext>
            </a:extLst>
          </p:cNvPr>
          <p:cNvSpPr>
            <a:spLocks noGrp="1"/>
          </p:cNvSpPr>
          <p:nvPr>
            <p:ph type="ftr" sz="quarter" idx="10"/>
          </p:nvPr>
        </p:nvSpPr>
        <p:spPr>
          <a:xfrm>
            <a:off x="2499782" y="6298397"/>
            <a:ext cx="8490250" cy="500072"/>
          </a:xfrm>
        </p:spPr>
        <p:txBody>
          <a:bodyPr/>
          <a:lstStyle/>
          <a:p>
            <a:pPr lvl="8"/>
            <a:endParaRPr lang="en-US"/>
          </a:p>
        </p:txBody>
      </p:sp>
      <p:sp>
        <p:nvSpPr>
          <p:cNvPr id="20" name="Date Placeholder 3">
            <a:extLst>
              <a:ext uri="{FF2B5EF4-FFF2-40B4-BE49-F238E27FC236}">
                <a16:creationId xmlns:a16="http://schemas.microsoft.com/office/drawing/2014/main" id="{0A72C0A2-F02D-6FFF-02A1-D88060C97552}"/>
              </a:ext>
            </a:extLst>
          </p:cNvPr>
          <p:cNvSpPr>
            <a:spLocks noGrp="1"/>
          </p:cNvSpPr>
          <p:nvPr>
            <p:ph type="dt" sz="half" idx="11"/>
          </p:nvPr>
        </p:nvSpPr>
        <p:spPr>
          <a:xfrm>
            <a:off x="332367" y="6489341"/>
            <a:ext cx="1162951" cy="118192"/>
          </a:xfrm>
        </p:spPr>
        <p:txBody>
          <a:bodyPr/>
          <a:lstStyle/>
          <a:p>
            <a:endParaRPr lang="en-US"/>
          </a:p>
        </p:txBody>
      </p:sp>
      <p:sp>
        <p:nvSpPr>
          <p:cNvPr id="6" name="Slide Number Placeholder 5">
            <a:extLst>
              <a:ext uri="{FF2B5EF4-FFF2-40B4-BE49-F238E27FC236}">
                <a16:creationId xmlns:a16="http://schemas.microsoft.com/office/drawing/2014/main" id="{36A66D0F-6A95-49A2-8D82-96892727124E}"/>
              </a:ext>
            </a:extLst>
          </p:cNvPr>
          <p:cNvSpPr>
            <a:spLocks noGrp="1"/>
          </p:cNvSpPr>
          <p:nvPr>
            <p:ph type="sldNum" sz="quarter" idx="12"/>
          </p:nvPr>
        </p:nvSpPr>
        <p:spPr>
          <a:xfrm>
            <a:off x="1798114" y="6488733"/>
            <a:ext cx="676888" cy="118800"/>
          </a:xfrm>
        </p:spPr>
        <p:txBody>
          <a:bodyPr anchor="ctr">
            <a:normAutofit/>
          </a:bodyPr>
          <a:lstStyle/>
          <a:p>
            <a:pPr>
              <a:lnSpc>
                <a:spcPct val="90000"/>
              </a:lnSpc>
              <a:spcAft>
                <a:spcPts val="600"/>
              </a:spcAft>
            </a:pPr>
            <a:r>
              <a:rPr lang="en-US" sz="800"/>
              <a:t>Slide </a:t>
            </a:r>
            <a:fld id="{619F89D8-7AE3-494A-97F3-03D680869632}" type="slidenum">
              <a:rPr lang="en-US" sz="800" smtClean="0"/>
              <a:pPr>
                <a:lnSpc>
                  <a:spcPct val="90000"/>
                </a:lnSpc>
                <a:spcAft>
                  <a:spcPts val="600"/>
                </a:spcAft>
              </a:pPr>
              <a:t>12</a:t>
            </a:fld>
            <a:endParaRPr lang="en-US" sz="800"/>
          </a:p>
        </p:txBody>
      </p:sp>
      <p:pic>
        <p:nvPicPr>
          <p:cNvPr id="9" name="Content Placeholder 8">
            <a:extLst>
              <a:ext uri="{FF2B5EF4-FFF2-40B4-BE49-F238E27FC236}">
                <a16:creationId xmlns:a16="http://schemas.microsoft.com/office/drawing/2014/main" id="{1752C553-978C-4779-881D-2C2CA7A779DA}"/>
              </a:ext>
            </a:extLst>
          </p:cNvPr>
          <p:cNvPicPr>
            <a:picLocks noGrp="1" noChangeAspect="1"/>
          </p:cNvPicPr>
          <p:nvPr>
            <p:ph sz="quarter" idx="20"/>
          </p:nvPr>
        </p:nvPicPr>
        <p:blipFill rotWithShape="1">
          <a:blip r:embed="rId2"/>
          <a:srcRect l="3769" r="21566" b="11924"/>
          <a:stretch/>
        </p:blipFill>
        <p:spPr>
          <a:xfrm>
            <a:off x="332367" y="2332461"/>
            <a:ext cx="5368571" cy="3455036"/>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844B8341-D9B4-46A2-9EA6-59AC496800E0}"/>
              </a:ext>
            </a:extLst>
          </p:cNvPr>
          <p:cNvPicPr>
            <a:picLocks noChangeAspect="1"/>
          </p:cNvPicPr>
          <p:nvPr/>
        </p:nvPicPr>
        <p:blipFill rotWithShape="1">
          <a:blip r:embed="rId3"/>
          <a:srcRect l="3643" r="28486"/>
          <a:stretch/>
        </p:blipFill>
        <p:spPr>
          <a:xfrm>
            <a:off x="6489842" y="2332461"/>
            <a:ext cx="5363422" cy="3455036"/>
          </a:xfrm>
          <a:prstGeom prst="rect">
            <a:avLst/>
          </a:prstGeom>
          <a:ln>
            <a:noFill/>
          </a:ln>
          <a:effectLst>
            <a:outerShdw blurRad="292100" dist="139700" dir="2700000" algn="tl" rotWithShape="0">
              <a:srgbClr val="333333">
                <a:alpha val="65000"/>
              </a:srgbClr>
            </a:outerShdw>
          </a:effectLst>
        </p:spPr>
      </p:pic>
      <p:sp>
        <p:nvSpPr>
          <p:cNvPr id="28" name="Subtitle 10">
            <a:extLst>
              <a:ext uri="{FF2B5EF4-FFF2-40B4-BE49-F238E27FC236}">
                <a16:creationId xmlns:a16="http://schemas.microsoft.com/office/drawing/2014/main" id="{94F81815-79BF-6690-385A-D6B096FDE44A}"/>
              </a:ext>
            </a:extLst>
          </p:cNvPr>
          <p:cNvSpPr>
            <a:spLocks noGrp="1"/>
          </p:cNvSpPr>
          <p:nvPr>
            <p:ph type="subTitle" idx="13"/>
          </p:nvPr>
        </p:nvSpPr>
        <p:spPr>
          <a:xfrm>
            <a:off x="332104" y="1317561"/>
            <a:ext cx="11521160" cy="504000"/>
          </a:xfrm>
        </p:spPr>
        <p:txBody>
          <a:bodyPr/>
          <a:lstStyle/>
          <a:p>
            <a:r>
              <a:rPr lang="en-US" dirty="0">
                <a:solidFill>
                  <a:schemeClr val="bg2"/>
                </a:solidFill>
              </a:rPr>
              <a:t>Please fill in the mandatory areas.</a:t>
            </a:r>
            <a:r>
              <a:rPr lang="en-US" dirty="0"/>
              <a:t> </a:t>
            </a:r>
            <a:r>
              <a:rPr lang="en-US" dirty="0">
                <a:solidFill>
                  <a:schemeClr val="bg2"/>
                </a:solidFill>
              </a:rPr>
              <a:t>*</a:t>
            </a:r>
            <a:r>
              <a:rPr lang="en-US" dirty="0"/>
              <a:t>         </a:t>
            </a:r>
          </a:p>
        </p:txBody>
      </p:sp>
      <p:sp>
        <p:nvSpPr>
          <p:cNvPr id="25" name="Rectangle 24">
            <a:extLst>
              <a:ext uri="{FF2B5EF4-FFF2-40B4-BE49-F238E27FC236}">
                <a16:creationId xmlns:a16="http://schemas.microsoft.com/office/drawing/2014/main" id="{FFC30EC5-04E7-475C-A96B-78783FD50BBE}"/>
              </a:ext>
            </a:extLst>
          </p:cNvPr>
          <p:cNvSpPr/>
          <p:nvPr/>
        </p:nvSpPr>
        <p:spPr bwMode="gray">
          <a:xfrm>
            <a:off x="123825" y="6010275"/>
            <a:ext cx="11735808" cy="847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BBvoice"/>
              <a:ea typeface="ABBvoice"/>
              <a:cs typeface="ABBvoice"/>
            </a:endParaRPr>
          </a:p>
        </p:txBody>
      </p:sp>
    </p:spTree>
    <p:extLst>
      <p:ext uri="{BB962C8B-B14F-4D97-AF65-F5344CB8AC3E}">
        <p14:creationId xmlns:p14="http://schemas.microsoft.com/office/powerpoint/2010/main" val="3941360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Content Placeholder 18">
            <a:extLst>
              <a:ext uri="{FF2B5EF4-FFF2-40B4-BE49-F238E27FC236}">
                <a16:creationId xmlns:a16="http://schemas.microsoft.com/office/drawing/2014/main" id="{8488FA71-2E86-4AC8-816B-25856936F178}"/>
              </a:ext>
            </a:extLst>
          </p:cNvPr>
          <p:cNvPicPr>
            <a:picLocks noGrp="1" noChangeAspect="1"/>
          </p:cNvPicPr>
          <p:nvPr>
            <p:ph sz="quarter" idx="21"/>
          </p:nvPr>
        </p:nvPicPr>
        <p:blipFill>
          <a:blip r:embed="rId2"/>
          <a:stretch>
            <a:fillRect/>
          </a:stretch>
        </p:blipFill>
        <p:spPr>
          <a:xfrm>
            <a:off x="6744907" y="2568478"/>
            <a:ext cx="3336251" cy="2618841"/>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D6EDFF30-9B0F-4798-BBBB-475E53ECEC20}"/>
              </a:ext>
            </a:extLst>
          </p:cNvPr>
          <p:cNvSpPr>
            <a:spLocks noGrp="1"/>
          </p:cNvSpPr>
          <p:nvPr>
            <p:ph type="title"/>
          </p:nvPr>
        </p:nvSpPr>
        <p:spPr/>
        <p:txBody>
          <a:bodyPr/>
          <a:lstStyle/>
          <a:p>
            <a:r>
              <a:rPr lang="it-IT" sz="2600" dirty="0" err="1"/>
              <a:t>Necessary</a:t>
            </a:r>
            <a:r>
              <a:rPr lang="it-IT" sz="2600" dirty="0"/>
              <a:t> Information</a:t>
            </a:r>
          </a:p>
        </p:txBody>
      </p:sp>
      <p:sp>
        <p:nvSpPr>
          <p:cNvPr id="4" name="Date Placeholder 3">
            <a:extLst>
              <a:ext uri="{FF2B5EF4-FFF2-40B4-BE49-F238E27FC236}">
                <a16:creationId xmlns:a16="http://schemas.microsoft.com/office/drawing/2014/main" id="{ECEC2694-15F3-4ABF-84C2-911D6ABA3F7B}"/>
              </a:ext>
            </a:extLst>
          </p:cNvPr>
          <p:cNvSpPr>
            <a:spLocks noGrp="1"/>
          </p:cNvSpPr>
          <p:nvPr>
            <p:ph type="dt" sz="half" idx="18"/>
          </p:nvPr>
        </p:nvSpPr>
        <p:spPr/>
        <p:txBody>
          <a:bodyPr/>
          <a:lstStyle/>
          <a:p>
            <a:endParaRPr lang="en-US"/>
          </a:p>
        </p:txBody>
      </p:sp>
      <p:sp>
        <p:nvSpPr>
          <p:cNvPr id="3" name="Footer Placeholder 2">
            <a:extLst>
              <a:ext uri="{FF2B5EF4-FFF2-40B4-BE49-F238E27FC236}">
                <a16:creationId xmlns:a16="http://schemas.microsoft.com/office/drawing/2014/main" id="{BBF27422-6FA3-4387-AFD8-E61F1566B9E2}"/>
              </a:ext>
            </a:extLst>
          </p:cNvPr>
          <p:cNvSpPr>
            <a:spLocks noGrp="1"/>
          </p:cNvSpPr>
          <p:nvPr>
            <p:ph type="ftr" sz="quarter" idx="19"/>
          </p:nvPr>
        </p:nvSpPr>
        <p:spPr/>
        <p:txBody>
          <a:bodyPr/>
          <a:lstStyle/>
          <a:p>
            <a:pPr lvl="8"/>
            <a:endParaRPr lang="en-US"/>
          </a:p>
        </p:txBody>
      </p:sp>
      <p:sp>
        <p:nvSpPr>
          <p:cNvPr id="5" name="Slide Number Placeholder 4">
            <a:extLst>
              <a:ext uri="{FF2B5EF4-FFF2-40B4-BE49-F238E27FC236}">
                <a16:creationId xmlns:a16="http://schemas.microsoft.com/office/drawing/2014/main" id="{6626F182-166C-402D-AEC4-8121590C3870}"/>
              </a:ext>
            </a:extLst>
          </p:cNvPr>
          <p:cNvSpPr>
            <a:spLocks noGrp="1"/>
          </p:cNvSpPr>
          <p:nvPr>
            <p:ph type="sldNum" sz="quarter" idx="20"/>
          </p:nvPr>
        </p:nvSpPr>
        <p:spPr/>
        <p:txBody>
          <a:bodyPr/>
          <a:lstStyle/>
          <a:p>
            <a:r>
              <a:rPr lang="en-US"/>
              <a:t>Slide </a:t>
            </a:r>
            <a:fld id="{619F89D8-7AE3-494A-97F3-03D680869632}" type="slidenum">
              <a:rPr lang="en-US" smtClean="0"/>
              <a:pPr/>
              <a:t>13</a:t>
            </a:fld>
            <a:endParaRPr lang="en-US"/>
          </a:p>
        </p:txBody>
      </p:sp>
      <p:sp>
        <p:nvSpPr>
          <p:cNvPr id="11" name="Subtitle 10">
            <a:extLst>
              <a:ext uri="{FF2B5EF4-FFF2-40B4-BE49-F238E27FC236}">
                <a16:creationId xmlns:a16="http://schemas.microsoft.com/office/drawing/2014/main" id="{3B224AFE-1020-4F73-9BD6-4663377B224A}"/>
              </a:ext>
            </a:extLst>
          </p:cNvPr>
          <p:cNvSpPr>
            <a:spLocks noGrp="1"/>
          </p:cNvSpPr>
          <p:nvPr>
            <p:ph type="subTitle" idx="13"/>
          </p:nvPr>
        </p:nvSpPr>
        <p:spPr>
          <a:xfrm>
            <a:off x="332367" y="1245040"/>
            <a:ext cx="11520000" cy="504000"/>
          </a:xfrm>
        </p:spPr>
        <p:txBody>
          <a:bodyPr/>
          <a:lstStyle/>
          <a:p>
            <a:r>
              <a:rPr lang="en-US" sz="1400" dirty="0"/>
              <a:t>Please search for the account – end user (the name of the company you want to share with us). </a:t>
            </a:r>
          </a:p>
          <a:p>
            <a:r>
              <a:rPr lang="en-US" sz="1400" dirty="0">
                <a:solidFill>
                  <a:schemeClr val="bg2"/>
                </a:solidFill>
              </a:rPr>
              <a:t>If you couldn’t find the company name, please share the name and address of the company(full address), contact person’s name , surname, email address/phone number from the company. -&gt; in the description field*</a:t>
            </a:r>
          </a:p>
          <a:p>
            <a:r>
              <a:rPr lang="en-US" sz="1400" dirty="0"/>
              <a:t>Fill in the other information if you have one, otherwise please share all the details at the end of the page “description” section and save it.</a:t>
            </a:r>
          </a:p>
        </p:txBody>
      </p:sp>
      <p:pic>
        <p:nvPicPr>
          <p:cNvPr id="17" name="Picture 16">
            <a:extLst>
              <a:ext uri="{FF2B5EF4-FFF2-40B4-BE49-F238E27FC236}">
                <a16:creationId xmlns:a16="http://schemas.microsoft.com/office/drawing/2014/main" id="{3222071F-256B-4EF5-B4A0-7C8753F13F73}"/>
              </a:ext>
            </a:extLst>
          </p:cNvPr>
          <p:cNvPicPr>
            <a:picLocks noChangeAspect="1"/>
          </p:cNvPicPr>
          <p:nvPr/>
        </p:nvPicPr>
        <p:blipFill rotWithShape="1">
          <a:blip r:embed="rId3"/>
          <a:srcRect l="1433"/>
          <a:stretch/>
        </p:blipFill>
        <p:spPr>
          <a:xfrm>
            <a:off x="1185454" y="2680875"/>
            <a:ext cx="5242913" cy="2394046"/>
          </a:xfrm>
          <a:prstGeom prst="rect">
            <a:avLst/>
          </a:prstGeom>
          <a:ln>
            <a:noFill/>
          </a:ln>
          <a:effectLst>
            <a:outerShdw blurRad="292100" dist="139700" dir="2700000" algn="tl" rotWithShape="0">
              <a:srgbClr val="333333">
                <a:alpha val="65000"/>
              </a:srgbClr>
            </a:outerShdw>
          </a:effectLst>
        </p:spPr>
      </p:pic>
      <p:sp>
        <p:nvSpPr>
          <p:cNvPr id="21" name="TextBox 20">
            <a:extLst>
              <a:ext uri="{FF2B5EF4-FFF2-40B4-BE49-F238E27FC236}">
                <a16:creationId xmlns:a16="http://schemas.microsoft.com/office/drawing/2014/main" id="{02F849BA-7214-4AD9-9277-19522D523554}"/>
              </a:ext>
            </a:extLst>
          </p:cNvPr>
          <p:cNvSpPr txBox="1"/>
          <p:nvPr/>
        </p:nvSpPr>
        <p:spPr bwMode="gray">
          <a:xfrm>
            <a:off x="195888" y="5489170"/>
            <a:ext cx="11792958" cy="307777"/>
          </a:xfrm>
          <a:prstGeom prst="rect">
            <a:avLst/>
          </a:prstGeom>
          <a:noFill/>
        </p:spPr>
        <p:txBody>
          <a:bodyPr wrap="square">
            <a:spAutoFit/>
          </a:bodyPr>
          <a:lstStyle/>
          <a:p>
            <a:r>
              <a:rPr lang="en-US" sz="1400" dirty="0"/>
              <a:t>After saving the opportunity, ABB global team will be able to see it.(</a:t>
            </a:r>
            <a:r>
              <a:rPr lang="en-US" sz="1400" u="sng" dirty="0"/>
              <a:t>The other companies cannot see it.)</a:t>
            </a:r>
          </a:p>
        </p:txBody>
      </p:sp>
      <p:sp>
        <p:nvSpPr>
          <p:cNvPr id="22" name="Rectangle 21">
            <a:extLst>
              <a:ext uri="{FF2B5EF4-FFF2-40B4-BE49-F238E27FC236}">
                <a16:creationId xmlns:a16="http://schemas.microsoft.com/office/drawing/2014/main" id="{CBE76D82-B4B9-47C2-BC6C-3A82C39EB30F}"/>
              </a:ext>
            </a:extLst>
          </p:cNvPr>
          <p:cNvSpPr/>
          <p:nvPr/>
        </p:nvSpPr>
        <p:spPr bwMode="gray">
          <a:xfrm>
            <a:off x="123825" y="6010275"/>
            <a:ext cx="11735808" cy="847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BBvoice"/>
              <a:ea typeface="ABBvoice"/>
              <a:cs typeface="ABBvoice"/>
            </a:endParaRPr>
          </a:p>
        </p:txBody>
      </p:sp>
    </p:spTree>
    <p:extLst>
      <p:ext uri="{BB962C8B-B14F-4D97-AF65-F5344CB8AC3E}">
        <p14:creationId xmlns:p14="http://schemas.microsoft.com/office/powerpoint/2010/main" val="407162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7FB2089-6B65-4551-8B89-F5146B28DA78}"/>
              </a:ext>
            </a:extLst>
          </p:cNvPr>
          <p:cNvSpPr/>
          <p:nvPr/>
        </p:nvSpPr>
        <p:spPr bwMode="gray">
          <a:xfrm>
            <a:off x="8976320" y="0"/>
            <a:ext cx="321568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ABBvoice"/>
              <a:ea typeface="ABBvoice"/>
              <a:cs typeface="ABBvoice"/>
            </a:endParaRPr>
          </a:p>
        </p:txBody>
      </p:sp>
      <p:sp>
        <p:nvSpPr>
          <p:cNvPr id="2" name="Title 1">
            <a:extLst>
              <a:ext uri="{FF2B5EF4-FFF2-40B4-BE49-F238E27FC236}">
                <a16:creationId xmlns:a16="http://schemas.microsoft.com/office/drawing/2014/main" id="{9AEDE83C-48ED-4D80-974E-C73BC5723903}"/>
              </a:ext>
            </a:extLst>
          </p:cNvPr>
          <p:cNvSpPr>
            <a:spLocks noGrp="1"/>
          </p:cNvSpPr>
          <p:nvPr>
            <p:ph type="title"/>
          </p:nvPr>
        </p:nvSpPr>
        <p:spPr/>
        <p:txBody>
          <a:bodyPr/>
          <a:lstStyle/>
          <a:p>
            <a:r>
              <a:rPr lang="en-US"/>
              <a:t>Contact</a:t>
            </a:r>
          </a:p>
        </p:txBody>
      </p:sp>
      <p:sp>
        <p:nvSpPr>
          <p:cNvPr id="5" name="Date Placeholder 4">
            <a:extLst>
              <a:ext uri="{FF2B5EF4-FFF2-40B4-BE49-F238E27FC236}">
                <a16:creationId xmlns:a16="http://schemas.microsoft.com/office/drawing/2014/main" id="{AE1E1C79-B285-4860-83AB-0FD0E03A9AD6}"/>
              </a:ext>
            </a:extLst>
          </p:cNvPr>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2016A11-4950-4F3F-938B-45DEE5F72969}" type="datetime4">
              <a:rPr kumimoji="0" lang="en-US" sz="1000" b="0" i="0" u="none" strike="noStrike" kern="1200" cap="none" spc="0" normalizeH="0" baseline="0" noProof="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December 9, 2022</a:t>
            </a:fld>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6" name="Slide Number Placeholder 5">
            <a:extLst>
              <a:ext uri="{FF2B5EF4-FFF2-40B4-BE49-F238E27FC236}">
                <a16:creationId xmlns:a16="http://schemas.microsoft.com/office/drawing/2014/main" id="{C2377398-84D1-4423-B970-B39497BC305F}"/>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9A9A9"/>
                </a:solidFill>
                <a:effectLst/>
                <a:uLnTx/>
                <a:uFillTx/>
                <a:latin typeface="ABBvoice"/>
                <a:ea typeface="ABBvoice"/>
                <a:cs typeface="ABBvoice"/>
              </a:rPr>
              <a:t>Slide </a:t>
            </a:r>
            <a:fld id="{619F89D8-7AE3-494A-97F3-03D680869632}" type="slidenum">
              <a:rPr kumimoji="0" lang="en-US" sz="1000" b="0" i="0" u="none" strike="noStrike" kern="1200" cap="none" spc="0" normalizeH="0" baseline="0" noProof="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grpSp>
        <p:nvGrpSpPr>
          <p:cNvPr id="7" name="Group 6">
            <a:extLst>
              <a:ext uri="{FF2B5EF4-FFF2-40B4-BE49-F238E27FC236}">
                <a16:creationId xmlns:a16="http://schemas.microsoft.com/office/drawing/2014/main" id="{D7CD8C99-34DC-4539-AB40-84149BB99105}"/>
              </a:ext>
            </a:extLst>
          </p:cNvPr>
          <p:cNvGrpSpPr/>
          <p:nvPr/>
        </p:nvGrpSpPr>
        <p:grpSpPr>
          <a:xfrm>
            <a:off x="2099043" y="2062556"/>
            <a:ext cx="4140000" cy="1180951"/>
            <a:chOff x="2099043" y="2327526"/>
            <a:chExt cx="4140000" cy="1180951"/>
          </a:xfrm>
        </p:grpSpPr>
        <p:sp>
          <p:nvSpPr>
            <p:cNvPr id="9" name="Content Placeholder 3">
              <a:extLst>
                <a:ext uri="{FF2B5EF4-FFF2-40B4-BE49-F238E27FC236}">
                  <a16:creationId xmlns:a16="http://schemas.microsoft.com/office/drawing/2014/main" id="{3ED3AD04-68AE-475B-9060-1C52A07A205A}"/>
                </a:ext>
              </a:extLst>
            </p:cNvPr>
            <p:cNvSpPr txBox="1">
              <a:spLocks/>
            </p:cNvSpPr>
            <p:nvPr/>
          </p:nvSpPr>
          <p:spPr bwMode="gray">
            <a:xfrm>
              <a:off x="2099043" y="2327526"/>
              <a:ext cx="4140000" cy="1180951"/>
            </a:xfrm>
            <a:prstGeom prst="rect">
              <a:avLst/>
            </a:prstGeom>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BBvoice"/>
                  <a:ea typeface="ABBvoice"/>
                  <a:cs typeface="ABBvoice"/>
                </a:rPr>
                <a:t>Dilara </a:t>
              </a:r>
              <a:r>
                <a:rPr kumimoji="0" lang="en-US" sz="1600" b="1" i="0" u="none" strike="noStrike" kern="1200" cap="none" spc="0" normalizeH="0" baseline="0" noProof="0" dirty="0" err="1">
                  <a:ln>
                    <a:noFill/>
                  </a:ln>
                  <a:solidFill>
                    <a:srgbClr val="000000"/>
                  </a:solidFill>
                  <a:effectLst/>
                  <a:uLnTx/>
                  <a:uFillTx/>
                  <a:latin typeface="ABBvoice"/>
                  <a:ea typeface="ABBvoice"/>
                  <a:cs typeface="ABBvoice"/>
                </a:rPr>
                <a:t>Sengul</a:t>
              </a:r>
              <a:endParaRPr kumimoji="0" lang="en-US" sz="1600" b="1" i="0" u="none" strike="noStrike" kern="1200" cap="none" spc="0" normalizeH="0" baseline="0" noProof="0" dirty="0">
                <a:ln>
                  <a:noFill/>
                </a:ln>
                <a:solidFill>
                  <a:srgbClr val="000000"/>
                </a:solidFill>
                <a:effectLst/>
                <a:uLnTx/>
                <a:uFillTx/>
                <a:latin typeface="ABBvoice"/>
                <a:ea typeface="ABBvoice"/>
                <a:cs typeface="ABBvoice"/>
              </a:endParaRPr>
            </a:p>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BBvoice"/>
                  <a:ea typeface="ABBvoice"/>
                  <a:cs typeface="ABBvoice"/>
                </a:rPr>
                <a:t>Digital Front End Specialist</a:t>
              </a:r>
            </a:p>
            <a:p>
              <a:pPr marL="358775"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BBvoice"/>
                  <a:ea typeface="ABBvoice"/>
                  <a:cs typeface="ABBvoice"/>
                  <a:hlinkClick r:id="rId4"/>
                </a:rPr>
                <a:t>dilara.sengul@it.abb.com</a:t>
              </a:r>
              <a:endParaRPr kumimoji="0" lang="en-US" sz="1200" b="0" i="0" u="none" strike="noStrike" kern="1200" cap="none" spc="0" normalizeH="0" baseline="0" noProof="0" dirty="0">
                <a:ln>
                  <a:noFill/>
                </a:ln>
                <a:solidFill>
                  <a:srgbClr val="000000"/>
                </a:solidFill>
                <a:effectLst/>
                <a:uLnTx/>
                <a:uFillTx/>
                <a:latin typeface="ABBvoice"/>
                <a:ea typeface="ABBvoice"/>
                <a:cs typeface="ABBvoice"/>
              </a:endParaRPr>
            </a:p>
            <a:p>
              <a:pPr marL="358775"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200" dirty="0">
                  <a:solidFill>
                    <a:srgbClr val="000000"/>
                  </a:solidFill>
                  <a:latin typeface="ABBvoice"/>
                  <a:ea typeface="ABBvoice"/>
                  <a:cs typeface="ABBvoice"/>
                </a:rPr>
                <a:t>+39 3665769287</a:t>
              </a:r>
              <a:endParaRPr kumimoji="0" lang="en-US" sz="1200" b="0" i="0" u="none" strike="noStrike" kern="1200" cap="none" spc="0" normalizeH="0" baseline="0" noProof="0" dirty="0">
                <a:ln>
                  <a:noFill/>
                </a:ln>
                <a:solidFill>
                  <a:srgbClr val="000000"/>
                </a:solidFill>
                <a:effectLst/>
                <a:uLnTx/>
                <a:uFillTx/>
                <a:latin typeface="ABBvoice"/>
                <a:ea typeface="ABBvoice"/>
                <a:cs typeface="ABBvoice"/>
              </a:endParaRPr>
            </a:p>
          </p:txBody>
        </p:sp>
        <p:pic>
          <p:nvPicPr>
            <p:cNvPr id="10" name="Graphic 9">
              <a:extLst>
                <a:ext uri="{FF2B5EF4-FFF2-40B4-BE49-F238E27FC236}">
                  <a16:creationId xmlns:a16="http://schemas.microsoft.com/office/drawing/2014/main" id="{9C5DCCDB-3A5A-40B2-B507-377144F09C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06763" y="2952626"/>
              <a:ext cx="228600" cy="228600"/>
            </a:xfrm>
            <a:prstGeom prst="rect">
              <a:avLst/>
            </a:prstGeom>
          </p:spPr>
        </p:pic>
        <p:pic>
          <p:nvPicPr>
            <p:cNvPr id="11" name="Graphic 10">
              <a:extLst>
                <a:ext uri="{FF2B5EF4-FFF2-40B4-BE49-F238E27FC236}">
                  <a16:creationId xmlns:a16="http://schemas.microsoft.com/office/drawing/2014/main" id="{DC36E7A5-2B92-4714-9275-9E548530F9D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06763" y="3222043"/>
              <a:ext cx="228600" cy="228600"/>
            </a:xfrm>
            <a:prstGeom prst="rect">
              <a:avLst/>
            </a:prstGeom>
          </p:spPr>
        </p:pic>
      </p:grpSp>
      <p:sp>
        <p:nvSpPr>
          <p:cNvPr id="13" name="Content Placeholder 3">
            <a:extLst>
              <a:ext uri="{FF2B5EF4-FFF2-40B4-BE49-F238E27FC236}">
                <a16:creationId xmlns:a16="http://schemas.microsoft.com/office/drawing/2014/main" id="{DC8B9AA6-98F1-4AFB-AE87-40A8F9D12E75}"/>
              </a:ext>
            </a:extLst>
          </p:cNvPr>
          <p:cNvSpPr txBox="1">
            <a:spLocks/>
          </p:cNvSpPr>
          <p:nvPr/>
        </p:nvSpPr>
        <p:spPr bwMode="gray">
          <a:xfrm>
            <a:off x="9408368" y="1922250"/>
            <a:ext cx="2444895" cy="3591138"/>
          </a:xfrm>
          <a:prstGeom prst="rect">
            <a:avLst/>
          </a:prstGeom>
        </p:spPr>
        <p:txBody>
          <a:bodyPr lIns="0" tIns="0" rIns="0" bIns="0" anchor="b"/>
          <a:lstStyle>
            <a:lvl1pPr marL="0" indent="0" algn="l" defTabSz="914491" rtl="0" eaLnBrk="1" latinLnBrk="0" hangingPunct="1">
              <a:spcBef>
                <a:spcPts val="600"/>
              </a:spcBef>
              <a:buFont typeface="Arial" panose="020B0604020202020204" pitchFamily="34" charset="0"/>
              <a:buNone/>
              <a:defRPr sz="10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0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0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0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000" kern="1200">
                <a:solidFill>
                  <a:schemeClr val="tx1"/>
                </a:solidFill>
                <a:latin typeface="+mn-lt"/>
                <a:ea typeface="+mn-ea"/>
                <a:cs typeface="+mn-cs"/>
              </a:defRPr>
            </a:lvl5pPr>
            <a:lvl6pPr marL="360036" indent="-180018" algn="ctr"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ctr"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ctr"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ctr"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1" i="0" u="none" strike="noStrike" kern="1200" cap="none" spc="0" normalizeH="0" baseline="0" noProof="0">
                <a:ln>
                  <a:noFill/>
                </a:ln>
                <a:solidFill>
                  <a:srgbClr val="FFFFFF"/>
                </a:solidFill>
                <a:effectLst/>
                <a:uLnTx/>
                <a:uFillTx/>
                <a:latin typeface="ABBvoice"/>
                <a:ea typeface="ABBvoice"/>
                <a:cs typeface="ABBvoice"/>
              </a:rPr>
              <a:t>Resources</a:t>
            </a:r>
          </a:p>
          <a:p>
            <a:pPr marL="171450" marR="0" lvl="0" indent="-171450" algn="l" defTabSz="914491"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ABBvoice"/>
                <a:ea typeface="ABBvoice"/>
                <a:cs typeface="ABBvoice"/>
                <a:hlinkClick r:id="rId9">
                  <a:extLst>
                    <a:ext uri="{A12FA001-AC4F-418D-AE19-62706E023703}">
                      <ahyp:hlinkClr xmlns:ahyp="http://schemas.microsoft.com/office/drawing/2018/hyperlinkcolor" val="tx"/>
                    </a:ext>
                  </a:extLst>
                </a:hlinkClick>
              </a:rPr>
              <a:t>ABB Connect Partner Hub</a:t>
            </a:r>
            <a:endParaRPr kumimoji="0" lang="en-US" sz="1000" b="0" i="0" u="none" strike="noStrike" kern="1200" cap="none" spc="0" normalizeH="0" baseline="0" noProof="0">
              <a:ln>
                <a:noFill/>
              </a:ln>
              <a:solidFill>
                <a:srgbClr val="FFFFFF"/>
              </a:solidFill>
              <a:effectLst/>
              <a:uLnTx/>
              <a:uFillTx/>
              <a:latin typeface="ABBvoice"/>
              <a:ea typeface="ABBvoice"/>
              <a:cs typeface="ABBvoice"/>
            </a:endParaRPr>
          </a:p>
          <a:p>
            <a:pPr marL="171450" marR="0" lvl="0" indent="-171450" algn="l" defTabSz="914491"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ABBvoice"/>
                <a:ea typeface="ABBvoice"/>
                <a:cs typeface="ABBvoice"/>
                <a:hlinkClick r:id="rId10">
                  <a:extLst>
                    <a:ext uri="{A12FA001-AC4F-418D-AE19-62706E023703}">
                      <ahyp:hlinkClr xmlns:ahyp="http://schemas.microsoft.com/office/drawing/2018/hyperlinkcolor" val="tx"/>
                    </a:ext>
                  </a:extLst>
                </a:hlinkClick>
              </a:rPr>
              <a:t>ESCo System Program web page</a:t>
            </a:r>
            <a:endParaRPr kumimoji="0" lang="en-US" sz="1000" b="0" i="0" u="none" strike="noStrike" kern="1200" cap="none" spc="0" normalizeH="0" baseline="0" noProof="0">
              <a:ln>
                <a:noFill/>
              </a:ln>
              <a:solidFill>
                <a:srgbClr val="FFFFFF"/>
              </a:solidFill>
              <a:effectLst/>
              <a:uLnTx/>
              <a:uFillTx/>
              <a:latin typeface="ABBvoice"/>
              <a:ea typeface="ABBvoice"/>
              <a:cs typeface="ABBvoice"/>
            </a:endParaRPr>
          </a:p>
          <a:p>
            <a:pPr marL="171450" marR="0" lvl="0" indent="-171450" algn="l" defTabSz="914491"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ABBvoice"/>
                <a:ea typeface="ABBvoice"/>
                <a:cs typeface="ABBvoice"/>
                <a:hlinkClick r:id="rId11">
                  <a:extLst>
                    <a:ext uri="{A12FA001-AC4F-418D-AE19-62706E023703}">
                      <ahyp:hlinkClr xmlns:ahyp="http://schemas.microsoft.com/office/drawing/2018/hyperlinkcolor" val="tx"/>
                    </a:ext>
                  </a:extLst>
                </a:hlinkClick>
              </a:rPr>
              <a:t>ABB Ability Energy Manager brochure</a:t>
            </a:r>
            <a:endParaRPr kumimoji="0" lang="en-US" sz="1000" b="0" i="0" u="none" strike="noStrike" kern="1200" cap="none" spc="0" normalizeH="0" baseline="0" noProof="0">
              <a:ln>
                <a:noFill/>
              </a:ln>
              <a:solidFill>
                <a:srgbClr val="FFFFFF"/>
              </a:solidFill>
              <a:effectLst/>
              <a:uLnTx/>
              <a:uFillTx/>
              <a:latin typeface="ABBvoice"/>
              <a:ea typeface="ABBvoice"/>
              <a:cs typeface="ABBvoice"/>
            </a:endParaRPr>
          </a:p>
          <a:p>
            <a:pPr marL="171450" marR="0" lvl="0" indent="-171450" algn="l" defTabSz="914491"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srgbClr val="FFFFFF"/>
                </a:solidFill>
                <a:effectLst/>
                <a:uLnTx/>
                <a:uFillTx/>
                <a:latin typeface="ABBvoice"/>
                <a:ea typeface="ABBvoice"/>
                <a:cs typeface="ABBvoice"/>
                <a:hlinkClick r:id="rId10">
                  <a:extLst>
                    <a:ext uri="{A12FA001-AC4F-418D-AE19-62706E023703}">
                      <ahyp:hlinkClr xmlns:ahyp="http://schemas.microsoft.com/office/drawing/2018/hyperlinkcolor" val="tx"/>
                    </a:ext>
                  </a:extLst>
                </a:hlinkClick>
              </a:rPr>
              <a:t>ABB Ability Energy Manager web page</a:t>
            </a:r>
            <a:endParaRPr kumimoji="0" lang="en-US" sz="1000" b="0" i="0" u="none" strike="noStrike" kern="1200" cap="none" spc="0" normalizeH="0" baseline="0" noProof="0">
              <a:ln>
                <a:noFill/>
              </a:ln>
              <a:solidFill>
                <a:srgbClr val="FFFFFF"/>
              </a:solidFill>
              <a:effectLst/>
              <a:uLnTx/>
              <a:uFillTx/>
              <a:latin typeface="ABBvoice"/>
              <a:ea typeface="ABBvoice"/>
              <a:cs typeface="ABBvoice"/>
            </a:endParaRPr>
          </a:p>
        </p:txBody>
      </p:sp>
      <p:grpSp>
        <p:nvGrpSpPr>
          <p:cNvPr id="14" name="Group 13">
            <a:extLst>
              <a:ext uri="{FF2B5EF4-FFF2-40B4-BE49-F238E27FC236}">
                <a16:creationId xmlns:a16="http://schemas.microsoft.com/office/drawing/2014/main" id="{FE0582D6-62E1-4192-8A9A-5F98DC8A217B}"/>
              </a:ext>
            </a:extLst>
          </p:cNvPr>
          <p:cNvGrpSpPr/>
          <p:nvPr/>
        </p:nvGrpSpPr>
        <p:grpSpPr>
          <a:xfrm>
            <a:off x="2104516" y="4008913"/>
            <a:ext cx="4140000" cy="1180951"/>
            <a:chOff x="2099043" y="2327526"/>
            <a:chExt cx="4140000" cy="1180951"/>
          </a:xfrm>
        </p:grpSpPr>
        <p:sp>
          <p:nvSpPr>
            <p:cNvPr id="16" name="Content Placeholder 3">
              <a:extLst>
                <a:ext uri="{FF2B5EF4-FFF2-40B4-BE49-F238E27FC236}">
                  <a16:creationId xmlns:a16="http://schemas.microsoft.com/office/drawing/2014/main" id="{46716A12-54C9-47D4-964F-32920188556B}"/>
                </a:ext>
              </a:extLst>
            </p:cNvPr>
            <p:cNvSpPr txBox="1">
              <a:spLocks/>
            </p:cNvSpPr>
            <p:nvPr/>
          </p:nvSpPr>
          <p:spPr bwMode="gray">
            <a:xfrm>
              <a:off x="2099043" y="2327526"/>
              <a:ext cx="4140000" cy="1180951"/>
            </a:xfrm>
            <a:prstGeom prst="rect">
              <a:avLst/>
            </a:prstGeom>
          </p:spPr>
          <p:txBody>
            <a:bodyPr lIns="0" tIns="0" rIns="0" bIns="0" anchor="ctr"/>
            <a:lstStyle>
              <a:lvl1pPr marL="0" indent="0" algn="l" defTabSz="914491" rtl="0" eaLnBrk="1" latinLnBrk="0" hangingPunct="1">
                <a:spcBef>
                  <a:spcPts val="600"/>
                </a:spcBef>
                <a:buFont typeface="Arial" panose="020B0604020202020204" pitchFamily="34" charset="0"/>
                <a:buNone/>
                <a:defRPr sz="1400" kern="1200">
                  <a:solidFill>
                    <a:schemeClr val="tx1"/>
                  </a:solidFill>
                  <a:latin typeface="+mn-lt"/>
                  <a:ea typeface="+mn-ea"/>
                  <a:cs typeface="+mn-cs"/>
                </a:defRPr>
              </a:lvl1pPr>
              <a:lvl2pPr marL="180018"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2pPr>
              <a:lvl3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3pPr>
              <a:lvl4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4pPr>
              <a:lvl5pPr marL="360036" indent="-180018" algn="l" defTabSz="914491" rtl="0" eaLnBrk="1" latinLnBrk="0" hangingPunct="1">
                <a:spcBef>
                  <a:spcPts val="600"/>
                </a:spcBef>
                <a:buFont typeface="ABBvoice" panose="020D0603020503020204" pitchFamily="34" charset="0"/>
                <a:buChar char="•"/>
                <a:defRPr sz="1400" kern="1200">
                  <a:solidFill>
                    <a:schemeClr val="tx1"/>
                  </a:solidFill>
                  <a:latin typeface="+mn-lt"/>
                  <a:ea typeface="+mn-ea"/>
                  <a:cs typeface="+mn-cs"/>
                </a:defRPr>
              </a:lvl5pPr>
              <a:lvl6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6pPr>
              <a:lvl7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7pPr>
              <a:lvl8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8pPr>
              <a:lvl9pPr marL="360036" indent="-180018" algn="l" defTabSz="914491" rtl="0" eaLnBrk="1" latinLnBrk="0" hangingPunct="1">
                <a:spcBef>
                  <a:spcPts val="600"/>
                </a:spcBef>
                <a:buFont typeface="Arial" panose="020B0604020202020204" pitchFamily="34" charset="0"/>
                <a:buChar char="•"/>
                <a:defRPr sz="1400" kern="1200">
                  <a:solidFill>
                    <a:schemeClr val="tx1"/>
                  </a:solidFill>
                  <a:latin typeface="+mn-lt"/>
                  <a:ea typeface="+mn-ea"/>
                  <a:cs typeface="+mn-cs"/>
                </a:defRPr>
              </a:lvl9pPr>
            </a:lstStyle>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BBvoice"/>
                  <a:ea typeface="ABBvoice"/>
                  <a:cs typeface="ABBvoice"/>
                </a:rPr>
                <a:t>Laura Moscatelli</a:t>
              </a:r>
            </a:p>
            <a:p>
              <a:pPr marL="0"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BBvoice"/>
                  <a:ea typeface="ABBvoice"/>
                  <a:cs typeface="ABBvoice"/>
                </a:rPr>
                <a:t>Global Communications Specialist</a:t>
              </a:r>
            </a:p>
            <a:p>
              <a:pPr marL="358775"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BBvoice"/>
                  <a:ea typeface="ABBvoice"/>
                  <a:cs typeface="ABBvoice"/>
                  <a:hlinkClick r:id="rId12"/>
                </a:rPr>
                <a:t>laura.moscatelli@it.abb.com</a:t>
              </a:r>
              <a:r>
                <a:rPr kumimoji="0" lang="en-US" sz="1200" b="0" i="0" u="none" strike="noStrike" kern="1200" cap="none" spc="0" normalizeH="0" baseline="0" noProof="0" dirty="0">
                  <a:ln>
                    <a:noFill/>
                  </a:ln>
                  <a:solidFill>
                    <a:srgbClr val="000000"/>
                  </a:solidFill>
                  <a:effectLst/>
                  <a:uLnTx/>
                  <a:uFillTx/>
                  <a:latin typeface="ABBvoice"/>
                  <a:ea typeface="ABBvoice"/>
                  <a:cs typeface="ABBvoice"/>
                </a:rPr>
                <a:t> </a:t>
              </a:r>
            </a:p>
            <a:p>
              <a:pPr marL="358775" marR="0" lvl="0" indent="0" algn="l" defTabSz="914491"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000000"/>
                  </a:solidFill>
                  <a:effectLst/>
                  <a:uLnTx/>
                  <a:uFillTx/>
                  <a:latin typeface="ABBvoice"/>
                  <a:ea typeface="ABBvoice"/>
                  <a:cs typeface="ABBvoice"/>
                </a:rPr>
                <a:t>+39 3385366607</a:t>
              </a:r>
            </a:p>
          </p:txBody>
        </p:sp>
        <p:pic>
          <p:nvPicPr>
            <p:cNvPr id="17" name="Graphic 16">
              <a:extLst>
                <a:ext uri="{FF2B5EF4-FFF2-40B4-BE49-F238E27FC236}">
                  <a16:creationId xmlns:a16="http://schemas.microsoft.com/office/drawing/2014/main" id="{A22A8EB0-CFE1-4F17-9138-F51F1223CB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06763" y="2952626"/>
              <a:ext cx="228600" cy="228600"/>
            </a:xfrm>
            <a:prstGeom prst="rect">
              <a:avLst/>
            </a:prstGeom>
          </p:spPr>
        </p:pic>
        <p:pic>
          <p:nvPicPr>
            <p:cNvPr id="18" name="Graphic 17">
              <a:extLst>
                <a:ext uri="{FF2B5EF4-FFF2-40B4-BE49-F238E27FC236}">
                  <a16:creationId xmlns:a16="http://schemas.microsoft.com/office/drawing/2014/main" id="{E14FFB8E-CC43-4CC5-8E32-17A01C462B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06763" y="3222043"/>
              <a:ext cx="228600" cy="228600"/>
            </a:xfrm>
            <a:prstGeom prst="rect">
              <a:avLst/>
            </a:prstGeom>
          </p:spPr>
        </p:pic>
      </p:grpSp>
      <p:pic>
        <p:nvPicPr>
          <p:cNvPr id="19" name="Picture Placeholder 26" descr="A person smiling for the camera&#10;&#10;Description automatically generated with medium confidence">
            <a:extLst>
              <a:ext uri="{FF2B5EF4-FFF2-40B4-BE49-F238E27FC236}">
                <a16:creationId xmlns:a16="http://schemas.microsoft.com/office/drawing/2014/main" id="{FAF7493A-2A66-498B-90D8-1205F8015848}"/>
              </a:ext>
            </a:extLst>
          </p:cNvPr>
          <p:cNvPicPr>
            <a:picLocks noChangeAspect="1"/>
          </p:cNvPicPr>
          <p:nvPr/>
        </p:nvPicPr>
        <p:blipFill>
          <a:blip r:embed="rId13"/>
          <a:srcRect t="5882" b="5882"/>
          <a:stretch>
            <a:fillRect/>
          </a:stretch>
        </p:blipFill>
        <p:spPr>
          <a:xfrm>
            <a:off x="232196" y="3767538"/>
            <a:ext cx="1663700" cy="1663700"/>
          </a:xfrm>
          <a:prstGeom prst="ellipse">
            <a:avLst/>
          </a:prstGeom>
        </p:spPr>
      </p:pic>
      <p:pic>
        <p:nvPicPr>
          <p:cNvPr id="20" name="Picture Placeholder 50" descr="A person smiling for the camera&#10;&#10;Description automatically generated with medium confidence">
            <a:extLst>
              <a:ext uri="{FF2B5EF4-FFF2-40B4-BE49-F238E27FC236}">
                <a16:creationId xmlns:a16="http://schemas.microsoft.com/office/drawing/2014/main" id="{4932C8C0-CF0B-4FB1-AE0F-FA6546DBD59C}"/>
              </a:ext>
            </a:extLst>
          </p:cNvPr>
          <p:cNvPicPr>
            <a:picLocks noChangeAspect="1"/>
          </p:cNvPicPr>
          <p:nvPr/>
        </p:nvPicPr>
        <p:blipFill>
          <a:blip r:embed="rId14"/>
          <a:srcRect l="48" r="48"/>
          <a:stretch>
            <a:fillRect/>
          </a:stretch>
        </p:blipFill>
        <p:spPr bwMode="gray">
          <a:xfrm>
            <a:off x="232196" y="1830832"/>
            <a:ext cx="1663700" cy="1665287"/>
          </a:xfrm>
          <a:prstGeom prst="rect">
            <a:avLst/>
          </a:prstGeom>
        </p:spPr>
      </p:pic>
      <p:sp>
        <p:nvSpPr>
          <p:cNvPr id="3" name="TextBox 2">
            <a:extLst>
              <a:ext uri="{FF2B5EF4-FFF2-40B4-BE49-F238E27FC236}">
                <a16:creationId xmlns:a16="http://schemas.microsoft.com/office/drawing/2014/main" id="{8B31E976-04EC-4221-A18B-CBE2C8D00753}"/>
              </a:ext>
            </a:extLst>
          </p:cNvPr>
          <p:cNvSpPr txBox="1"/>
          <p:nvPr/>
        </p:nvSpPr>
        <p:spPr bwMode="gray">
          <a:xfrm>
            <a:off x="232196" y="5932449"/>
            <a:ext cx="8744124" cy="866020"/>
          </a:xfrm>
          <a:prstGeom prst="rect">
            <a:avLst/>
          </a:prstGeom>
          <a:solidFill>
            <a:schemeClr val="bg1"/>
          </a:solidFill>
        </p:spPr>
        <p:txBody>
          <a:bodyPr wrap="square" lIns="72000" tIns="72000" rIns="72000" bIns="72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ABBvoice"/>
              <a:ea typeface="ABBvoice"/>
              <a:cs typeface="ABBvoice"/>
            </a:endParaRPr>
          </a:p>
        </p:txBody>
      </p:sp>
    </p:spTree>
    <p:custDataLst>
      <p:custData r:id="rId1"/>
      <p:custData r:id="rId2"/>
    </p:custDataLst>
    <p:extLst>
      <p:ext uri="{BB962C8B-B14F-4D97-AF65-F5344CB8AC3E}">
        <p14:creationId xmlns:p14="http://schemas.microsoft.com/office/powerpoint/2010/main" val="275523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270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F1D74922-AF3B-4B4A-830B-E2ECCF301FC8}"/>
              </a:ext>
            </a:extLst>
          </p:cNvPr>
          <p:cNvSpPr txBox="1">
            <a:spLocks/>
          </p:cNvSpPr>
          <p:nvPr/>
        </p:nvSpPr>
        <p:spPr bwMode="gray">
          <a:xfrm>
            <a:off x="7086012" y="953230"/>
            <a:ext cx="4445727" cy="522680"/>
          </a:xfrm>
          <a:prstGeom prst="rect">
            <a:avLst/>
          </a:prstGeom>
        </p:spPr>
        <p:txBody>
          <a:bodyPr vert="horz" lIns="0" tIns="0" rIns="0" bIns="0" rtlCol="0" anchor="ctr">
            <a:noAutofit/>
          </a:bodyPr>
          <a:lstStyle>
            <a:defPPr>
              <a:defRPr lang="fi-FI"/>
            </a:defPPr>
            <a:lvl1pPr marR="0" lvl="0" indent="0" algn="ctr" defTabSz="914491" fontAlgn="auto">
              <a:lnSpc>
                <a:spcPct val="100000"/>
              </a:lnSpc>
              <a:spcBef>
                <a:spcPts val="0"/>
              </a:spcBef>
              <a:spcAft>
                <a:spcPts val="0"/>
              </a:spcAft>
              <a:buClrTx/>
              <a:buSzTx/>
              <a:buFont typeface="Arial" panose="020B0604020202020204" pitchFamily="34" charset="0"/>
              <a:buNone/>
              <a:tabLst/>
              <a:defRPr sz="1000" b="1">
                <a:solidFill>
                  <a:srgbClr val="000000"/>
                </a:solidFill>
                <a:latin typeface="ABBvoice"/>
                <a:ea typeface="ABBvoice"/>
                <a:cs typeface="ABBvoice"/>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pPr marL="0" marR="0" lvl="0" indent="0" algn="l" defTabSz="91449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000000"/>
              </a:solidFill>
              <a:effectLst/>
              <a:uLnTx/>
              <a:uFillTx/>
              <a:latin typeface="ABBvoice"/>
              <a:ea typeface="ABBvoice Light" panose="020D0403020503020204" pitchFamily="34" charset="0"/>
              <a:cs typeface="ABBvoice Light" panose="020D0403020503020204" pitchFamily="34" charset="0"/>
            </a:endParaRPr>
          </a:p>
        </p:txBody>
      </p:sp>
      <p:sp>
        <p:nvSpPr>
          <p:cNvPr id="52" name="Text Placeholder 1">
            <a:extLst>
              <a:ext uri="{FF2B5EF4-FFF2-40B4-BE49-F238E27FC236}">
                <a16:creationId xmlns:a16="http://schemas.microsoft.com/office/drawing/2014/main" id="{A3958CE5-EB5B-4DAE-8420-AE57DA8B2C26}"/>
              </a:ext>
            </a:extLst>
          </p:cNvPr>
          <p:cNvSpPr txBox="1">
            <a:spLocks/>
          </p:cNvSpPr>
          <p:nvPr/>
        </p:nvSpPr>
        <p:spPr bwMode="gray">
          <a:xfrm>
            <a:off x="1061285" y="2988197"/>
            <a:ext cx="4929438" cy="252151"/>
          </a:xfrm>
          <a:prstGeom prst="rect">
            <a:avLst/>
          </a:prstGeom>
        </p:spPr>
        <p:txBody>
          <a:bodyPr vert="horz" lIns="0" tIns="0" rIns="0" bIns="0" rtlCol="0" anchor="ctr">
            <a:noAutofit/>
          </a:bodyPr>
          <a:lstStyle>
            <a:defPPr>
              <a:defRPr lang="fi-FI"/>
            </a:defPPr>
            <a:lvl1pPr marR="0" lvl="0" indent="0" algn="ctr" defTabSz="914491" fontAlgn="auto">
              <a:lnSpc>
                <a:spcPct val="100000"/>
              </a:lnSpc>
              <a:spcBef>
                <a:spcPts val="0"/>
              </a:spcBef>
              <a:spcAft>
                <a:spcPts val="0"/>
              </a:spcAft>
              <a:buClrTx/>
              <a:buSzTx/>
              <a:buFont typeface="Arial" panose="020B0604020202020204" pitchFamily="34" charset="0"/>
              <a:buNone/>
              <a:tabLst/>
              <a:defRPr sz="1000" b="1">
                <a:solidFill>
                  <a:srgbClr val="000000"/>
                </a:solidFill>
                <a:latin typeface="ABBvoice"/>
                <a:ea typeface="ABBvoice"/>
                <a:cs typeface="ABBvoice"/>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pPr marL="0" marR="0" lvl="0" indent="0" algn="l" defTabSz="91449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BBvoice"/>
                <a:ea typeface="ABBvoice"/>
                <a:cs typeface="ABBvoice"/>
              </a:rPr>
              <a:t>… </a:t>
            </a:r>
            <a:r>
              <a:rPr kumimoji="0" lang="en-US" sz="1600" b="0" i="0" u="none" strike="noStrike" kern="1200" cap="none" spc="0" normalizeH="0" baseline="0" noProof="0" dirty="0">
                <a:ln>
                  <a:noFill/>
                </a:ln>
                <a:solidFill>
                  <a:srgbClr val="000000"/>
                </a:solidFill>
                <a:effectLst/>
                <a:uLnTx/>
                <a:uFillTx/>
                <a:latin typeface="ABBvoice"/>
                <a:ea typeface="ABBvoice"/>
                <a:cs typeface="ABBvoice"/>
              </a:rPr>
              <a:t>create </a:t>
            </a:r>
            <a:r>
              <a:rPr kumimoji="0" lang="en-US" sz="1600" b="1" i="0" u="none" strike="noStrike" kern="1200" cap="none" spc="0" normalizeH="0" baseline="0" noProof="0" dirty="0">
                <a:ln>
                  <a:noFill/>
                </a:ln>
                <a:solidFill>
                  <a:srgbClr val="FF000F"/>
                </a:solidFill>
                <a:effectLst/>
                <a:uLnTx/>
                <a:uFillTx/>
                <a:latin typeface="ABBvoice"/>
                <a:ea typeface="ABBvoice"/>
                <a:cs typeface="ABBvoice"/>
              </a:rPr>
              <a:t>project</a:t>
            </a:r>
            <a:r>
              <a:rPr kumimoji="0" lang="en-US" sz="1600" b="0" i="0" u="none" strike="noStrike" kern="1200" cap="none" spc="0" normalizeH="0" baseline="0" noProof="0" dirty="0">
                <a:ln>
                  <a:noFill/>
                </a:ln>
                <a:solidFill>
                  <a:srgbClr val="000000"/>
                </a:solidFill>
                <a:effectLst/>
                <a:uLnTx/>
                <a:uFillTx/>
                <a:latin typeface="ABBvoice"/>
                <a:ea typeface="ABBvoice"/>
                <a:cs typeface="ABBvoice"/>
              </a:rPr>
              <a:t> opportunities?</a:t>
            </a:r>
          </a:p>
        </p:txBody>
      </p:sp>
      <p:sp>
        <p:nvSpPr>
          <p:cNvPr id="18" name="Date Placeholder 17">
            <a:extLst>
              <a:ext uri="{FF2B5EF4-FFF2-40B4-BE49-F238E27FC236}">
                <a16:creationId xmlns:a16="http://schemas.microsoft.com/office/drawing/2014/main" id="{0EF4A06E-BE1B-4922-9BB3-5335EFEB3DE8}"/>
              </a:ext>
            </a:extLst>
          </p:cNvPr>
          <p:cNvSpPr>
            <a:spLocks noGrp="1"/>
          </p:cNvSpPr>
          <p:nvPr>
            <p:ph type="dt" sz="half"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C35D0C-4168-4069-8052-8F863192AE8B}" type="datetime4">
              <a:rPr kumimoji="0" lang="en-US" sz="1400" b="0" i="0" u="none" strike="noStrike" kern="1200" cap="none" spc="0" normalizeH="0" baseline="0" noProof="0" smtClean="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December 9, 2022</a:t>
            </a:fld>
            <a:endParaRPr kumimoji="0" lang="en-US" sz="14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19" name="Slide Number Placeholder 18">
            <a:extLst>
              <a:ext uri="{FF2B5EF4-FFF2-40B4-BE49-F238E27FC236}">
                <a16:creationId xmlns:a16="http://schemas.microsoft.com/office/drawing/2014/main" id="{F5DF43E6-9226-463A-BFD6-98CDF9718C29}"/>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A9A9A9"/>
                </a:solidFill>
                <a:effectLst/>
                <a:uLnTx/>
                <a:uFillTx/>
                <a:latin typeface="ABBvoice"/>
                <a:ea typeface="ABBvoice"/>
                <a:cs typeface="ABBvoice"/>
              </a:rPr>
              <a:t>Slide </a:t>
            </a:r>
            <a:fld id="{619F89D8-7AE3-494A-97F3-03D680869632}" type="slidenum">
              <a:rPr kumimoji="0" lang="en-US" sz="1400" b="0" i="0" u="none" strike="noStrike" kern="1200" cap="none" spc="0" normalizeH="0" baseline="0" noProof="0" smtClean="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20" name="Footer Placeholder 19">
            <a:extLst>
              <a:ext uri="{FF2B5EF4-FFF2-40B4-BE49-F238E27FC236}">
                <a16:creationId xmlns:a16="http://schemas.microsoft.com/office/drawing/2014/main" id="{BC46494F-BD16-4D75-ABFE-1AFA613828F3}"/>
              </a:ext>
            </a:extLst>
          </p:cNvPr>
          <p:cNvSpPr>
            <a:spLocks noGrp="1"/>
          </p:cNvSpPr>
          <p:nvPr>
            <p:ph type="ftr" sz="quarter" idx="19"/>
          </p:nvPr>
        </p:nvSpPr>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A9A9A9"/>
              </a:solidFill>
              <a:effectLst/>
              <a:uLnTx/>
              <a:uFillTx/>
              <a:latin typeface="ABBvoice"/>
              <a:ea typeface="ABBvoice"/>
              <a:cs typeface="ABBvoice"/>
            </a:endParaRPr>
          </a:p>
        </p:txBody>
      </p:sp>
      <p:grpSp>
        <p:nvGrpSpPr>
          <p:cNvPr id="24" name="Group 23">
            <a:extLst>
              <a:ext uri="{FF2B5EF4-FFF2-40B4-BE49-F238E27FC236}">
                <a16:creationId xmlns:a16="http://schemas.microsoft.com/office/drawing/2014/main" id="{B3A36A07-C1DC-4A16-86BF-E8E64F6C7D67}"/>
              </a:ext>
            </a:extLst>
          </p:cNvPr>
          <p:cNvGrpSpPr/>
          <p:nvPr/>
        </p:nvGrpSpPr>
        <p:grpSpPr>
          <a:xfrm>
            <a:off x="553549" y="1980716"/>
            <a:ext cx="5322164" cy="4389226"/>
            <a:chOff x="372261" y="1417802"/>
            <a:chExt cx="5322164" cy="4389226"/>
          </a:xfrm>
        </p:grpSpPr>
        <p:sp>
          <p:nvSpPr>
            <p:cNvPr id="45" name="Text Placeholder 1">
              <a:extLst>
                <a:ext uri="{FF2B5EF4-FFF2-40B4-BE49-F238E27FC236}">
                  <a16:creationId xmlns:a16="http://schemas.microsoft.com/office/drawing/2014/main" id="{FCD1BE08-F435-42CF-9DA4-DCABE05876EF}"/>
                </a:ext>
              </a:extLst>
            </p:cNvPr>
            <p:cNvSpPr txBox="1">
              <a:spLocks/>
            </p:cNvSpPr>
            <p:nvPr/>
          </p:nvSpPr>
          <p:spPr bwMode="gray">
            <a:xfrm>
              <a:off x="959423" y="1417802"/>
              <a:ext cx="4546787" cy="775092"/>
            </a:xfrm>
            <a:prstGeom prst="rect">
              <a:avLst/>
            </a:prstGeom>
          </p:spPr>
          <p:txBody>
            <a:bodyPr vert="horz" lIns="0" tIns="0" rIns="0" bIns="0" rtlCol="0" anchor="ctr">
              <a:noAutofit/>
            </a:bodyPr>
            <a:lstStyle>
              <a:defPPr>
                <a:defRPr lang="fi-FI"/>
              </a:defPPr>
              <a:lvl1pPr marR="0" lvl="0" indent="0" algn="ctr" defTabSz="914491" fontAlgn="auto">
                <a:lnSpc>
                  <a:spcPct val="100000"/>
                </a:lnSpc>
                <a:spcBef>
                  <a:spcPts val="0"/>
                </a:spcBef>
                <a:spcAft>
                  <a:spcPts val="0"/>
                </a:spcAft>
                <a:buClrTx/>
                <a:buSzTx/>
                <a:buFont typeface="Arial" panose="020B0604020202020204" pitchFamily="34" charset="0"/>
                <a:buNone/>
                <a:tabLst/>
                <a:defRPr sz="1000" b="1">
                  <a:solidFill>
                    <a:srgbClr val="000000"/>
                  </a:solidFill>
                  <a:latin typeface="ABBvoice"/>
                  <a:ea typeface="ABBvoice"/>
                  <a:cs typeface="ABBvoice"/>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pPr marL="0" marR="0" lvl="0" indent="0" algn="l" defTabSz="914491"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0000"/>
                  </a:solidFill>
                  <a:effectLst/>
                  <a:uLnTx/>
                  <a:uFillTx/>
                  <a:latin typeface="ABBvoice"/>
                  <a:ea typeface="ABBvoice"/>
                  <a:cs typeface="ABBvoice"/>
                </a:rPr>
                <a:t>… </a:t>
              </a:r>
              <a:r>
                <a:rPr kumimoji="0" lang="en-US" sz="1600" b="0" i="0" u="none" strike="noStrike" kern="1200" cap="none" spc="0" normalizeH="0" baseline="0" noProof="0" dirty="0">
                  <a:ln>
                    <a:noFill/>
                  </a:ln>
                  <a:solidFill>
                    <a:srgbClr val="000000"/>
                  </a:solidFill>
                  <a:effectLst/>
                  <a:uLnTx/>
                  <a:uFillTx/>
                  <a:latin typeface="ABBvoice"/>
                  <a:ea typeface="ABBvoice"/>
                  <a:cs typeface="ABBvoice"/>
                </a:rPr>
                <a:t>reach more </a:t>
              </a:r>
              <a:r>
                <a:rPr kumimoji="0" lang="en-US" sz="1600" b="1" i="0" u="none" strike="noStrike" kern="1200" cap="none" spc="0" normalizeH="0" baseline="0" noProof="0" dirty="0">
                  <a:ln>
                    <a:noFill/>
                  </a:ln>
                  <a:solidFill>
                    <a:srgbClr val="FF000F"/>
                  </a:solidFill>
                  <a:effectLst/>
                  <a:uLnTx/>
                  <a:uFillTx/>
                  <a:latin typeface="ABBvoice"/>
                  <a:ea typeface="ABBvoice"/>
                  <a:cs typeface="ABBvoice"/>
                </a:rPr>
                <a:t>end-users</a:t>
              </a:r>
              <a:r>
                <a:rPr kumimoji="0" lang="en-US" sz="1600" b="0" i="0" u="none" strike="noStrike" kern="1200" cap="none" spc="0" normalizeH="0" baseline="0" noProof="0" dirty="0">
                  <a:ln>
                    <a:noFill/>
                  </a:ln>
                  <a:solidFill>
                    <a:srgbClr val="000000"/>
                  </a:solidFill>
                  <a:effectLst/>
                  <a:uLnTx/>
                  <a:uFillTx/>
                  <a:latin typeface="ABBvoice"/>
                  <a:ea typeface="ABBvoice"/>
                  <a:cs typeface="ABBvoice"/>
                </a:rPr>
                <a:t> thanks to the additional customers </a:t>
              </a:r>
              <a:r>
                <a:rPr kumimoji="0" lang="en-US" sz="1600" b="0" i="0" u="none" strike="noStrike" kern="0" cap="none" spc="0" normalizeH="0" baseline="0" noProof="0" dirty="0">
                  <a:ln>
                    <a:noFill/>
                  </a:ln>
                  <a:solidFill>
                    <a:srgbClr val="000000"/>
                  </a:solidFill>
                  <a:effectLst/>
                  <a:uLnTx/>
                  <a:uFillTx/>
                  <a:latin typeface="ABBvoice"/>
                  <a:ea typeface="ABBvoice"/>
                  <a:cs typeface="ABBvoice"/>
                  <a:sym typeface="Century Gothic"/>
                </a:rPr>
                <a:t> coming from the ABB customer base?</a:t>
              </a:r>
              <a:r>
                <a:rPr kumimoji="0" lang="en-US" sz="1600" b="1" i="0" u="none" strike="noStrike" kern="0" cap="none" spc="0" normalizeH="0" baseline="0" noProof="0" dirty="0">
                  <a:ln>
                    <a:noFill/>
                  </a:ln>
                  <a:solidFill>
                    <a:srgbClr val="000000"/>
                  </a:solidFill>
                  <a:effectLst/>
                  <a:uLnTx/>
                  <a:uFillTx/>
                  <a:latin typeface="ABBvoice"/>
                  <a:ea typeface="ABBvoice"/>
                  <a:cs typeface="ABBvoice"/>
                  <a:sym typeface="Century Gothic"/>
                </a:rPr>
                <a:t> </a:t>
              </a:r>
              <a:endParaRPr kumimoji="0" lang="en-US" sz="1600" b="0" i="0" u="none" strike="noStrike" kern="0" cap="none" spc="0" normalizeH="0" baseline="0" noProof="0" dirty="0">
                <a:ln>
                  <a:noFill/>
                </a:ln>
                <a:solidFill>
                  <a:srgbClr val="000000"/>
                </a:solidFill>
                <a:effectLst/>
                <a:uLnTx/>
                <a:uFillTx/>
                <a:latin typeface="ABBvoice"/>
                <a:ea typeface="ABBvoice"/>
                <a:cs typeface="ABBvoice"/>
                <a:sym typeface="Century Gothic"/>
              </a:endParaRPr>
            </a:p>
            <a:p>
              <a:pPr marL="0" marR="0" lvl="0" indent="0" algn="l" defTabSz="91449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BBvoice"/>
                <a:ea typeface="ABBvoice"/>
                <a:cs typeface="ABBvoice"/>
              </a:endParaRPr>
            </a:p>
          </p:txBody>
        </p:sp>
        <p:sp>
          <p:nvSpPr>
            <p:cNvPr id="55" name="Text Placeholder 1">
              <a:extLst>
                <a:ext uri="{FF2B5EF4-FFF2-40B4-BE49-F238E27FC236}">
                  <a16:creationId xmlns:a16="http://schemas.microsoft.com/office/drawing/2014/main" id="{7B09BDE7-97DB-4ED7-8264-1F409D08B5DF}"/>
                </a:ext>
              </a:extLst>
            </p:cNvPr>
            <p:cNvSpPr txBox="1">
              <a:spLocks/>
            </p:cNvSpPr>
            <p:nvPr/>
          </p:nvSpPr>
          <p:spPr bwMode="gray">
            <a:xfrm>
              <a:off x="1011656" y="5554877"/>
              <a:ext cx="3994513" cy="252151"/>
            </a:xfrm>
            <a:prstGeom prst="rect">
              <a:avLst/>
            </a:prstGeom>
          </p:spPr>
          <p:txBody>
            <a:bodyPr vert="horz" lIns="0" tIns="0" rIns="0" bIns="0" rtlCol="0" anchor="ctr">
              <a:noAutofit/>
            </a:bodyPr>
            <a:lstStyle>
              <a:defPPr>
                <a:defRPr lang="fi-FI"/>
              </a:defPPr>
              <a:lvl1pPr marR="0" lvl="0" indent="0" algn="ctr" defTabSz="914491" fontAlgn="auto">
                <a:lnSpc>
                  <a:spcPct val="100000"/>
                </a:lnSpc>
                <a:spcBef>
                  <a:spcPts val="0"/>
                </a:spcBef>
                <a:spcAft>
                  <a:spcPts val="0"/>
                </a:spcAft>
                <a:buClrTx/>
                <a:buSzTx/>
                <a:buFont typeface="Arial" panose="020B0604020202020204" pitchFamily="34" charset="0"/>
                <a:buNone/>
                <a:tabLst/>
                <a:defRPr sz="1000" b="1">
                  <a:solidFill>
                    <a:srgbClr val="000000"/>
                  </a:solidFill>
                  <a:latin typeface="ABBvoice"/>
                  <a:ea typeface="ABBvoice"/>
                  <a:cs typeface="ABBvoice"/>
                </a:defRPr>
              </a:lvl1pPr>
              <a:lvl2pPr marL="180018" indent="-180018" defTabSz="914491">
                <a:spcBef>
                  <a:spcPts val="600"/>
                </a:spcBef>
                <a:buFont typeface="ABBvoiceOffice" panose="020D0603020503020204" pitchFamily="34" charset="0"/>
                <a:buChar char="–"/>
                <a:defRPr sz="1400"/>
              </a:lvl2pPr>
              <a:lvl3pPr marL="360036" indent="-180018" defTabSz="914491">
                <a:spcBef>
                  <a:spcPts val="600"/>
                </a:spcBef>
                <a:buFont typeface="Arial" panose="020B0604020202020204" pitchFamily="34" charset="0"/>
                <a:buChar char="•"/>
                <a:defRPr sz="1400"/>
              </a:lvl3pPr>
              <a:lvl4pPr marL="360036" indent="-180018" defTabSz="914491">
                <a:spcBef>
                  <a:spcPts val="600"/>
                </a:spcBef>
                <a:buFont typeface="Arial" panose="020B0604020202020204" pitchFamily="34" charset="0"/>
                <a:buChar char="•"/>
                <a:defRPr sz="1400"/>
              </a:lvl4pPr>
              <a:lvl5pPr marL="360036" indent="-180018" defTabSz="914491">
                <a:spcBef>
                  <a:spcPts val="600"/>
                </a:spcBef>
                <a:buFont typeface="Arial" panose="020B0604020202020204" pitchFamily="34" charset="0"/>
                <a:buChar char="•"/>
                <a:defRPr sz="1400"/>
              </a:lvl5pPr>
              <a:lvl6pPr marL="360036" indent="-180018" defTabSz="914491">
                <a:spcBef>
                  <a:spcPts val="600"/>
                </a:spcBef>
                <a:buFont typeface="Arial" panose="020B0604020202020204" pitchFamily="34" charset="0"/>
                <a:buChar char="•"/>
                <a:defRPr sz="1400"/>
              </a:lvl6pPr>
              <a:lvl7pPr marL="360036" indent="-180018" defTabSz="914491">
                <a:spcBef>
                  <a:spcPts val="600"/>
                </a:spcBef>
                <a:buFont typeface="Arial" panose="020B0604020202020204" pitchFamily="34" charset="0"/>
                <a:buChar char="•"/>
                <a:defRPr sz="1400"/>
              </a:lvl7pPr>
              <a:lvl8pPr marL="360036" indent="-180018" defTabSz="914491">
                <a:spcBef>
                  <a:spcPts val="600"/>
                </a:spcBef>
                <a:buFont typeface="Arial" panose="020B0604020202020204" pitchFamily="34" charset="0"/>
                <a:buChar char="•"/>
                <a:defRPr sz="1400"/>
              </a:lvl8pPr>
              <a:lvl9pPr marL="360036" indent="-180018" defTabSz="914491">
                <a:spcBef>
                  <a:spcPts val="600"/>
                </a:spcBef>
                <a:buFont typeface="Arial" panose="020B0604020202020204" pitchFamily="34" charset="0"/>
                <a:buChar char="•"/>
                <a:defRPr sz="1400"/>
              </a:lvl9pPr>
            </a:lstStyle>
            <a:p>
              <a:pPr marL="0" marR="0" lvl="0" indent="0" algn="l" defTabSz="914491"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rgbClr val="000000"/>
                </a:solidFill>
                <a:effectLst/>
                <a:uLnTx/>
                <a:uFillTx/>
                <a:latin typeface="ABBvoice"/>
                <a:ea typeface="ABBvoice"/>
                <a:cs typeface="ABBvoice"/>
              </a:endParaRPr>
            </a:p>
          </p:txBody>
        </p:sp>
        <p:pic>
          <p:nvPicPr>
            <p:cNvPr id="64" name="Graphic 63">
              <a:extLst>
                <a:ext uri="{FF2B5EF4-FFF2-40B4-BE49-F238E27FC236}">
                  <a16:creationId xmlns:a16="http://schemas.microsoft.com/office/drawing/2014/main" id="{81BF9911-84A7-40EB-9ED0-ECC950526FCD}"/>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1" r="73"/>
            <a:stretch/>
          </p:blipFill>
          <p:spPr>
            <a:xfrm>
              <a:off x="390240" y="2412690"/>
              <a:ext cx="287789" cy="288000"/>
            </a:xfrm>
            <a:prstGeom prst="rect">
              <a:avLst/>
            </a:prstGeom>
          </p:spPr>
        </p:pic>
        <p:pic>
          <p:nvPicPr>
            <p:cNvPr id="66" name="Graphic 65">
              <a:extLst>
                <a:ext uri="{FF2B5EF4-FFF2-40B4-BE49-F238E27FC236}">
                  <a16:creationId xmlns:a16="http://schemas.microsoft.com/office/drawing/2014/main" id="{5D464BC7-1ED9-439A-B590-F79F168E4D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72261" y="1472626"/>
              <a:ext cx="288000" cy="288000"/>
            </a:xfrm>
            <a:prstGeom prst="rect">
              <a:avLst/>
            </a:prstGeom>
          </p:spPr>
        </p:pic>
        <p:sp>
          <p:nvSpPr>
            <p:cNvPr id="58" name="TextBox 57">
              <a:extLst>
                <a:ext uri="{FF2B5EF4-FFF2-40B4-BE49-F238E27FC236}">
                  <a16:creationId xmlns:a16="http://schemas.microsoft.com/office/drawing/2014/main" id="{85FCF1B5-2039-4360-8BE6-F511EF31C200}"/>
                </a:ext>
              </a:extLst>
            </p:cNvPr>
            <p:cNvSpPr txBox="1"/>
            <p:nvPr/>
          </p:nvSpPr>
          <p:spPr bwMode="gray">
            <a:xfrm>
              <a:off x="889100" y="2957512"/>
              <a:ext cx="4805325" cy="2554545"/>
            </a:xfrm>
            <a:prstGeom prst="rect">
              <a:avLst/>
            </a:prstGeom>
            <a:noFill/>
          </p:spPr>
          <p:txBody>
            <a:bodyPr wrap="square">
              <a:spAutoFit/>
            </a:bodyPr>
            <a:lstStyle/>
            <a:p>
              <a:pPr marL="0" marR="0" lvl="0" indent="0" algn="l" defTabSz="892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BBvoice"/>
                <a:ea typeface="ABBvoice"/>
                <a:cs typeface="ABBvoice"/>
                <a:sym typeface="Century Gothic"/>
              </a:endParaRPr>
            </a:p>
            <a:p>
              <a:pPr marL="0" marR="0" lvl="0" indent="0" algn="l" defTabSz="892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BBvoice"/>
                  <a:ea typeface="ABBvoice"/>
                  <a:cs typeface="ABBvoice"/>
                  <a:sym typeface="Century Gothic"/>
                </a:rPr>
                <a:t>… </a:t>
              </a:r>
              <a:r>
                <a:rPr kumimoji="0" lang="en-US" sz="1600" b="1" i="0" u="none" strike="noStrike" kern="0" cap="none" spc="0" normalizeH="0" baseline="0" noProof="0" dirty="0">
                  <a:ln>
                    <a:noFill/>
                  </a:ln>
                  <a:solidFill>
                    <a:srgbClr val="000000"/>
                  </a:solidFill>
                  <a:effectLst/>
                  <a:uLnTx/>
                  <a:uFillTx/>
                  <a:latin typeface="ABBvoice"/>
                  <a:ea typeface="ABBvoice"/>
                  <a:cs typeface="ABBvoice"/>
                  <a:sym typeface="Century Gothic"/>
                </a:rPr>
                <a:t>hit the road together to increase the business leveraging </a:t>
              </a:r>
              <a:r>
                <a:rPr kumimoji="0" lang="en-US" sz="1600" b="1" i="0" u="none" strike="noStrike" kern="0" cap="none" spc="0" normalizeH="0" baseline="0" noProof="0" dirty="0">
                  <a:ln>
                    <a:noFill/>
                  </a:ln>
                  <a:solidFill>
                    <a:srgbClr val="FF1D1D"/>
                  </a:solidFill>
                  <a:effectLst/>
                  <a:uLnTx/>
                  <a:uFillTx/>
                  <a:latin typeface="ABBvoice"/>
                  <a:ea typeface="ABBvoice"/>
                  <a:cs typeface="ABBvoice"/>
                  <a:sym typeface="Century Gothic"/>
                </a:rPr>
                <a:t>a joint value proposition</a:t>
              </a:r>
              <a:r>
                <a:rPr kumimoji="0" lang="en-US" sz="1600" b="1" i="0" u="none" strike="noStrike" kern="0" cap="none" spc="0" normalizeH="0" baseline="0" noProof="0" dirty="0">
                  <a:ln>
                    <a:noFill/>
                  </a:ln>
                  <a:solidFill>
                    <a:srgbClr val="000000"/>
                  </a:solidFill>
                  <a:effectLst/>
                  <a:uLnTx/>
                  <a:uFillTx/>
                  <a:latin typeface="ABBvoice"/>
                  <a:ea typeface="ABBvoice"/>
                  <a:cs typeface="ABBvoice"/>
                  <a:sym typeface="Century Gothic"/>
                </a:rPr>
                <a:t>: ABB HW + SW &amp; ESCO/SI Service ?</a:t>
              </a:r>
            </a:p>
            <a:p>
              <a:pPr marL="0" marR="0" lvl="0" indent="0" algn="l" defTabSz="8929"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BBvoice"/>
                <a:ea typeface="ABBvoice"/>
                <a:cs typeface="ABBvoice"/>
                <a:sym typeface="Century Gothic"/>
              </a:endParaRPr>
            </a:p>
            <a:p>
              <a:pPr marL="0" marR="0" lvl="0" indent="0" algn="l" defTabSz="8929"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BBvoice"/>
                <a:ea typeface="ABBvoice"/>
                <a:cs typeface="ABBvoice"/>
                <a:sym typeface="Century Gothic"/>
              </a:endParaRPr>
            </a:p>
            <a:p>
              <a:pPr marL="0" marR="0" lvl="0" indent="0" algn="l" defTabSz="8929" rtl="0" eaLnBrk="1" fontAlgn="auto" latinLnBrk="0" hangingPunct="0">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ABBvoice"/>
                <a:ea typeface="ABBvoice"/>
                <a:cs typeface="ABBvoice"/>
                <a:sym typeface="Century Gothic"/>
              </a:endParaRPr>
            </a:p>
            <a:p>
              <a:pPr marL="0" marR="0" lvl="0" indent="0" algn="l" defTabSz="8929" rtl="0" eaLnBrk="1" fontAlgn="auto" latinLnBrk="0" hangingPunct="0">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000000"/>
                  </a:solidFill>
                  <a:effectLst/>
                  <a:uLnTx/>
                  <a:uFillTx/>
                  <a:latin typeface="ABBvoice"/>
                  <a:ea typeface="ABBvoice"/>
                  <a:cs typeface="ABBvoice"/>
                  <a:sym typeface="Century Gothic"/>
                </a:rPr>
                <a:t>…benefit from an </a:t>
              </a:r>
              <a:r>
                <a:rPr kumimoji="0" lang="en-US" sz="1600" b="0" i="0" u="none" strike="noStrike" kern="0" cap="none" spc="0" normalizeH="0" baseline="0" noProof="0" dirty="0">
                  <a:ln>
                    <a:noFill/>
                  </a:ln>
                  <a:solidFill>
                    <a:srgbClr val="FF1D1D"/>
                  </a:solidFill>
                  <a:effectLst/>
                  <a:uLnTx/>
                  <a:uFillTx/>
                  <a:latin typeface="ABBvoice"/>
                  <a:ea typeface="ABBvoice"/>
                  <a:cs typeface="ABBvoice"/>
                  <a:sym typeface="Century Gothic"/>
                </a:rPr>
                <a:t>additional business </a:t>
              </a:r>
              <a:r>
                <a:rPr kumimoji="0" lang="en-US" sz="1600" b="0" i="0" u="none" strike="noStrike" kern="0" cap="none" spc="0" normalizeH="0" baseline="0" noProof="0" dirty="0">
                  <a:ln>
                    <a:noFill/>
                  </a:ln>
                  <a:solidFill>
                    <a:srgbClr val="000000"/>
                  </a:solidFill>
                  <a:effectLst/>
                  <a:uLnTx/>
                  <a:uFillTx/>
                  <a:latin typeface="ABBvoice"/>
                  <a:ea typeface="ABBvoice"/>
                  <a:cs typeface="ABBvoice"/>
                  <a:sym typeface="Century Gothic"/>
                </a:rPr>
                <a:t>coming from ABB ?</a:t>
              </a:r>
            </a:p>
            <a:p>
              <a:pPr marL="0" marR="0" lvl="0" indent="0" algn="l" defTabSz="8929" rtl="0" eaLnBrk="1" fontAlgn="auto" latinLnBrk="0" hangingPunct="0">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BBvoice"/>
                <a:ea typeface="ABBvoice"/>
                <a:cs typeface="ABBvoice"/>
                <a:sym typeface="Century Gothic"/>
              </a:endParaRPr>
            </a:p>
          </p:txBody>
        </p:sp>
        <p:pic>
          <p:nvPicPr>
            <p:cNvPr id="23" name="Graphic 22" descr="Boardroom outline">
              <a:extLst>
                <a:ext uri="{FF2B5EF4-FFF2-40B4-BE49-F238E27FC236}">
                  <a16:creationId xmlns:a16="http://schemas.microsoft.com/office/drawing/2014/main" id="{AFD9446B-B322-44D3-AF57-3AF362CF1B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136" y="3317284"/>
              <a:ext cx="326618" cy="454630"/>
            </a:xfrm>
            <a:prstGeom prst="rect">
              <a:avLst/>
            </a:prstGeom>
          </p:spPr>
        </p:pic>
        <p:pic>
          <p:nvPicPr>
            <p:cNvPr id="29" name="Graphic 28" descr="Business Growth outline">
              <a:extLst>
                <a:ext uri="{FF2B5EF4-FFF2-40B4-BE49-F238E27FC236}">
                  <a16:creationId xmlns:a16="http://schemas.microsoft.com/office/drawing/2014/main" id="{5CBD5C1C-51AB-444E-BFB6-B0FECC8C95D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2023" y="4498855"/>
              <a:ext cx="356235" cy="356235"/>
            </a:xfrm>
            <a:prstGeom prst="rect">
              <a:avLst/>
            </a:prstGeom>
          </p:spPr>
        </p:pic>
      </p:grpSp>
      <p:sp>
        <p:nvSpPr>
          <p:cNvPr id="11" name="Rectangle 10">
            <a:extLst>
              <a:ext uri="{FF2B5EF4-FFF2-40B4-BE49-F238E27FC236}">
                <a16:creationId xmlns:a16="http://schemas.microsoft.com/office/drawing/2014/main" id="{0302136C-66BF-456D-A934-AA75CE68A0B0}"/>
              </a:ext>
            </a:extLst>
          </p:cNvPr>
          <p:cNvSpPr/>
          <p:nvPr/>
        </p:nvSpPr>
        <p:spPr bwMode="gray">
          <a:xfrm>
            <a:off x="251927" y="5999584"/>
            <a:ext cx="11940073" cy="8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BBvoice"/>
              <a:ea typeface="ABBvoice"/>
              <a:cs typeface="ABBvoice"/>
            </a:endParaRPr>
          </a:p>
        </p:txBody>
      </p:sp>
      <p:sp>
        <p:nvSpPr>
          <p:cNvPr id="15" name="Rectangle 14">
            <a:extLst>
              <a:ext uri="{FF2B5EF4-FFF2-40B4-BE49-F238E27FC236}">
                <a16:creationId xmlns:a16="http://schemas.microsoft.com/office/drawing/2014/main" id="{49E556DD-0B62-4683-8406-F1F13107DAEE}"/>
              </a:ext>
            </a:extLst>
          </p:cNvPr>
          <p:cNvSpPr/>
          <p:nvPr/>
        </p:nvSpPr>
        <p:spPr bwMode="gray">
          <a:xfrm>
            <a:off x="6096000" y="-7114"/>
            <a:ext cx="6096000" cy="6858000"/>
          </a:xfrm>
          <a:prstGeom prst="rect">
            <a:avLst/>
          </a:prstGeom>
          <a:gradFill>
            <a:gsLst>
              <a:gs pos="38000">
                <a:srgbClr val="C00000">
                  <a:alpha val="23000"/>
                </a:srgbClr>
              </a:gs>
              <a:gs pos="5000">
                <a:schemeClr val="accent3">
                  <a:lumMod val="95000"/>
                  <a:lumOff val="5000"/>
                  <a:alpha val="22000"/>
                </a:schemeClr>
              </a:gs>
              <a:gs pos="69000">
                <a:schemeClr val="bg2">
                  <a:lumMod val="50000"/>
                  <a:alpha val="3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BBvoice"/>
              <a:ea typeface="ABBvoice"/>
              <a:cs typeface="ABBvoice"/>
            </a:endParaRPr>
          </a:p>
        </p:txBody>
      </p:sp>
      <p:sp>
        <p:nvSpPr>
          <p:cNvPr id="34" name="Rectangle: Rounded Corners 33">
            <a:extLst>
              <a:ext uri="{FF2B5EF4-FFF2-40B4-BE49-F238E27FC236}">
                <a16:creationId xmlns:a16="http://schemas.microsoft.com/office/drawing/2014/main" id="{1ED79094-4ABF-48C8-8707-D9D96CE46ABE}"/>
              </a:ext>
            </a:extLst>
          </p:cNvPr>
          <p:cNvSpPr/>
          <p:nvPr/>
        </p:nvSpPr>
        <p:spPr bwMode="gray">
          <a:xfrm>
            <a:off x="7342403" y="3403951"/>
            <a:ext cx="4296046" cy="598369"/>
          </a:xfrm>
          <a:prstGeom prst="roundRect">
            <a:avLst/>
          </a:prstGeom>
          <a:solidFill>
            <a:schemeClr val="bg1"/>
          </a:solidFill>
          <a:ln w="3175">
            <a:solidFill>
              <a:schemeClr val="tx1">
                <a:lumMod val="50000"/>
                <a:lumOff val="50000"/>
              </a:schemeClr>
            </a:solidFill>
          </a:ln>
          <a:effectLst>
            <a:outerShdw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1327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BBvoice" panose="020D0703020503020204" pitchFamily="34" charset="0"/>
                <a:ea typeface="ABBvoice"/>
                <a:cs typeface="ABBvoice"/>
              </a:rPr>
              <a:t>Energy services companies (ESCOs)</a:t>
            </a:r>
          </a:p>
        </p:txBody>
      </p:sp>
      <p:sp>
        <p:nvSpPr>
          <p:cNvPr id="36" name="Rectangle: Rounded Corners 35">
            <a:extLst>
              <a:ext uri="{FF2B5EF4-FFF2-40B4-BE49-F238E27FC236}">
                <a16:creationId xmlns:a16="http://schemas.microsoft.com/office/drawing/2014/main" id="{25F5C201-426F-4E65-B1D4-2AA17D5E6483}"/>
              </a:ext>
            </a:extLst>
          </p:cNvPr>
          <p:cNvSpPr/>
          <p:nvPr/>
        </p:nvSpPr>
        <p:spPr bwMode="gray">
          <a:xfrm>
            <a:off x="7342403" y="4443516"/>
            <a:ext cx="4296046" cy="621682"/>
          </a:xfrm>
          <a:prstGeom prst="roundRect">
            <a:avLst/>
          </a:prstGeom>
          <a:solidFill>
            <a:schemeClr val="bg1"/>
          </a:solidFill>
          <a:ln w="3175">
            <a:solidFill>
              <a:schemeClr val="tx1">
                <a:lumMod val="50000"/>
                <a:lumOff val="50000"/>
              </a:schemeClr>
            </a:solidFill>
          </a:ln>
          <a:effectLst>
            <a:outerShdw dist="508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1327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BBvoice" panose="020D0703020503020204" pitchFamily="34" charset="0"/>
                <a:ea typeface="ABBvoice"/>
                <a:cs typeface="ABBvoice"/>
              </a:rPr>
              <a:t>System Integrators</a:t>
            </a:r>
          </a:p>
        </p:txBody>
      </p:sp>
      <p:sp>
        <p:nvSpPr>
          <p:cNvPr id="39" name="Isosceles Triangle 38">
            <a:extLst>
              <a:ext uri="{FF2B5EF4-FFF2-40B4-BE49-F238E27FC236}">
                <a16:creationId xmlns:a16="http://schemas.microsoft.com/office/drawing/2014/main" id="{3F6208E3-D515-436D-B3E9-7D41061F71D9}"/>
              </a:ext>
            </a:extLst>
          </p:cNvPr>
          <p:cNvSpPr/>
          <p:nvPr/>
        </p:nvSpPr>
        <p:spPr bwMode="gray">
          <a:xfrm rot="5400000">
            <a:off x="5523017" y="3016870"/>
            <a:ext cx="2097444" cy="132790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lstStyle/>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BBvoice"/>
              <a:ea typeface="ABBvoice"/>
              <a:cs typeface="ABBvoice"/>
            </a:endParaRPr>
          </a:p>
        </p:txBody>
      </p:sp>
      <p:sp>
        <p:nvSpPr>
          <p:cNvPr id="3" name="Title 2">
            <a:extLst>
              <a:ext uri="{FF2B5EF4-FFF2-40B4-BE49-F238E27FC236}">
                <a16:creationId xmlns:a16="http://schemas.microsoft.com/office/drawing/2014/main" id="{839C0C5C-5B6D-45E3-B076-D0089A385339}"/>
              </a:ext>
            </a:extLst>
          </p:cNvPr>
          <p:cNvSpPr>
            <a:spLocks noGrp="1"/>
          </p:cNvSpPr>
          <p:nvPr>
            <p:ph type="title"/>
          </p:nvPr>
        </p:nvSpPr>
        <p:spPr/>
        <p:txBody>
          <a:bodyPr/>
          <a:lstStyle/>
          <a:p>
            <a:r>
              <a:rPr lang="en-US" sz="2600" b="0" i="0" dirty="0">
                <a:solidFill>
                  <a:srgbClr val="000000"/>
                </a:solidFill>
                <a:effectLst/>
              </a:rPr>
              <a:t>Give your projects a boost: </a:t>
            </a:r>
            <a:r>
              <a:rPr lang="en-US" sz="2600" b="1" i="0" dirty="0">
                <a:solidFill>
                  <a:srgbClr val="000000"/>
                </a:solidFill>
                <a:effectLst/>
              </a:rPr>
              <a:t>Energize Your Business</a:t>
            </a:r>
            <a:endParaRPr lang="en-US" sz="2600" dirty="0"/>
          </a:p>
        </p:txBody>
      </p:sp>
      <p:sp>
        <p:nvSpPr>
          <p:cNvPr id="48" name="Rectangle: Rounded Corners 47">
            <a:extLst>
              <a:ext uri="{FF2B5EF4-FFF2-40B4-BE49-F238E27FC236}">
                <a16:creationId xmlns:a16="http://schemas.microsoft.com/office/drawing/2014/main" id="{7B7AF5EE-8EE7-4819-B6ED-8383192EE7C8}"/>
              </a:ext>
            </a:extLst>
          </p:cNvPr>
          <p:cNvSpPr/>
          <p:nvPr/>
        </p:nvSpPr>
        <p:spPr bwMode="gray">
          <a:xfrm>
            <a:off x="7340970" y="2370528"/>
            <a:ext cx="4296046" cy="598369"/>
          </a:xfrm>
          <a:prstGeom prst="roundRect">
            <a:avLst/>
          </a:prstGeom>
          <a:solidFill>
            <a:schemeClr val="bg1"/>
          </a:solidFill>
          <a:ln w="3175">
            <a:solidFill>
              <a:schemeClr val="tx1">
                <a:lumMod val="50000"/>
                <a:lumOff val="50000"/>
              </a:schemeClr>
            </a:solidFill>
          </a:ln>
          <a:effectLst>
            <a:outerShdw dist="50800" dir="5400000" algn="ctr" rotWithShape="0">
              <a:srgbClr val="FF0000"/>
            </a:outerShdw>
          </a:effectLst>
          <a:scene3d>
            <a:camera prst="orthographicFront"/>
            <a:lightRig rig="threePt" dir="t"/>
          </a:scene3d>
          <a:sp3d prstMaterial="dkEdge"/>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1327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BBvoice" panose="020D0703020503020204" pitchFamily="34" charset="0"/>
                <a:ea typeface="ABBvoice"/>
                <a:cs typeface="ABBvoice"/>
              </a:rPr>
              <a:t>Energy consultants </a:t>
            </a:r>
          </a:p>
        </p:txBody>
      </p:sp>
    </p:spTree>
    <p:extLst>
      <p:ext uri="{BB962C8B-B14F-4D97-AF65-F5344CB8AC3E}">
        <p14:creationId xmlns:p14="http://schemas.microsoft.com/office/powerpoint/2010/main" val="4257925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3756" y="289813"/>
            <a:ext cx="305435" cy="391795"/>
          </a:xfrm>
          <a:prstGeom prst="rect">
            <a:avLst/>
          </a:prstGeom>
        </p:spPr>
        <p:txBody>
          <a:bodyPr vert="horz" wrap="square" lIns="0" tIns="12700" rIns="0" bIns="0" rtlCol="0">
            <a:spAutoFit/>
          </a:bodyPr>
          <a:lstStyle/>
          <a:p>
            <a:pPr marL="0" marR="0" lvl="0" indent="0" algn="l" defTabSz="914400" rtl="0" eaLnBrk="1" fontAlgn="auto" latinLnBrk="0" hangingPunct="1">
              <a:lnSpc>
                <a:spcPct val="100000"/>
              </a:lnSpc>
              <a:spcBef>
                <a:spcPts val="100"/>
              </a:spcBef>
              <a:spcAft>
                <a:spcPts val="0"/>
              </a:spcAft>
              <a:buClrTx/>
              <a:buSzTx/>
              <a:buFontTx/>
              <a:buNone/>
              <a:tabLst/>
              <a:defRPr/>
            </a:pPr>
            <a:r>
              <a:rPr kumimoji="0" sz="2400" b="1" i="0" u="none" strike="noStrike" kern="1200" cap="none" spc="220" normalizeH="0" baseline="0" noProof="0" dirty="0">
                <a:ln>
                  <a:noFill/>
                </a:ln>
                <a:solidFill>
                  <a:srgbClr val="FF000E"/>
                </a:solidFill>
                <a:effectLst/>
                <a:uLnTx/>
                <a:uFillTx/>
                <a:latin typeface="Tahoma"/>
                <a:ea typeface="+mn-ea"/>
                <a:cs typeface="Tahoma"/>
              </a:rPr>
              <a:t>—</a:t>
            </a:r>
            <a:endParaRPr kumimoji="0" sz="2400" b="0" i="0" u="none" strike="noStrike" kern="1200" cap="none" spc="0" normalizeH="0" baseline="0" noProof="0">
              <a:ln>
                <a:noFill/>
              </a:ln>
              <a:solidFill>
                <a:prstClr val="black"/>
              </a:solidFill>
              <a:effectLst/>
              <a:uLnTx/>
              <a:uFillTx/>
              <a:latin typeface="Tahoma"/>
              <a:ea typeface="+mn-ea"/>
              <a:cs typeface="Tahoma"/>
            </a:endParaRPr>
          </a:p>
        </p:txBody>
      </p:sp>
      <p:sp>
        <p:nvSpPr>
          <p:cNvPr id="4" name="object 4"/>
          <p:cNvSpPr txBox="1">
            <a:spLocks noGrp="1"/>
          </p:cNvSpPr>
          <p:nvPr>
            <p:ph type="title"/>
          </p:nvPr>
        </p:nvSpPr>
        <p:spPr>
          <a:xfrm>
            <a:off x="307847" y="649985"/>
            <a:ext cx="9051925" cy="412934"/>
          </a:xfrm>
          <a:prstGeom prst="rect">
            <a:avLst/>
          </a:prstGeom>
        </p:spPr>
        <p:txBody>
          <a:bodyPr vert="horz" wrap="square" lIns="0" tIns="12700" rIns="0" bIns="0" rtlCol="0">
            <a:spAutoFit/>
          </a:bodyPr>
          <a:lstStyle/>
          <a:p>
            <a:pPr marL="25400">
              <a:lnSpc>
                <a:spcPct val="100000"/>
              </a:lnSpc>
              <a:spcBef>
                <a:spcPts val="100"/>
              </a:spcBef>
            </a:pPr>
            <a:r>
              <a:rPr lang="en-US" sz="2600" b="1" i="0" dirty="0">
                <a:solidFill>
                  <a:srgbClr val="000000"/>
                </a:solidFill>
                <a:effectLst/>
                <a:latin typeface="ABBvoice (Headings)"/>
                <a:ea typeface="ABBvoice" panose="020D0703020503020204" pitchFamily="34" charset="0"/>
                <a:cs typeface="ABBvoice" panose="020D0703020503020204" pitchFamily="34" charset="0"/>
              </a:rPr>
              <a:t>Why should I participate in the program?</a:t>
            </a:r>
            <a:endParaRPr sz="2600" dirty="0">
              <a:latin typeface="ABBvoice (Headings)"/>
              <a:ea typeface="ABBvoice" panose="020D0703020503020204" pitchFamily="34" charset="0"/>
              <a:cs typeface="ABBvoice" panose="020D0703020503020204" pitchFamily="34" charset="0"/>
            </a:endParaRPr>
          </a:p>
        </p:txBody>
      </p:sp>
      <p:sp>
        <p:nvSpPr>
          <p:cNvPr id="5" name="object 5"/>
          <p:cNvSpPr/>
          <p:nvPr/>
        </p:nvSpPr>
        <p:spPr>
          <a:xfrm>
            <a:off x="0" y="1206583"/>
            <a:ext cx="12192000" cy="1120140"/>
          </a:xfrm>
          <a:custGeom>
            <a:avLst/>
            <a:gdLst/>
            <a:ahLst/>
            <a:cxnLst/>
            <a:rect l="l" t="t" r="r" b="b"/>
            <a:pathLst>
              <a:path w="12192000" h="1120139">
                <a:moveTo>
                  <a:pt x="12192000" y="0"/>
                </a:moveTo>
                <a:lnTo>
                  <a:pt x="0" y="0"/>
                </a:lnTo>
                <a:lnTo>
                  <a:pt x="0" y="1120139"/>
                </a:lnTo>
                <a:lnTo>
                  <a:pt x="12192000" y="1120139"/>
                </a:lnTo>
                <a:lnTo>
                  <a:pt x="12192000" y="0"/>
                </a:lnTo>
                <a:close/>
              </a:path>
            </a:pathLst>
          </a:custGeom>
          <a:solidFill>
            <a:srgbClr val="E9E9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7" name="object 7"/>
          <p:cNvGrpSpPr/>
          <p:nvPr/>
        </p:nvGrpSpPr>
        <p:grpSpPr>
          <a:xfrm>
            <a:off x="332366" y="2094167"/>
            <a:ext cx="2845410" cy="2192248"/>
            <a:chOff x="184277" y="2929001"/>
            <a:chExt cx="2319020" cy="2006600"/>
          </a:xfrm>
        </p:grpSpPr>
        <p:sp>
          <p:nvSpPr>
            <p:cNvPr id="8" name="object 8"/>
            <p:cNvSpPr/>
            <p:nvPr/>
          </p:nvSpPr>
          <p:spPr>
            <a:xfrm>
              <a:off x="196977" y="2941701"/>
              <a:ext cx="2293620" cy="1981200"/>
            </a:xfrm>
            <a:custGeom>
              <a:avLst/>
              <a:gdLst/>
              <a:ahLst/>
              <a:cxnLst/>
              <a:rect l="l" t="t" r="r" b="b"/>
              <a:pathLst>
                <a:path w="2293620" h="1981200">
                  <a:moveTo>
                    <a:pt x="1963420" y="0"/>
                  </a:moveTo>
                  <a:lnTo>
                    <a:pt x="330212" y="0"/>
                  </a:lnTo>
                  <a:lnTo>
                    <a:pt x="281416" y="3580"/>
                  </a:lnTo>
                  <a:lnTo>
                    <a:pt x="234842" y="13979"/>
                  </a:lnTo>
                  <a:lnTo>
                    <a:pt x="191003" y="30688"/>
                  </a:lnTo>
                  <a:lnTo>
                    <a:pt x="150408" y="53195"/>
                  </a:lnTo>
                  <a:lnTo>
                    <a:pt x="113568" y="80989"/>
                  </a:lnTo>
                  <a:lnTo>
                    <a:pt x="80995" y="113561"/>
                  </a:lnTo>
                  <a:lnTo>
                    <a:pt x="53199" y="150399"/>
                  </a:lnTo>
                  <a:lnTo>
                    <a:pt x="30690" y="190992"/>
                  </a:lnTo>
                  <a:lnTo>
                    <a:pt x="13980" y="234831"/>
                  </a:lnTo>
                  <a:lnTo>
                    <a:pt x="3580" y="281403"/>
                  </a:lnTo>
                  <a:lnTo>
                    <a:pt x="0" y="330200"/>
                  </a:lnTo>
                  <a:lnTo>
                    <a:pt x="0" y="1651000"/>
                  </a:lnTo>
                  <a:lnTo>
                    <a:pt x="3580" y="1699796"/>
                  </a:lnTo>
                  <a:lnTo>
                    <a:pt x="13980" y="1746368"/>
                  </a:lnTo>
                  <a:lnTo>
                    <a:pt x="30690" y="1790207"/>
                  </a:lnTo>
                  <a:lnTo>
                    <a:pt x="53199" y="1830800"/>
                  </a:lnTo>
                  <a:lnTo>
                    <a:pt x="80995" y="1867638"/>
                  </a:lnTo>
                  <a:lnTo>
                    <a:pt x="113568" y="1900210"/>
                  </a:lnTo>
                  <a:lnTo>
                    <a:pt x="150408" y="1928004"/>
                  </a:lnTo>
                  <a:lnTo>
                    <a:pt x="191003" y="1950511"/>
                  </a:lnTo>
                  <a:lnTo>
                    <a:pt x="234842" y="1967220"/>
                  </a:lnTo>
                  <a:lnTo>
                    <a:pt x="281416" y="1977619"/>
                  </a:lnTo>
                  <a:lnTo>
                    <a:pt x="330212" y="1981200"/>
                  </a:lnTo>
                  <a:lnTo>
                    <a:pt x="1963420" y="1981200"/>
                  </a:lnTo>
                  <a:lnTo>
                    <a:pt x="2012216" y="1977619"/>
                  </a:lnTo>
                  <a:lnTo>
                    <a:pt x="2058788" y="1967220"/>
                  </a:lnTo>
                  <a:lnTo>
                    <a:pt x="2102627" y="1950511"/>
                  </a:lnTo>
                  <a:lnTo>
                    <a:pt x="2143220" y="1928004"/>
                  </a:lnTo>
                  <a:lnTo>
                    <a:pt x="2180058" y="1900210"/>
                  </a:lnTo>
                  <a:lnTo>
                    <a:pt x="2212630" y="1867638"/>
                  </a:lnTo>
                  <a:lnTo>
                    <a:pt x="2240424" y="1830800"/>
                  </a:lnTo>
                  <a:lnTo>
                    <a:pt x="2262931" y="1790207"/>
                  </a:lnTo>
                  <a:lnTo>
                    <a:pt x="2279640" y="1746368"/>
                  </a:lnTo>
                  <a:lnTo>
                    <a:pt x="2290039" y="1699796"/>
                  </a:lnTo>
                  <a:lnTo>
                    <a:pt x="2293620" y="1651000"/>
                  </a:lnTo>
                  <a:lnTo>
                    <a:pt x="2293620" y="330200"/>
                  </a:lnTo>
                  <a:lnTo>
                    <a:pt x="2290039" y="281403"/>
                  </a:lnTo>
                  <a:lnTo>
                    <a:pt x="2279640" y="234831"/>
                  </a:lnTo>
                  <a:lnTo>
                    <a:pt x="2262931" y="190992"/>
                  </a:lnTo>
                  <a:lnTo>
                    <a:pt x="2240424" y="150399"/>
                  </a:lnTo>
                  <a:lnTo>
                    <a:pt x="2212630" y="113561"/>
                  </a:lnTo>
                  <a:lnTo>
                    <a:pt x="2180058" y="80989"/>
                  </a:lnTo>
                  <a:lnTo>
                    <a:pt x="2143220" y="53195"/>
                  </a:lnTo>
                  <a:lnTo>
                    <a:pt x="2102627" y="30688"/>
                  </a:lnTo>
                  <a:lnTo>
                    <a:pt x="2058788" y="13979"/>
                  </a:lnTo>
                  <a:lnTo>
                    <a:pt x="2012216" y="3580"/>
                  </a:lnTo>
                  <a:lnTo>
                    <a:pt x="1963420" y="0"/>
                  </a:lnTo>
                  <a:close/>
                </a:path>
              </a:pathLst>
            </a:custGeom>
            <a:solidFill>
              <a:srgbClr val="F9F9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object 9"/>
            <p:cNvSpPr/>
            <p:nvPr/>
          </p:nvSpPr>
          <p:spPr>
            <a:xfrm>
              <a:off x="196977" y="2941701"/>
              <a:ext cx="2293620" cy="1981200"/>
            </a:xfrm>
            <a:custGeom>
              <a:avLst/>
              <a:gdLst/>
              <a:ahLst/>
              <a:cxnLst/>
              <a:rect l="l" t="t" r="r" b="b"/>
              <a:pathLst>
                <a:path w="2293620" h="1981200">
                  <a:moveTo>
                    <a:pt x="0" y="330200"/>
                  </a:moveTo>
                  <a:lnTo>
                    <a:pt x="3580" y="281403"/>
                  </a:lnTo>
                  <a:lnTo>
                    <a:pt x="13980" y="234831"/>
                  </a:lnTo>
                  <a:lnTo>
                    <a:pt x="30690" y="190992"/>
                  </a:lnTo>
                  <a:lnTo>
                    <a:pt x="53199" y="150399"/>
                  </a:lnTo>
                  <a:lnTo>
                    <a:pt x="80995" y="113561"/>
                  </a:lnTo>
                  <a:lnTo>
                    <a:pt x="113568" y="80989"/>
                  </a:lnTo>
                  <a:lnTo>
                    <a:pt x="150408" y="53195"/>
                  </a:lnTo>
                  <a:lnTo>
                    <a:pt x="191003" y="30688"/>
                  </a:lnTo>
                  <a:lnTo>
                    <a:pt x="234842" y="13979"/>
                  </a:lnTo>
                  <a:lnTo>
                    <a:pt x="281416" y="3580"/>
                  </a:lnTo>
                  <a:lnTo>
                    <a:pt x="330212" y="0"/>
                  </a:lnTo>
                  <a:lnTo>
                    <a:pt x="1963420" y="0"/>
                  </a:lnTo>
                  <a:lnTo>
                    <a:pt x="2012216" y="3580"/>
                  </a:lnTo>
                  <a:lnTo>
                    <a:pt x="2058788" y="13979"/>
                  </a:lnTo>
                  <a:lnTo>
                    <a:pt x="2102627" y="30688"/>
                  </a:lnTo>
                  <a:lnTo>
                    <a:pt x="2143220" y="53195"/>
                  </a:lnTo>
                  <a:lnTo>
                    <a:pt x="2180058" y="80989"/>
                  </a:lnTo>
                  <a:lnTo>
                    <a:pt x="2212630" y="113561"/>
                  </a:lnTo>
                  <a:lnTo>
                    <a:pt x="2240424" y="150399"/>
                  </a:lnTo>
                  <a:lnTo>
                    <a:pt x="2262931" y="190992"/>
                  </a:lnTo>
                  <a:lnTo>
                    <a:pt x="2279640" y="234831"/>
                  </a:lnTo>
                  <a:lnTo>
                    <a:pt x="2290039" y="281403"/>
                  </a:lnTo>
                  <a:lnTo>
                    <a:pt x="2293620" y="330200"/>
                  </a:lnTo>
                  <a:lnTo>
                    <a:pt x="2293620" y="1651000"/>
                  </a:lnTo>
                  <a:lnTo>
                    <a:pt x="2290039" y="1699796"/>
                  </a:lnTo>
                  <a:lnTo>
                    <a:pt x="2279640" y="1746368"/>
                  </a:lnTo>
                  <a:lnTo>
                    <a:pt x="2262931" y="1790207"/>
                  </a:lnTo>
                  <a:lnTo>
                    <a:pt x="2240424" y="1830800"/>
                  </a:lnTo>
                  <a:lnTo>
                    <a:pt x="2212630" y="1867638"/>
                  </a:lnTo>
                  <a:lnTo>
                    <a:pt x="2180058" y="1900210"/>
                  </a:lnTo>
                  <a:lnTo>
                    <a:pt x="2143220" y="1928004"/>
                  </a:lnTo>
                  <a:lnTo>
                    <a:pt x="2102627" y="1950511"/>
                  </a:lnTo>
                  <a:lnTo>
                    <a:pt x="2058788" y="1967220"/>
                  </a:lnTo>
                  <a:lnTo>
                    <a:pt x="2012216" y="1977619"/>
                  </a:lnTo>
                  <a:lnTo>
                    <a:pt x="1963420" y="1981200"/>
                  </a:lnTo>
                  <a:lnTo>
                    <a:pt x="330212" y="1981200"/>
                  </a:lnTo>
                  <a:lnTo>
                    <a:pt x="281416" y="1977619"/>
                  </a:lnTo>
                  <a:lnTo>
                    <a:pt x="234842" y="1967220"/>
                  </a:lnTo>
                  <a:lnTo>
                    <a:pt x="191003" y="1950511"/>
                  </a:lnTo>
                  <a:lnTo>
                    <a:pt x="150408" y="1928004"/>
                  </a:lnTo>
                  <a:lnTo>
                    <a:pt x="113568" y="1900210"/>
                  </a:lnTo>
                  <a:lnTo>
                    <a:pt x="80995" y="1867638"/>
                  </a:lnTo>
                  <a:lnTo>
                    <a:pt x="53199" y="1830800"/>
                  </a:lnTo>
                  <a:lnTo>
                    <a:pt x="30690" y="1790207"/>
                  </a:lnTo>
                  <a:lnTo>
                    <a:pt x="13980" y="1746368"/>
                  </a:lnTo>
                  <a:lnTo>
                    <a:pt x="3580" y="1699796"/>
                  </a:lnTo>
                  <a:lnTo>
                    <a:pt x="0" y="1651000"/>
                  </a:lnTo>
                  <a:lnTo>
                    <a:pt x="0" y="330200"/>
                  </a:lnTo>
                  <a:close/>
                </a:path>
              </a:pathLst>
            </a:custGeom>
            <a:ln w="25400">
              <a:solidFill>
                <a:srgbClr val="C8C8C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object 10"/>
          <p:cNvSpPr txBox="1"/>
          <p:nvPr/>
        </p:nvSpPr>
        <p:spPr>
          <a:xfrm>
            <a:off x="403728" y="2350382"/>
            <a:ext cx="2951561" cy="227626"/>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BBvoice" panose="020D0703020503020204" pitchFamily="34" charset="0"/>
                <a:ea typeface="ABBvoice" panose="020D0703020503020204" pitchFamily="34" charset="0"/>
                <a:cs typeface="ABBvoice" panose="020D0703020503020204" pitchFamily="34" charset="0"/>
              </a:rPr>
              <a:t>A </a:t>
            </a:r>
            <a:r>
              <a:rPr kumimoji="0" lang="en-US" sz="1400" b="0" i="0" u="none" strike="noStrike" kern="1200" cap="none" spc="0" normalizeH="0" baseline="0" noProof="0" dirty="0" err="1">
                <a:ln>
                  <a:noFill/>
                </a:ln>
                <a:solidFill>
                  <a:prstClr val="black"/>
                </a:solidFill>
                <a:effectLst/>
                <a:uLnTx/>
                <a:uFillTx/>
                <a:latin typeface="ABBvoice" panose="020D0703020503020204" pitchFamily="34" charset="0"/>
                <a:ea typeface="ABBvoice" panose="020D0703020503020204" pitchFamily="34" charset="0"/>
                <a:cs typeface="ABBvoice" panose="020D0703020503020204" pitchFamily="34" charset="0"/>
              </a:rPr>
              <a:t>c</a:t>
            </a:r>
            <a:r>
              <a:rPr kumimoji="0" lang="en-US" sz="1400" b="1" i="0" u="none" strike="noStrike" kern="1200" cap="none" spc="0" normalizeH="0" baseline="0" noProof="0" dirty="0" err="1">
                <a:ln>
                  <a:noFill/>
                </a:ln>
                <a:solidFill>
                  <a:prstClr val="black"/>
                </a:solidFill>
                <a:effectLst/>
                <a:uLnTx/>
                <a:uFillTx/>
                <a:latin typeface="ABBvoice" panose="020D0703020503020204" pitchFamily="34" charset="0"/>
                <a:ea typeface="ABBvoice" panose="020D0703020503020204" pitchFamily="34" charset="0"/>
                <a:cs typeface="ABBvoice" panose="020D0703020503020204" pitchFamily="34" charset="0"/>
              </a:rPr>
              <a:t>omplete&amp;effective</a:t>
            </a:r>
            <a:r>
              <a:rPr kumimoji="0" lang="en-US" sz="1400" b="1" i="0" u="none" strike="noStrike" kern="1200" cap="none" spc="0" normalizeH="0" baseline="0" noProof="0" dirty="0">
                <a:ln>
                  <a:noFill/>
                </a:ln>
                <a:solidFill>
                  <a:prstClr val="black"/>
                </a:solidFill>
                <a:effectLst/>
                <a:uLnTx/>
                <a:uFillTx/>
                <a:latin typeface="ABBvoice" panose="020D0703020503020204" pitchFamily="34" charset="0"/>
                <a:ea typeface="ABBvoice" panose="020D0703020503020204" pitchFamily="34" charset="0"/>
                <a:cs typeface="ABBvoice" panose="020D0703020503020204" pitchFamily="34" charset="0"/>
              </a:rPr>
              <a:t> approach</a:t>
            </a:r>
          </a:p>
        </p:txBody>
      </p:sp>
      <p:grpSp>
        <p:nvGrpSpPr>
          <p:cNvPr id="12" name="object 12"/>
          <p:cNvGrpSpPr/>
          <p:nvPr/>
        </p:nvGrpSpPr>
        <p:grpSpPr>
          <a:xfrm>
            <a:off x="3399179" y="2131165"/>
            <a:ext cx="2670685" cy="2135849"/>
            <a:chOff x="2551048" y="2929001"/>
            <a:chExt cx="2319020" cy="2006600"/>
          </a:xfrm>
        </p:grpSpPr>
        <p:sp>
          <p:nvSpPr>
            <p:cNvPr id="13" name="object 13"/>
            <p:cNvSpPr/>
            <p:nvPr/>
          </p:nvSpPr>
          <p:spPr>
            <a:xfrm>
              <a:off x="2563748" y="2941701"/>
              <a:ext cx="2293620" cy="1981200"/>
            </a:xfrm>
            <a:custGeom>
              <a:avLst/>
              <a:gdLst/>
              <a:ahLst/>
              <a:cxnLst/>
              <a:rect l="l" t="t" r="r" b="b"/>
              <a:pathLst>
                <a:path w="2293620" h="1981200">
                  <a:moveTo>
                    <a:pt x="1963420" y="0"/>
                  </a:moveTo>
                  <a:lnTo>
                    <a:pt x="330200" y="0"/>
                  </a:lnTo>
                  <a:lnTo>
                    <a:pt x="281403" y="3580"/>
                  </a:lnTo>
                  <a:lnTo>
                    <a:pt x="234831" y="13979"/>
                  </a:lnTo>
                  <a:lnTo>
                    <a:pt x="190992" y="30688"/>
                  </a:lnTo>
                  <a:lnTo>
                    <a:pt x="150399" y="53195"/>
                  </a:lnTo>
                  <a:lnTo>
                    <a:pt x="113561" y="80989"/>
                  </a:lnTo>
                  <a:lnTo>
                    <a:pt x="80989" y="113561"/>
                  </a:lnTo>
                  <a:lnTo>
                    <a:pt x="53195" y="150399"/>
                  </a:lnTo>
                  <a:lnTo>
                    <a:pt x="30688" y="190992"/>
                  </a:lnTo>
                  <a:lnTo>
                    <a:pt x="13979" y="234831"/>
                  </a:lnTo>
                  <a:lnTo>
                    <a:pt x="3580" y="281403"/>
                  </a:lnTo>
                  <a:lnTo>
                    <a:pt x="0" y="330200"/>
                  </a:lnTo>
                  <a:lnTo>
                    <a:pt x="0" y="1651000"/>
                  </a:lnTo>
                  <a:lnTo>
                    <a:pt x="3580" y="1699796"/>
                  </a:lnTo>
                  <a:lnTo>
                    <a:pt x="13979" y="1746368"/>
                  </a:lnTo>
                  <a:lnTo>
                    <a:pt x="30688" y="1790207"/>
                  </a:lnTo>
                  <a:lnTo>
                    <a:pt x="53195" y="1830800"/>
                  </a:lnTo>
                  <a:lnTo>
                    <a:pt x="80989" y="1867638"/>
                  </a:lnTo>
                  <a:lnTo>
                    <a:pt x="113561" y="1900210"/>
                  </a:lnTo>
                  <a:lnTo>
                    <a:pt x="150399" y="1928004"/>
                  </a:lnTo>
                  <a:lnTo>
                    <a:pt x="190992" y="1950511"/>
                  </a:lnTo>
                  <a:lnTo>
                    <a:pt x="234831" y="1967220"/>
                  </a:lnTo>
                  <a:lnTo>
                    <a:pt x="281403" y="1977619"/>
                  </a:lnTo>
                  <a:lnTo>
                    <a:pt x="330200" y="1981200"/>
                  </a:lnTo>
                  <a:lnTo>
                    <a:pt x="1963420" y="1981200"/>
                  </a:lnTo>
                  <a:lnTo>
                    <a:pt x="2012216" y="1977619"/>
                  </a:lnTo>
                  <a:lnTo>
                    <a:pt x="2058788" y="1967220"/>
                  </a:lnTo>
                  <a:lnTo>
                    <a:pt x="2102627" y="1950511"/>
                  </a:lnTo>
                  <a:lnTo>
                    <a:pt x="2143220" y="1928004"/>
                  </a:lnTo>
                  <a:lnTo>
                    <a:pt x="2180058" y="1900210"/>
                  </a:lnTo>
                  <a:lnTo>
                    <a:pt x="2212630" y="1867638"/>
                  </a:lnTo>
                  <a:lnTo>
                    <a:pt x="2240424" y="1830800"/>
                  </a:lnTo>
                  <a:lnTo>
                    <a:pt x="2262931" y="1790207"/>
                  </a:lnTo>
                  <a:lnTo>
                    <a:pt x="2279640" y="1746368"/>
                  </a:lnTo>
                  <a:lnTo>
                    <a:pt x="2290039" y="1699796"/>
                  </a:lnTo>
                  <a:lnTo>
                    <a:pt x="2293620" y="1651000"/>
                  </a:lnTo>
                  <a:lnTo>
                    <a:pt x="2293620" y="330200"/>
                  </a:lnTo>
                  <a:lnTo>
                    <a:pt x="2290039" y="281403"/>
                  </a:lnTo>
                  <a:lnTo>
                    <a:pt x="2279640" y="234831"/>
                  </a:lnTo>
                  <a:lnTo>
                    <a:pt x="2262931" y="190992"/>
                  </a:lnTo>
                  <a:lnTo>
                    <a:pt x="2240424" y="150399"/>
                  </a:lnTo>
                  <a:lnTo>
                    <a:pt x="2212630" y="113561"/>
                  </a:lnTo>
                  <a:lnTo>
                    <a:pt x="2180058" y="80989"/>
                  </a:lnTo>
                  <a:lnTo>
                    <a:pt x="2143220" y="53195"/>
                  </a:lnTo>
                  <a:lnTo>
                    <a:pt x="2102627" y="30688"/>
                  </a:lnTo>
                  <a:lnTo>
                    <a:pt x="2058788" y="13979"/>
                  </a:lnTo>
                  <a:lnTo>
                    <a:pt x="2012216" y="3580"/>
                  </a:lnTo>
                  <a:lnTo>
                    <a:pt x="1963420" y="0"/>
                  </a:lnTo>
                  <a:close/>
                </a:path>
              </a:pathLst>
            </a:custGeom>
            <a:solidFill>
              <a:srgbClr val="F9F9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object 14"/>
            <p:cNvSpPr/>
            <p:nvPr/>
          </p:nvSpPr>
          <p:spPr>
            <a:xfrm>
              <a:off x="2563748" y="2941701"/>
              <a:ext cx="2293620" cy="1981200"/>
            </a:xfrm>
            <a:custGeom>
              <a:avLst/>
              <a:gdLst/>
              <a:ahLst/>
              <a:cxnLst/>
              <a:rect l="l" t="t" r="r" b="b"/>
              <a:pathLst>
                <a:path w="2293620" h="1981200">
                  <a:moveTo>
                    <a:pt x="0" y="330200"/>
                  </a:moveTo>
                  <a:lnTo>
                    <a:pt x="3580" y="281403"/>
                  </a:lnTo>
                  <a:lnTo>
                    <a:pt x="13979" y="234831"/>
                  </a:lnTo>
                  <a:lnTo>
                    <a:pt x="30688" y="190992"/>
                  </a:lnTo>
                  <a:lnTo>
                    <a:pt x="53195" y="150399"/>
                  </a:lnTo>
                  <a:lnTo>
                    <a:pt x="80989" y="113561"/>
                  </a:lnTo>
                  <a:lnTo>
                    <a:pt x="113561" y="80989"/>
                  </a:lnTo>
                  <a:lnTo>
                    <a:pt x="150399" y="53195"/>
                  </a:lnTo>
                  <a:lnTo>
                    <a:pt x="190992" y="30688"/>
                  </a:lnTo>
                  <a:lnTo>
                    <a:pt x="234831" y="13979"/>
                  </a:lnTo>
                  <a:lnTo>
                    <a:pt x="281403" y="3580"/>
                  </a:lnTo>
                  <a:lnTo>
                    <a:pt x="330200" y="0"/>
                  </a:lnTo>
                  <a:lnTo>
                    <a:pt x="1963420" y="0"/>
                  </a:lnTo>
                  <a:lnTo>
                    <a:pt x="2012216" y="3580"/>
                  </a:lnTo>
                  <a:lnTo>
                    <a:pt x="2058788" y="13979"/>
                  </a:lnTo>
                  <a:lnTo>
                    <a:pt x="2102627" y="30688"/>
                  </a:lnTo>
                  <a:lnTo>
                    <a:pt x="2143220" y="53195"/>
                  </a:lnTo>
                  <a:lnTo>
                    <a:pt x="2180058" y="80989"/>
                  </a:lnTo>
                  <a:lnTo>
                    <a:pt x="2212630" y="113561"/>
                  </a:lnTo>
                  <a:lnTo>
                    <a:pt x="2240424" y="150399"/>
                  </a:lnTo>
                  <a:lnTo>
                    <a:pt x="2262931" y="190992"/>
                  </a:lnTo>
                  <a:lnTo>
                    <a:pt x="2279640" y="234831"/>
                  </a:lnTo>
                  <a:lnTo>
                    <a:pt x="2290039" y="281403"/>
                  </a:lnTo>
                  <a:lnTo>
                    <a:pt x="2293620" y="330200"/>
                  </a:lnTo>
                  <a:lnTo>
                    <a:pt x="2293620" y="1651000"/>
                  </a:lnTo>
                  <a:lnTo>
                    <a:pt x="2290039" y="1699796"/>
                  </a:lnTo>
                  <a:lnTo>
                    <a:pt x="2279640" y="1746368"/>
                  </a:lnTo>
                  <a:lnTo>
                    <a:pt x="2262931" y="1790207"/>
                  </a:lnTo>
                  <a:lnTo>
                    <a:pt x="2240424" y="1830800"/>
                  </a:lnTo>
                  <a:lnTo>
                    <a:pt x="2212630" y="1867638"/>
                  </a:lnTo>
                  <a:lnTo>
                    <a:pt x="2180058" y="1900210"/>
                  </a:lnTo>
                  <a:lnTo>
                    <a:pt x="2143220" y="1928004"/>
                  </a:lnTo>
                  <a:lnTo>
                    <a:pt x="2102627" y="1950511"/>
                  </a:lnTo>
                  <a:lnTo>
                    <a:pt x="2058788" y="1967220"/>
                  </a:lnTo>
                  <a:lnTo>
                    <a:pt x="2012216" y="1977619"/>
                  </a:lnTo>
                  <a:lnTo>
                    <a:pt x="1963420" y="1981200"/>
                  </a:lnTo>
                  <a:lnTo>
                    <a:pt x="330200" y="1981200"/>
                  </a:lnTo>
                  <a:lnTo>
                    <a:pt x="281403" y="1977619"/>
                  </a:lnTo>
                  <a:lnTo>
                    <a:pt x="234831" y="1967220"/>
                  </a:lnTo>
                  <a:lnTo>
                    <a:pt x="190992" y="1950511"/>
                  </a:lnTo>
                  <a:lnTo>
                    <a:pt x="150399" y="1928004"/>
                  </a:lnTo>
                  <a:lnTo>
                    <a:pt x="113561" y="1900210"/>
                  </a:lnTo>
                  <a:lnTo>
                    <a:pt x="80989" y="1867638"/>
                  </a:lnTo>
                  <a:lnTo>
                    <a:pt x="53195" y="1830800"/>
                  </a:lnTo>
                  <a:lnTo>
                    <a:pt x="30688" y="1790207"/>
                  </a:lnTo>
                  <a:lnTo>
                    <a:pt x="13979" y="1746368"/>
                  </a:lnTo>
                  <a:lnTo>
                    <a:pt x="3580" y="1699796"/>
                  </a:lnTo>
                  <a:lnTo>
                    <a:pt x="0" y="1651000"/>
                  </a:lnTo>
                  <a:lnTo>
                    <a:pt x="0" y="330200"/>
                  </a:lnTo>
                  <a:close/>
                </a:path>
              </a:pathLst>
            </a:custGeom>
            <a:ln w="25400">
              <a:solidFill>
                <a:srgbClr val="C8C8C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5" name="object 15"/>
          <p:cNvSpPr txBox="1"/>
          <p:nvPr/>
        </p:nvSpPr>
        <p:spPr>
          <a:xfrm>
            <a:off x="3720926" y="2355129"/>
            <a:ext cx="2109717" cy="227626"/>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BBvoice" panose="020D0703020503020204" pitchFamily="34" charset="0"/>
                <a:ea typeface="ABBvoice" panose="020D0703020503020204" pitchFamily="34" charset="0"/>
                <a:cs typeface="ABBvoice" panose="020D0703020503020204" pitchFamily="34" charset="0"/>
              </a:rPr>
              <a:t>Countless advantages</a:t>
            </a:r>
          </a:p>
        </p:txBody>
      </p:sp>
      <p:grpSp>
        <p:nvGrpSpPr>
          <p:cNvPr id="17" name="object 17"/>
          <p:cNvGrpSpPr/>
          <p:nvPr/>
        </p:nvGrpSpPr>
        <p:grpSpPr>
          <a:xfrm>
            <a:off x="6249607" y="2138119"/>
            <a:ext cx="2696446" cy="2108813"/>
            <a:chOff x="4917059" y="2929001"/>
            <a:chExt cx="2319020" cy="2006600"/>
          </a:xfrm>
        </p:grpSpPr>
        <p:sp>
          <p:nvSpPr>
            <p:cNvPr id="18" name="object 18"/>
            <p:cNvSpPr/>
            <p:nvPr/>
          </p:nvSpPr>
          <p:spPr>
            <a:xfrm>
              <a:off x="4929759" y="2941701"/>
              <a:ext cx="2293620" cy="1981200"/>
            </a:xfrm>
            <a:custGeom>
              <a:avLst/>
              <a:gdLst/>
              <a:ahLst/>
              <a:cxnLst/>
              <a:rect l="l" t="t" r="r" b="b"/>
              <a:pathLst>
                <a:path w="2293620" h="1981200">
                  <a:moveTo>
                    <a:pt x="1963419" y="0"/>
                  </a:moveTo>
                  <a:lnTo>
                    <a:pt x="330200" y="0"/>
                  </a:lnTo>
                  <a:lnTo>
                    <a:pt x="281403" y="3580"/>
                  </a:lnTo>
                  <a:lnTo>
                    <a:pt x="234831" y="13979"/>
                  </a:lnTo>
                  <a:lnTo>
                    <a:pt x="190992" y="30688"/>
                  </a:lnTo>
                  <a:lnTo>
                    <a:pt x="150399" y="53195"/>
                  </a:lnTo>
                  <a:lnTo>
                    <a:pt x="113561" y="80989"/>
                  </a:lnTo>
                  <a:lnTo>
                    <a:pt x="80989" y="113561"/>
                  </a:lnTo>
                  <a:lnTo>
                    <a:pt x="53195" y="150399"/>
                  </a:lnTo>
                  <a:lnTo>
                    <a:pt x="30688" y="190992"/>
                  </a:lnTo>
                  <a:lnTo>
                    <a:pt x="13979" y="234831"/>
                  </a:lnTo>
                  <a:lnTo>
                    <a:pt x="3580" y="281403"/>
                  </a:lnTo>
                  <a:lnTo>
                    <a:pt x="0" y="330200"/>
                  </a:lnTo>
                  <a:lnTo>
                    <a:pt x="0" y="1651000"/>
                  </a:lnTo>
                  <a:lnTo>
                    <a:pt x="3580" y="1699796"/>
                  </a:lnTo>
                  <a:lnTo>
                    <a:pt x="13979" y="1746368"/>
                  </a:lnTo>
                  <a:lnTo>
                    <a:pt x="30688" y="1790207"/>
                  </a:lnTo>
                  <a:lnTo>
                    <a:pt x="53195" y="1830800"/>
                  </a:lnTo>
                  <a:lnTo>
                    <a:pt x="80989" y="1867638"/>
                  </a:lnTo>
                  <a:lnTo>
                    <a:pt x="113561" y="1900210"/>
                  </a:lnTo>
                  <a:lnTo>
                    <a:pt x="150399" y="1928004"/>
                  </a:lnTo>
                  <a:lnTo>
                    <a:pt x="190992" y="1950511"/>
                  </a:lnTo>
                  <a:lnTo>
                    <a:pt x="234831" y="1967220"/>
                  </a:lnTo>
                  <a:lnTo>
                    <a:pt x="281403" y="1977619"/>
                  </a:lnTo>
                  <a:lnTo>
                    <a:pt x="330200" y="1981200"/>
                  </a:lnTo>
                  <a:lnTo>
                    <a:pt x="1963419" y="1981200"/>
                  </a:lnTo>
                  <a:lnTo>
                    <a:pt x="2012216" y="1977619"/>
                  </a:lnTo>
                  <a:lnTo>
                    <a:pt x="2058788" y="1967220"/>
                  </a:lnTo>
                  <a:lnTo>
                    <a:pt x="2102627" y="1950511"/>
                  </a:lnTo>
                  <a:lnTo>
                    <a:pt x="2143220" y="1928004"/>
                  </a:lnTo>
                  <a:lnTo>
                    <a:pt x="2180058" y="1900210"/>
                  </a:lnTo>
                  <a:lnTo>
                    <a:pt x="2212630" y="1867638"/>
                  </a:lnTo>
                  <a:lnTo>
                    <a:pt x="2240424" y="1830800"/>
                  </a:lnTo>
                  <a:lnTo>
                    <a:pt x="2262931" y="1790207"/>
                  </a:lnTo>
                  <a:lnTo>
                    <a:pt x="2279640" y="1746368"/>
                  </a:lnTo>
                  <a:lnTo>
                    <a:pt x="2290039" y="1699796"/>
                  </a:lnTo>
                  <a:lnTo>
                    <a:pt x="2293619" y="1651000"/>
                  </a:lnTo>
                  <a:lnTo>
                    <a:pt x="2293619" y="330200"/>
                  </a:lnTo>
                  <a:lnTo>
                    <a:pt x="2290039" y="281403"/>
                  </a:lnTo>
                  <a:lnTo>
                    <a:pt x="2279640" y="234831"/>
                  </a:lnTo>
                  <a:lnTo>
                    <a:pt x="2262931" y="190992"/>
                  </a:lnTo>
                  <a:lnTo>
                    <a:pt x="2240424" y="150399"/>
                  </a:lnTo>
                  <a:lnTo>
                    <a:pt x="2212630" y="113561"/>
                  </a:lnTo>
                  <a:lnTo>
                    <a:pt x="2180058" y="80989"/>
                  </a:lnTo>
                  <a:lnTo>
                    <a:pt x="2143220" y="53195"/>
                  </a:lnTo>
                  <a:lnTo>
                    <a:pt x="2102627" y="30688"/>
                  </a:lnTo>
                  <a:lnTo>
                    <a:pt x="2058788" y="13979"/>
                  </a:lnTo>
                  <a:lnTo>
                    <a:pt x="2012216" y="3580"/>
                  </a:lnTo>
                  <a:lnTo>
                    <a:pt x="1963419" y="0"/>
                  </a:lnTo>
                  <a:close/>
                </a:path>
              </a:pathLst>
            </a:custGeom>
            <a:solidFill>
              <a:srgbClr val="F9F9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object 19"/>
            <p:cNvSpPr/>
            <p:nvPr/>
          </p:nvSpPr>
          <p:spPr>
            <a:xfrm>
              <a:off x="4929759" y="2941701"/>
              <a:ext cx="2293620" cy="1981200"/>
            </a:xfrm>
            <a:custGeom>
              <a:avLst/>
              <a:gdLst/>
              <a:ahLst/>
              <a:cxnLst/>
              <a:rect l="l" t="t" r="r" b="b"/>
              <a:pathLst>
                <a:path w="2293620" h="1981200">
                  <a:moveTo>
                    <a:pt x="0" y="330200"/>
                  </a:moveTo>
                  <a:lnTo>
                    <a:pt x="3580" y="281403"/>
                  </a:lnTo>
                  <a:lnTo>
                    <a:pt x="13979" y="234831"/>
                  </a:lnTo>
                  <a:lnTo>
                    <a:pt x="30688" y="190992"/>
                  </a:lnTo>
                  <a:lnTo>
                    <a:pt x="53195" y="150399"/>
                  </a:lnTo>
                  <a:lnTo>
                    <a:pt x="80989" y="113561"/>
                  </a:lnTo>
                  <a:lnTo>
                    <a:pt x="113561" y="80989"/>
                  </a:lnTo>
                  <a:lnTo>
                    <a:pt x="150399" y="53195"/>
                  </a:lnTo>
                  <a:lnTo>
                    <a:pt x="190992" y="30688"/>
                  </a:lnTo>
                  <a:lnTo>
                    <a:pt x="234831" y="13979"/>
                  </a:lnTo>
                  <a:lnTo>
                    <a:pt x="281403" y="3580"/>
                  </a:lnTo>
                  <a:lnTo>
                    <a:pt x="330200" y="0"/>
                  </a:lnTo>
                  <a:lnTo>
                    <a:pt x="1963419" y="0"/>
                  </a:lnTo>
                  <a:lnTo>
                    <a:pt x="2012216" y="3580"/>
                  </a:lnTo>
                  <a:lnTo>
                    <a:pt x="2058788" y="13979"/>
                  </a:lnTo>
                  <a:lnTo>
                    <a:pt x="2102627" y="30688"/>
                  </a:lnTo>
                  <a:lnTo>
                    <a:pt x="2143220" y="53195"/>
                  </a:lnTo>
                  <a:lnTo>
                    <a:pt x="2180058" y="80989"/>
                  </a:lnTo>
                  <a:lnTo>
                    <a:pt x="2212630" y="113561"/>
                  </a:lnTo>
                  <a:lnTo>
                    <a:pt x="2240424" y="150399"/>
                  </a:lnTo>
                  <a:lnTo>
                    <a:pt x="2262931" y="190992"/>
                  </a:lnTo>
                  <a:lnTo>
                    <a:pt x="2279640" y="234831"/>
                  </a:lnTo>
                  <a:lnTo>
                    <a:pt x="2290039" y="281403"/>
                  </a:lnTo>
                  <a:lnTo>
                    <a:pt x="2293619" y="330200"/>
                  </a:lnTo>
                  <a:lnTo>
                    <a:pt x="2293619" y="1651000"/>
                  </a:lnTo>
                  <a:lnTo>
                    <a:pt x="2290039" y="1699796"/>
                  </a:lnTo>
                  <a:lnTo>
                    <a:pt x="2279640" y="1746368"/>
                  </a:lnTo>
                  <a:lnTo>
                    <a:pt x="2262931" y="1790207"/>
                  </a:lnTo>
                  <a:lnTo>
                    <a:pt x="2240424" y="1830800"/>
                  </a:lnTo>
                  <a:lnTo>
                    <a:pt x="2212630" y="1867638"/>
                  </a:lnTo>
                  <a:lnTo>
                    <a:pt x="2180058" y="1900210"/>
                  </a:lnTo>
                  <a:lnTo>
                    <a:pt x="2143220" y="1928004"/>
                  </a:lnTo>
                  <a:lnTo>
                    <a:pt x="2102627" y="1950511"/>
                  </a:lnTo>
                  <a:lnTo>
                    <a:pt x="2058788" y="1967220"/>
                  </a:lnTo>
                  <a:lnTo>
                    <a:pt x="2012216" y="1977619"/>
                  </a:lnTo>
                  <a:lnTo>
                    <a:pt x="1963419" y="1981200"/>
                  </a:lnTo>
                  <a:lnTo>
                    <a:pt x="330200" y="1981200"/>
                  </a:lnTo>
                  <a:lnTo>
                    <a:pt x="281403" y="1977619"/>
                  </a:lnTo>
                  <a:lnTo>
                    <a:pt x="234831" y="1967220"/>
                  </a:lnTo>
                  <a:lnTo>
                    <a:pt x="190992" y="1950511"/>
                  </a:lnTo>
                  <a:lnTo>
                    <a:pt x="150399" y="1928004"/>
                  </a:lnTo>
                  <a:lnTo>
                    <a:pt x="113561" y="1900210"/>
                  </a:lnTo>
                  <a:lnTo>
                    <a:pt x="80989" y="1867638"/>
                  </a:lnTo>
                  <a:lnTo>
                    <a:pt x="53195" y="1830800"/>
                  </a:lnTo>
                  <a:lnTo>
                    <a:pt x="30688" y="1790207"/>
                  </a:lnTo>
                  <a:lnTo>
                    <a:pt x="13979" y="1746368"/>
                  </a:lnTo>
                  <a:lnTo>
                    <a:pt x="3580" y="1699796"/>
                  </a:lnTo>
                  <a:lnTo>
                    <a:pt x="0" y="1651000"/>
                  </a:lnTo>
                  <a:lnTo>
                    <a:pt x="0" y="330200"/>
                  </a:lnTo>
                  <a:close/>
                </a:path>
              </a:pathLst>
            </a:custGeom>
            <a:ln w="25400">
              <a:solidFill>
                <a:srgbClr val="C8C8C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0" name="object 20"/>
          <p:cNvSpPr txBox="1"/>
          <p:nvPr/>
        </p:nvSpPr>
        <p:spPr>
          <a:xfrm>
            <a:off x="6545653" y="2326723"/>
            <a:ext cx="2478268" cy="227626"/>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BBvoice" panose="020D0703020503020204" pitchFamily="34" charset="0"/>
                <a:ea typeface="ABBvoice" panose="020D0703020503020204" pitchFamily="34" charset="0"/>
                <a:cs typeface="ABBvoice" panose="020D0703020503020204" pitchFamily="34" charset="0"/>
              </a:rPr>
              <a:t>A network of professionals</a:t>
            </a:r>
          </a:p>
        </p:txBody>
      </p:sp>
      <p:grpSp>
        <p:nvGrpSpPr>
          <p:cNvPr id="22" name="object 22"/>
          <p:cNvGrpSpPr/>
          <p:nvPr/>
        </p:nvGrpSpPr>
        <p:grpSpPr>
          <a:xfrm>
            <a:off x="9120482" y="2124420"/>
            <a:ext cx="2814245" cy="2164497"/>
            <a:chOff x="7283831" y="2929001"/>
            <a:chExt cx="2319020" cy="2006600"/>
          </a:xfrm>
        </p:grpSpPr>
        <p:sp>
          <p:nvSpPr>
            <p:cNvPr id="23" name="object 23"/>
            <p:cNvSpPr/>
            <p:nvPr/>
          </p:nvSpPr>
          <p:spPr>
            <a:xfrm>
              <a:off x="7296531" y="2941701"/>
              <a:ext cx="2293620" cy="1981200"/>
            </a:xfrm>
            <a:custGeom>
              <a:avLst/>
              <a:gdLst/>
              <a:ahLst/>
              <a:cxnLst/>
              <a:rect l="l" t="t" r="r" b="b"/>
              <a:pathLst>
                <a:path w="2293620" h="1981200">
                  <a:moveTo>
                    <a:pt x="1963420" y="0"/>
                  </a:moveTo>
                  <a:lnTo>
                    <a:pt x="330200" y="0"/>
                  </a:lnTo>
                  <a:lnTo>
                    <a:pt x="281403" y="3580"/>
                  </a:lnTo>
                  <a:lnTo>
                    <a:pt x="234831" y="13979"/>
                  </a:lnTo>
                  <a:lnTo>
                    <a:pt x="190992" y="30688"/>
                  </a:lnTo>
                  <a:lnTo>
                    <a:pt x="150399" y="53195"/>
                  </a:lnTo>
                  <a:lnTo>
                    <a:pt x="113561" y="80989"/>
                  </a:lnTo>
                  <a:lnTo>
                    <a:pt x="80989" y="113561"/>
                  </a:lnTo>
                  <a:lnTo>
                    <a:pt x="53195" y="150399"/>
                  </a:lnTo>
                  <a:lnTo>
                    <a:pt x="30688" y="190992"/>
                  </a:lnTo>
                  <a:lnTo>
                    <a:pt x="13979" y="234831"/>
                  </a:lnTo>
                  <a:lnTo>
                    <a:pt x="3580" y="281403"/>
                  </a:lnTo>
                  <a:lnTo>
                    <a:pt x="0" y="330200"/>
                  </a:lnTo>
                  <a:lnTo>
                    <a:pt x="0" y="1651000"/>
                  </a:lnTo>
                  <a:lnTo>
                    <a:pt x="3580" y="1699796"/>
                  </a:lnTo>
                  <a:lnTo>
                    <a:pt x="13979" y="1746368"/>
                  </a:lnTo>
                  <a:lnTo>
                    <a:pt x="30688" y="1790207"/>
                  </a:lnTo>
                  <a:lnTo>
                    <a:pt x="53195" y="1830800"/>
                  </a:lnTo>
                  <a:lnTo>
                    <a:pt x="80989" y="1867638"/>
                  </a:lnTo>
                  <a:lnTo>
                    <a:pt x="113561" y="1900210"/>
                  </a:lnTo>
                  <a:lnTo>
                    <a:pt x="150399" y="1928004"/>
                  </a:lnTo>
                  <a:lnTo>
                    <a:pt x="190992" y="1950511"/>
                  </a:lnTo>
                  <a:lnTo>
                    <a:pt x="234831" y="1967220"/>
                  </a:lnTo>
                  <a:lnTo>
                    <a:pt x="281403" y="1977619"/>
                  </a:lnTo>
                  <a:lnTo>
                    <a:pt x="330200" y="1981200"/>
                  </a:lnTo>
                  <a:lnTo>
                    <a:pt x="1963420" y="1981200"/>
                  </a:lnTo>
                  <a:lnTo>
                    <a:pt x="2012216" y="1977619"/>
                  </a:lnTo>
                  <a:lnTo>
                    <a:pt x="2058788" y="1967220"/>
                  </a:lnTo>
                  <a:lnTo>
                    <a:pt x="2102627" y="1950511"/>
                  </a:lnTo>
                  <a:lnTo>
                    <a:pt x="2143220" y="1928004"/>
                  </a:lnTo>
                  <a:lnTo>
                    <a:pt x="2180058" y="1900210"/>
                  </a:lnTo>
                  <a:lnTo>
                    <a:pt x="2212630" y="1867638"/>
                  </a:lnTo>
                  <a:lnTo>
                    <a:pt x="2240424" y="1830800"/>
                  </a:lnTo>
                  <a:lnTo>
                    <a:pt x="2262931" y="1790207"/>
                  </a:lnTo>
                  <a:lnTo>
                    <a:pt x="2279640" y="1746368"/>
                  </a:lnTo>
                  <a:lnTo>
                    <a:pt x="2290039" y="1699796"/>
                  </a:lnTo>
                  <a:lnTo>
                    <a:pt x="2293620" y="1651000"/>
                  </a:lnTo>
                  <a:lnTo>
                    <a:pt x="2293620" y="330200"/>
                  </a:lnTo>
                  <a:lnTo>
                    <a:pt x="2290039" y="281403"/>
                  </a:lnTo>
                  <a:lnTo>
                    <a:pt x="2279640" y="234831"/>
                  </a:lnTo>
                  <a:lnTo>
                    <a:pt x="2262931" y="190992"/>
                  </a:lnTo>
                  <a:lnTo>
                    <a:pt x="2240424" y="150399"/>
                  </a:lnTo>
                  <a:lnTo>
                    <a:pt x="2212630" y="113561"/>
                  </a:lnTo>
                  <a:lnTo>
                    <a:pt x="2180058" y="80989"/>
                  </a:lnTo>
                  <a:lnTo>
                    <a:pt x="2143220" y="53195"/>
                  </a:lnTo>
                  <a:lnTo>
                    <a:pt x="2102627" y="30688"/>
                  </a:lnTo>
                  <a:lnTo>
                    <a:pt x="2058788" y="13979"/>
                  </a:lnTo>
                  <a:lnTo>
                    <a:pt x="2012216" y="3580"/>
                  </a:lnTo>
                  <a:lnTo>
                    <a:pt x="1963420" y="0"/>
                  </a:lnTo>
                  <a:close/>
                </a:path>
              </a:pathLst>
            </a:custGeom>
            <a:solidFill>
              <a:srgbClr val="F9F9F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24"/>
            <p:cNvSpPr/>
            <p:nvPr/>
          </p:nvSpPr>
          <p:spPr>
            <a:xfrm>
              <a:off x="7296531" y="2941701"/>
              <a:ext cx="2293620" cy="1981200"/>
            </a:xfrm>
            <a:custGeom>
              <a:avLst/>
              <a:gdLst/>
              <a:ahLst/>
              <a:cxnLst/>
              <a:rect l="l" t="t" r="r" b="b"/>
              <a:pathLst>
                <a:path w="2293620" h="1981200">
                  <a:moveTo>
                    <a:pt x="0" y="330200"/>
                  </a:moveTo>
                  <a:lnTo>
                    <a:pt x="3580" y="281403"/>
                  </a:lnTo>
                  <a:lnTo>
                    <a:pt x="13979" y="234831"/>
                  </a:lnTo>
                  <a:lnTo>
                    <a:pt x="30688" y="190992"/>
                  </a:lnTo>
                  <a:lnTo>
                    <a:pt x="53195" y="150399"/>
                  </a:lnTo>
                  <a:lnTo>
                    <a:pt x="80989" y="113561"/>
                  </a:lnTo>
                  <a:lnTo>
                    <a:pt x="113561" y="80989"/>
                  </a:lnTo>
                  <a:lnTo>
                    <a:pt x="150399" y="53195"/>
                  </a:lnTo>
                  <a:lnTo>
                    <a:pt x="190992" y="30688"/>
                  </a:lnTo>
                  <a:lnTo>
                    <a:pt x="234831" y="13979"/>
                  </a:lnTo>
                  <a:lnTo>
                    <a:pt x="281403" y="3580"/>
                  </a:lnTo>
                  <a:lnTo>
                    <a:pt x="330200" y="0"/>
                  </a:lnTo>
                  <a:lnTo>
                    <a:pt x="1963420" y="0"/>
                  </a:lnTo>
                  <a:lnTo>
                    <a:pt x="2012216" y="3580"/>
                  </a:lnTo>
                  <a:lnTo>
                    <a:pt x="2058788" y="13979"/>
                  </a:lnTo>
                  <a:lnTo>
                    <a:pt x="2102627" y="30688"/>
                  </a:lnTo>
                  <a:lnTo>
                    <a:pt x="2143220" y="53195"/>
                  </a:lnTo>
                  <a:lnTo>
                    <a:pt x="2180058" y="80989"/>
                  </a:lnTo>
                  <a:lnTo>
                    <a:pt x="2212630" y="113561"/>
                  </a:lnTo>
                  <a:lnTo>
                    <a:pt x="2240424" y="150399"/>
                  </a:lnTo>
                  <a:lnTo>
                    <a:pt x="2262931" y="190992"/>
                  </a:lnTo>
                  <a:lnTo>
                    <a:pt x="2279640" y="234831"/>
                  </a:lnTo>
                  <a:lnTo>
                    <a:pt x="2290039" y="281403"/>
                  </a:lnTo>
                  <a:lnTo>
                    <a:pt x="2293620" y="330200"/>
                  </a:lnTo>
                  <a:lnTo>
                    <a:pt x="2293620" y="1651000"/>
                  </a:lnTo>
                  <a:lnTo>
                    <a:pt x="2290039" y="1699796"/>
                  </a:lnTo>
                  <a:lnTo>
                    <a:pt x="2279640" y="1746368"/>
                  </a:lnTo>
                  <a:lnTo>
                    <a:pt x="2262931" y="1790207"/>
                  </a:lnTo>
                  <a:lnTo>
                    <a:pt x="2240424" y="1830800"/>
                  </a:lnTo>
                  <a:lnTo>
                    <a:pt x="2212630" y="1867638"/>
                  </a:lnTo>
                  <a:lnTo>
                    <a:pt x="2180058" y="1900210"/>
                  </a:lnTo>
                  <a:lnTo>
                    <a:pt x="2143220" y="1928004"/>
                  </a:lnTo>
                  <a:lnTo>
                    <a:pt x="2102627" y="1950511"/>
                  </a:lnTo>
                  <a:lnTo>
                    <a:pt x="2058788" y="1967220"/>
                  </a:lnTo>
                  <a:lnTo>
                    <a:pt x="2012216" y="1977619"/>
                  </a:lnTo>
                  <a:lnTo>
                    <a:pt x="1963420" y="1981200"/>
                  </a:lnTo>
                  <a:lnTo>
                    <a:pt x="330200" y="1981200"/>
                  </a:lnTo>
                  <a:lnTo>
                    <a:pt x="281403" y="1977619"/>
                  </a:lnTo>
                  <a:lnTo>
                    <a:pt x="234831" y="1967220"/>
                  </a:lnTo>
                  <a:lnTo>
                    <a:pt x="190992" y="1950511"/>
                  </a:lnTo>
                  <a:lnTo>
                    <a:pt x="150399" y="1928004"/>
                  </a:lnTo>
                  <a:lnTo>
                    <a:pt x="113561" y="1900210"/>
                  </a:lnTo>
                  <a:lnTo>
                    <a:pt x="80989" y="1867638"/>
                  </a:lnTo>
                  <a:lnTo>
                    <a:pt x="53195" y="1830800"/>
                  </a:lnTo>
                  <a:lnTo>
                    <a:pt x="30688" y="1790207"/>
                  </a:lnTo>
                  <a:lnTo>
                    <a:pt x="13979" y="1746368"/>
                  </a:lnTo>
                  <a:lnTo>
                    <a:pt x="3580" y="1699796"/>
                  </a:lnTo>
                  <a:lnTo>
                    <a:pt x="0" y="1651000"/>
                  </a:lnTo>
                  <a:lnTo>
                    <a:pt x="0" y="330200"/>
                  </a:lnTo>
                  <a:close/>
                </a:path>
              </a:pathLst>
            </a:custGeom>
            <a:ln w="25400">
              <a:solidFill>
                <a:srgbClr val="C8C8C8"/>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25" name="object 25"/>
          <p:cNvSpPr txBox="1"/>
          <p:nvPr/>
        </p:nvSpPr>
        <p:spPr>
          <a:xfrm>
            <a:off x="9425970" y="2334599"/>
            <a:ext cx="2308882" cy="227626"/>
          </a:xfrm>
          <a:prstGeom prst="rect">
            <a:avLst/>
          </a:prstGeom>
        </p:spPr>
        <p:txBody>
          <a:bodyPr vert="horz" wrap="square" lIns="0" tIns="1206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BBvoice" panose="020D0703020503020204" pitchFamily="34" charset="0"/>
                <a:ea typeface="ABBvoice" panose="020D0703020503020204" pitchFamily="34" charset="0"/>
                <a:cs typeface="ABBvoice" panose="020D0703020503020204" pitchFamily="34" charset="0"/>
              </a:rPr>
              <a:t>International lead sharing</a:t>
            </a:r>
          </a:p>
        </p:txBody>
      </p:sp>
      <p:sp>
        <p:nvSpPr>
          <p:cNvPr id="43" name="Rectangle 42">
            <a:extLst>
              <a:ext uri="{FF2B5EF4-FFF2-40B4-BE49-F238E27FC236}">
                <a16:creationId xmlns:a16="http://schemas.microsoft.com/office/drawing/2014/main" id="{9840A8E7-33D5-49E9-8EFE-E8E09E14FF86}"/>
              </a:ext>
            </a:extLst>
          </p:cNvPr>
          <p:cNvSpPr/>
          <p:nvPr/>
        </p:nvSpPr>
        <p:spPr>
          <a:xfrm>
            <a:off x="9481675" y="2715706"/>
            <a:ext cx="2197472" cy="3266279"/>
          </a:xfrm>
          <a:prstGeom prst="rect">
            <a:avLst/>
          </a:prstGeom>
          <a:solidFill>
            <a:schemeClr val="bg1">
              <a:lumMod val="85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400" b="0" i="0" dirty="0">
              <a:solidFill>
                <a:schemeClr val="tx1"/>
              </a:solidFill>
              <a:effectLst/>
              <a:latin typeface="abbvoice" panose="020D0703020503020204" pitchFamily="34" charset="0"/>
            </a:endParaRPr>
          </a:p>
          <a:p>
            <a:pPr algn="ctr"/>
            <a:r>
              <a:rPr lang="en-US" sz="1400" b="0" i="0" dirty="0">
                <a:solidFill>
                  <a:schemeClr val="tx1"/>
                </a:solidFill>
                <a:effectLst/>
                <a:latin typeface="abbvoice" panose="020D0703020503020204" pitchFamily="34" charset="0"/>
              </a:rPr>
              <a:t>Hit the road together to increase the business by leveraging a joint value proposition.</a:t>
            </a:r>
          </a:p>
          <a:p>
            <a:pPr algn="ctr"/>
            <a:r>
              <a:rPr lang="en-US" sz="1400" b="1" i="0" dirty="0">
                <a:solidFill>
                  <a:schemeClr val="tx1"/>
                </a:solidFill>
                <a:effectLst/>
                <a:latin typeface="abbvoice" panose="020D0703020503020204" pitchFamily="34" charset="0"/>
              </a:rPr>
              <a:t>Reach more end-users thanks to the additional opportunities coming from the ABB customer base.</a:t>
            </a:r>
            <a:endParaRPr lang="en-US" sz="1400" b="0" i="0" dirty="0">
              <a:solidFill>
                <a:schemeClr val="tx1"/>
              </a:solidFill>
              <a:effectLst/>
              <a:latin typeface="abbvoice" panose="020D07030205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ABBvoice" panose="020D0703020503020204" pitchFamily="34" charset="0"/>
              <a:ea typeface="ABBvoice" panose="020D0703020503020204" pitchFamily="34" charset="0"/>
              <a:cs typeface="ABBvoice" panose="020D0703020503020204" pitchFamily="34" charset="0"/>
            </a:endParaRPr>
          </a:p>
        </p:txBody>
      </p:sp>
      <p:sp>
        <p:nvSpPr>
          <p:cNvPr id="44" name="Rectangle 43">
            <a:extLst>
              <a:ext uri="{FF2B5EF4-FFF2-40B4-BE49-F238E27FC236}">
                <a16:creationId xmlns:a16="http://schemas.microsoft.com/office/drawing/2014/main" id="{A3652AD6-DE04-4B86-AC0E-7F878C2A15CF}"/>
              </a:ext>
            </a:extLst>
          </p:cNvPr>
          <p:cNvSpPr/>
          <p:nvPr/>
        </p:nvSpPr>
        <p:spPr>
          <a:xfrm>
            <a:off x="6489935" y="2714335"/>
            <a:ext cx="2144599" cy="3264213"/>
          </a:xfrm>
          <a:prstGeom prst="rect">
            <a:avLst/>
          </a:prstGeom>
          <a:solidFill>
            <a:schemeClr val="bg1">
              <a:lumMod val="85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Exclusive access to an international community of professionals.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BBvoice" panose="020D0703020503020204" pitchFamily="34" charset="0"/>
                <a:ea typeface="ABBvoice" panose="020D0703020503020204" pitchFamily="34" charset="0"/>
                <a:cs typeface="ABBvoice" panose="020D0703020503020204" pitchFamily="34" charset="0"/>
              </a:rPr>
              <a:t>G</a:t>
            </a:r>
            <a:r>
              <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et </a:t>
            </a:r>
            <a:r>
              <a:rPr kumimoji="0" lang="en-US" sz="1400" b="1"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support</a:t>
            </a:r>
            <a:r>
              <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 in a confidential environment with </a:t>
            </a:r>
            <a:r>
              <a:rPr kumimoji="0" lang="en-US" sz="1400" b="1"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data protection</a:t>
            </a:r>
            <a:r>
              <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 as a priority.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5" name="Rectangle 44">
            <a:extLst>
              <a:ext uri="{FF2B5EF4-FFF2-40B4-BE49-F238E27FC236}">
                <a16:creationId xmlns:a16="http://schemas.microsoft.com/office/drawing/2014/main" id="{860B3CFA-FCF2-42BC-A1C8-3E32B591F2F6}"/>
              </a:ext>
            </a:extLst>
          </p:cNvPr>
          <p:cNvSpPr/>
          <p:nvPr/>
        </p:nvSpPr>
        <p:spPr>
          <a:xfrm>
            <a:off x="3641850" y="2694456"/>
            <a:ext cx="2315083" cy="3266279"/>
          </a:xfrm>
          <a:prstGeom prst="rect">
            <a:avLst/>
          </a:prstGeom>
          <a:solidFill>
            <a:schemeClr val="bg1">
              <a:lumMod val="85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R="0" lvl="0" algn="ctr" defTabSz="914400" rtl="0" eaLnBrk="1" fontAlgn="auto" latinLnBrk="0" hangingPunct="1">
              <a:spcBef>
                <a:spcPts val="0"/>
              </a:spcBef>
              <a:spcAft>
                <a:spcPts val="0"/>
              </a:spcAft>
              <a:buClrTx/>
              <a:buSzTx/>
              <a:tabLst/>
              <a:defRPr/>
            </a:pPr>
            <a:endPar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endParaRPr>
          </a:p>
          <a:p>
            <a:pPr marR="0" lvl="0" algn="ctr" defTabSz="914400" rtl="0" eaLnBrk="1" fontAlgn="auto" latinLnBrk="0" hangingPunct="1">
              <a:spcBef>
                <a:spcPts val="0"/>
              </a:spcBef>
              <a:spcAft>
                <a:spcPts val="0"/>
              </a:spcAft>
              <a:buClrTx/>
              <a:buSzTx/>
              <a:tabLst/>
              <a:defRPr/>
            </a:pPr>
            <a:r>
              <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Professional updates and industry-specific information on energy management.</a:t>
            </a:r>
          </a:p>
          <a:p>
            <a:pPr marR="0" lvl="0" algn="ctr" defTabSz="914400" rtl="0" eaLnBrk="1" fontAlgn="auto" latinLnBrk="0" hangingPunct="1">
              <a:spcBef>
                <a:spcPts val="0"/>
              </a:spcBef>
              <a:spcAft>
                <a:spcPts val="0"/>
              </a:spcAft>
              <a:buClrTx/>
              <a:buSzTx/>
              <a:tabLst/>
              <a:defRPr/>
            </a:pPr>
            <a:r>
              <a:rPr kumimoji="0" lang="en-US" sz="1400" b="1"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Masterclasses,</a:t>
            </a:r>
          </a:p>
          <a:p>
            <a:pPr marR="0" lvl="0" algn="ctr" defTabSz="914400" rtl="0" eaLnBrk="1" fontAlgn="auto" latinLnBrk="0" hangingPunct="1">
              <a:spcBef>
                <a:spcPts val="0"/>
              </a:spcBef>
              <a:spcAft>
                <a:spcPts val="0"/>
              </a:spcAft>
              <a:buClrTx/>
              <a:buSzTx/>
              <a:tabLst/>
              <a:defRPr/>
            </a:pPr>
            <a:r>
              <a:rPr kumimoji="0" lang="en-US" sz="1400" b="1"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webinars, offering    previews, and events.</a:t>
            </a:r>
          </a:p>
          <a:p>
            <a:pPr marR="0" lvl="0" algn="ctr" defTabSz="914400" rtl="0" eaLnBrk="1" fontAlgn="auto" latinLnBrk="0" hangingPunct="1">
              <a:spcBef>
                <a:spcPts val="0"/>
              </a:spcBef>
              <a:spcAft>
                <a:spcPts val="0"/>
              </a:spcAft>
              <a:buClrTx/>
              <a:buSzTx/>
              <a:tabLst/>
              <a:defRPr/>
            </a:pPr>
            <a:r>
              <a:rPr lang="en-US" sz="1400" b="1" dirty="0">
                <a:solidFill>
                  <a:schemeClr val="tx1"/>
                </a:solidFill>
                <a:latin typeface="ABBvoice" panose="020D0703020503020204" pitchFamily="34" charset="0"/>
                <a:ea typeface="ABBvoice" panose="020D0703020503020204" pitchFamily="34" charset="0"/>
                <a:cs typeface="ABBvoice" panose="020D0703020503020204" pitchFamily="34" charset="0"/>
              </a:rPr>
              <a:t>D</a:t>
            </a:r>
            <a:r>
              <a:rPr kumimoji="0" lang="en-US" sz="1400" b="1" i="0" u="none" strike="noStrike" kern="1200" cap="none" spc="0" normalizeH="0" baseline="0" noProof="0" dirty="0" err="1">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ashboard</a:t>
            </a:r>
            <a:r>
              <a:rPr kumimoji="0" lang="en-US" sz="1400" b="1"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 and latest insights.</a:t>
            </a:r>
            <a:endPar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400" b="0" i="0" u="none" strike="noStrike" kern="1200" cap="none" spc="0" normalizeH="0" baseline="0" noProof="0" dirty="0">
              <a:ln>
                <a:noFill/>
              </a:ln>
              <a:solidFill>
                <a:prstClr val="white"/>
              </a:solidFill>
              <a:effectLst/>
              <a:uLnTx/>
              <a:uFillTx/>
              <a:latin typeface="Calibri"/>
              <a:ea typeface="+mn-ea"/>
              <a:cs typeface="+mn-cs"/>
            </a:endParaRPr>
          </a:p>
        </p:txBody>
      </p:sp>
      <p:sp>
        <p:nvSpPr>
          <p:cNvPr id="46" name="Rectangle 45">
            <a:extLst>
              <a:ext uri="{FF2B5EF4-FFF2-40B4-BE49-F238E27FC236}">
                <a16:creationId xmlns:a16="http://schemas.microsoft.com/office/drawing/2014/main" id="{B7877734-0BD1-4AB5-9943-14A6BFD7CFD2}"/>
              </a:ext>
            </a:extLst>
          </p:cNvPr>
          <p:cNvSpPr/>
          <p:nvPr/>
        </p:nvSpPr>
        <p:spPr>
          <a:xfrm>
            <a:off x="592185" y="2694457"/>
            <a:ext cx="2325771" cy="3266279"/>
          </a:xfrm>
          <a:prstGeom prst="rect">
            <a:avLst/>
          </a:prstGeom>
          <a:solidFill>
            <a:schemeClr val="bg1">
              <a:lumMod val="85000"/>
              <a:alpha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Having worked with </a:t>
            </a:r>
            <a:r>
              <a:rPr kumimoji="0" lang="en-US" sz="1400" b="0" i="0" u="none" strike="noStrike" kern="1200" cap="none" spc="0" normalizeH="0" baseline="0" noProof="0" dirty="0" err="1">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ESCos</a:t>
            </a:r>
            <a:r>
              <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 for many years, ABB has a </a:t>
            </a:r>
            <a:r>
              <a:rPr kumimoji="0" lang="en-US" sz="1400" b="1"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comprehensive approach to energy efficiency that makes a  difference </a:t>
            </a:r>
            <a:r>
              <a:rPr kumimoji="0" lang="en-US" sz="1400" b="0"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because this program is specific and </a:t>
            </a:r>
            <a:r>
              <a:rPr kumimoji="0" lang="en-US" sz="1400" b="1"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targeted to the needs and challenges of international </a:t>
            </a:r>
            <a:r>
              <a:rPr kumimoji="0" lang="en-US" sz="1400" b="1" i="0" u="none" strike="noStrike" kern="1200" cap="none" spc="0" normalizeH="0" baseline="0" noProof="0" dirty="0" err="1">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ESCos</a:t>
            </a:r>
            <a:r>
              <a:rPr kumimoji="0" lang="en-US" sz="1400" b="1" i="0" u="none" strike="noStrike" kern="1200" cap="none" spc="0" normalizeH="0" baseline="0" noProof="0" dirty="0">
                <a:ln>
                  <a:noFill/>
                </a:ln>
                <a:solidFill>
                  <a:schemeClr val="tx1"/>
                </a:solidFill>
                <a:effectLst/>
                <a:uLnTx/>
                <a:uFillTx/>
                <a:latin typeface="ABBvoice" panose="020D0703020503020204" pitchFamily="34" charset="0"/>
                <a:ea typeface="ABBvoice" panose="020D0703020503020204" pitchFamily="34" charset="0"/>
                <a:cs typeface="ABBvoice" panose="020D0703020503020204" pitchFamily="34" charset="0"/>
              </a:rPr>
              <a:t> and SIs.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prstClr val="white"/>
              </a:solidFill>
              <a:effectLst/>
              <a:uLnTx/>
              <a:uFillTx/>
              <a:latin typeface="Calibri"/>
              <a:ea typeface="+mn-ea"/>
              <a:cs typeface="+mn-cs"/>
            </a:endParaRPr>
          </a:p>
        </p:txBody>
      </p:sp>
      <p:sp>
        <p:nvSpPr>
          <p:cNvPr id="47" name="Rectangle 46">
            <a:extLst>
              <a:ext uri="{FF2B5EF4-FFF2-40B4-BE49-F238E27FC236}">
                <a16:creationId xmlns:a16="http://schemas.microsoft.com/office/drawing/2014/main" id="{EEA29790-CD2E-43AE-BB80-F55E0149F390}"/>
              </a:ext>
            </a:extLst>
          </p:cNvPr>
          <p:cNvSpPr/>
          <p:nvPr/>
        </p:nvSpPr>
        <p:spPr bwMode="gray">
          <a:xfrm>
            <a:off x="332366" y="6027576"/>
            <a:ext cx="11732116" cy="83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white"/>
              </a:solidFill>
              <a:effectLst/>
              <a:uLnTx/>
              <a:uFillTx/>
              <a:latin typeface="Calibri"/>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99555DA2-4207-4538-ADB3-5E909E10151E}"/>
              </a:ext>
            </a:extLst>
          </p:cNvPr>
          <p:cNvSpPr>
            <a:spLocks noGrp="1"/>
          </p:cNvSpPr>
          <p:nvPr>
            <p:ph type="title"/>
          </p:nvPr>
        </p:nvSpPr>
        <p:spPr/>
        <p:txBody>
          <a:bodyPr/>
          <a:lstStyle/>
          <a:p>
            <a:r>
              <a:rPr lang="en-US" sz="2600" dirty="0"/>
              <a:t>The </a:t>
            </a:r>
            <a:r>
              <a:rPr lang="en-US" sz="2600" dirty="0" err="1"/>
              <a:t>ESCo</a:t>
            </a:r>
            <a:r>
              <a:rPr lang="en-US" sz="2600" dirty="0"/>
              <a:t> System Program Overview</a:t>
            </a:r>
          </a:p>
        </p:txBody>
      </p:sp>
      <p:graphicFrame>
        <p:nvGraphicFramePr>
          <p:cNvPr id="36" name="Content Placeholder 35">
            <a:extLst>
              <a:ext uri="{FF2B5EF4-FFF2-40B4-BE49-F238E27FC236}">
                <a16:creationId xmlns:a16="http://schemas.microsoft.com/office/drawing/2014/main" id="{6BD64F3B-4A2A-4577-8C8D-53D4B642A2E4}"/>
              </a:ext>
            </a:extLst>
          </p:cNvPr>
          <p:cNvGraphicFramePr>
            <a:graphicFrameLocks noGrp="1"/>
          </p:cNvGraphicFramePr>
          <p:nvPr>
            <p:ph sz="quarter" idx="20"/>
            <p:extLst>
              <p:ext uri="{D42A27DB-BD31-4B8C-83A1-F6EECF244321}">
                <p14:modId xmlns:p14="http://schemas.microsoft.com/office/powerpoint/2010/main" val="653959059"/>
              </p:ext>
            </p:extLst>
          </p:nvPr>
        </p:nvGraphicFramePr>
        <p:xfrm>
          <a:off x="2553273" y="1451831"/>
          <a:ext cx="9205312" cy="1016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 name="Text Placeholder 20">
            <a:extLst>
              <a:ext uri="{FF2B5EF4-FFF2-40B4-BE49-F238E27FC236}">
                <a16:creationId xmlns:a16="http://schemas.microsoft.com/office/drawing/2014/main" id="{69757FCD-E3BA-408B-84F3-CA0828177312}"/>
              </a:ext>
            </a:extLst>
          </p:cNvPr>
          <p:cNvSpPr>
            <a:spLocks noGrp="1"/>
          </p:cNvSpPr>
          <p:nvPr>
            <p:ph type="body" sz="quarter" idx="26"/>
          </p:nvPr>
        </p:nvSpPr>
        <p:spPr/>
        <p:txBody>
          <a:bodyPr/>
          <a:lstStyle/>
          <a:p>
            <a:r>
              <a:rPr lang="en-US" dirty="0"/>
              <a:t>More Information: </a:t>
            </a:r>
            <a:r>
              <a:rPr lang="en-US" dirty="0">
                <a:solidFill>
                  <a:srgbClr val="FF0000"/>
                </a:solidFill>
                <a:hlinkClick r:id="rId7">
                  <a:extLst>
                    <a:ext uri="{A12FA001-AC4F-418D-AE19-62706E023703}">
                      <ahyp:hlinkClr xmlns:ahyp="http://schemas.microsoft.com/office/drawing/2018/hyperlinkcolor" val="tx"/>
                    </a:ext>
                  </a:extLst>
                </a:hlinkClick>
              </a:rPr>
              <a:t>ABB </a:t>
            </a:r>
            <a:r>
              <a:rPr lang="en-US" dirty="0" err="1">
                <a:solidFill>
                  <a:srgbClr val="FF0000"/>
                </a:solidFill>
                <a:hlinkClick r:id="rId7">
                  <a:extLst>
                    <a:ext uri="{A12FA001-AC4F-418D-AE19-62706E023703}">
                      <ahyp:hlinkClr xmlns:ahyp="http://schemas.microsoft.com/office/drawing/2018/hyperlinkcolor" val="tx"/>
                    </a:ext>
                  </a:extLst>
                </a:hlinkClick>
              </a:rPr>
              <a:t>ESCo</a:t>
            </a:r>
            <a:r>
              <a:rPr lang="en-US" dirty="0">
                <a:solidFill>
                  <a:srgbClr val="FF0000"/>
                </a:solidFill>
                <a:hlinkClick r:id="rId7">
                  <a:extLst>
                    <a:ext uri="{A12FA001-AC4F-418D-AE19-62706E023703}">
                      <ahyp:hlinkClr xmlns:ahyp="http://schemas.microsoft.com/office/drawing/2018/hyperlinkcolor" val="tx"/>
                    </a:ext>
                  </a:extLst>
                </a:hlinkClick>
              </a:rPr>
              <a:t> System Program</a:t>
            </a:r>
            <a:endParaRPr lang="en-US" dirty="0">
              <a:solidFill>
                <a:srgbClr val="FF0000"/>
              </a:solidFill>
            </a:endParaRPr>
          </a:p>
        </p:txBody>
      </p:sp>
      <p:sp>
        <p:nvSpPr>
          <p:cNvPr id="9" name="Date Placeholder 8">
            <a:extLst>
              <a:ext uri="{FF2B5EF4-FFF2-40B4-BE49-F238E27FC236}">
                <a16:creationId xmlns:a16="http://schemas.microsoft.com/office/drawing/2014/main" id="{17055688-CEDF-4607-8C6F-FE6454B5F887}"/>
              </a:ext>
            </a:extLst>
          </p:cNvPr>
          <p:cNvSpPr>
            <a:spLocks noGrp="1"/>
          </p:cNvSpPr>
          <p:nvPr>
            <p:ph type="dt" sz="half"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D25E9F-486F-4DB6-97CD-8C5DEA8C1B21}" type="datetime4">
              <a:rPr kumimoji="0" lang="en-US" sz="1000" b="0" i="0" u="none" strike="noStrike" kern="1200" cap="none" spc="0" normalizeH="0" baseline="0" noProof="0" smtClean="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December 9, 2022</a:t>
            </a:fld>
            <a:endParaRPr kumimoji="0" lang="en-US" sz="1000" b="0" i="0" u="none" strike="noStrike" kern="1200" cap="none" spc="0" normalizeH="0" baseline="0" noProof="0" dirty="0">
              <a:ln>
                <a:noFill/>
              </a:ln>
              <a:solidFill>
                <a:srgbClr val="A9A9A9"/>
              </a:solidFill>
              <a:effectLst/>
              <a:uLnTx/>
              <a:uFillTx/>
              <a:latin typeface="ABBvoice"/>
              <a:ea typeface="ABBvoice"/>
              <a:cs typeface="ABBvoice"/>
            </a:endParaRPr>
          </a:p>
        </p:txBody>
      </p:sp>
      <p:sp>
        <p:nvSpPr>
          <p:cNvPr id="10" name="Footer Placeholder 9">
            <a:extLst>
              <a:ext uri="{FF2B5EF4-FFF2-40B4-BE49-F238E27FC236}">
                <a16:creationId xmlns:a16="http://schemas.microsoft.com/office/drawing/2014/main" id="{1857D6D8-F9D7-49D7-A853-E3D24B9F3F92}"/>
              </a:ext>
            </a:extLst>
          </p:cNvPr>
          <p:cNvSpPr>
            <a:spLocks noGrp="1"/>
          </p:cNvSpPr>
          <p:nvPr>
            <p:ph type="ftr" sz="quarter" idx="28"/>
          </p:nvPr>
        </p:nvSpPr>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A9A9A9"/>
              </a:solidFill>
              <a:effectLst/>
              <a:uLnTx/>
              <a:uFillTx/>
              <a:latin typeface="ABBvoice"/>
              <a:ea typeface="ABBvoice"/>
              <a:cs typeface="ABBvoice"/>
            </a:endParaRPr>
          </a:p>
        </p:txBody>
      </p:sp>
      <p:sp>
        <p:nvSpPr>
          <p:cNvPr id="11" name="Slide Number Placeholder 10">
            <a:extLst>
              <a:ext uri="{FF2B5EF4-FFF2-40B4-BE49-F238E27FC236}">
                <a16:creationId xmlns:a16="http://schemas.microsoft.com/office/drawing/2014/main" id="{C4A5CE00-5D3C-415D-964B-52C04FEA6576}"/>
              </a:ext>
            </a:extLst>
          </p:cNvPr>
          <p:cNvSpPr>
            <a:spLocks noGrp="1"/>
          </p:cNvSpPr>
          <p:nvPr>
            <p:ph type="sldNum" sz="quarter" idx="29"/>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A9A9A9"/>
                </a:solidFill>
                <a:effectLst/>
                <a:uLnTx/>
                <a:uFillTx/>
                <a:latin typeface="ABBvoice"/>
                <a:ea typeface="ABBvoice"/>
                <a:cs typeface="ABBvoice"/>
              </a:rPr>
              <a:t>Slide </a:t>
            </a:r>
            <a:fld id="{619F89D8-7AE3-494A-97F3-03D680869632}" type="slidenum">
              <a:rPr kumimoji="0" lang="en-US" sz="1000" b="0" i="0" u="none" strike="noStrike" kern="1200" cap="none" spc="0" normalizeH="0" baseline="0" noProof="0" smtClean="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A9A9A9"/>
              </a:solidFill>
              <a:effectLst/>
              <a:uLnTx/>
              <a:uFillTx/>
              <a:latin typeface="ABBvoice"/>
              <a:ea typeface="ABBvoice"/>
              <a:cs typeface="ABBvoice"/>
            </a:endParaRPr>
          </a:p>
        </p:txBody>
      </p:sp>
      <p:pic>
        <p:nvPicPr>
          <p:cNvPr id="22" name="Content Placeholder 18">
            <a:extLst>
              <a:ext uri="{FF2B5EF4-FFF2-40B4-BE49-F238E27FC236}">
                <a16:creationId xmlns:a16="http://schemas.microsoft.com/office/drawing/2014/main" id="{D82520F9-2AE4-4498-B2FC-B17BA39E2F40}"/>
              </a:ext>
            </a:extLst>
          </p:cNvPr>
          <p:cNvPicPr>
            <a:picLocks noGrp="1" noChangeAspect="1"/>
          </p:cNvPicPr>
          <p:nvPr>
            <p:ph sz="quarter" idx="23"/>
          </p:nvPr>
        </p:nvPicPr>
        <p:blipFill>
          <a:blip r:embed="rId8">
            <a:extLst>
              <a:ext uri="{96DAC541-7B7A-43D3-8B79-37D633B846F1}">
                <asvg:svgBlip xmlns:asvg="http://schemas.microsoft.com/office/drawing/2016/SVG/main" r:embed="rId9"/>
              </a:ext>
            </a:extLst>
          </a:blip>
          <a:stretch>
            <a:fillRect/>
          </a:stretch>
        </p:blipFill>
        <p:spPr>
          <a:xfrm>
            <a:off x="913842" y="1797620"/>
            <a:ext cx="705356" cy="671430"/>
          </a:xfrm>
          <a:prstGeom prst="rect">
            <a:avLst/>
          </a:prstGeom>
        </p:spPr>
      </p:pic>
      <p:pic>
        <p:nvPicPr>
          <p:cNvPr id="26" name="Content Placeholder 17">
            <a:extLst>
              <a:ext uri="{FF2B5EF4-FFF2-40B4-BE49-F238E27FC236}">
                <a16:creationId xmlns:a16="http://schemas.microsoft.com/office/drawing/2014/main" id="{C9788006-93D1-4DEC-B6C2-EBFA27C17276}"/>
              </a:ext>
            </a:extLst>
          </p:cNvPr>
          <p:cNvPicPr>
            <a:picLocks noGrp="1" noChangeAspect="1"/>
          </p:cNvPicPr>
          <p:nvPr>
            <p:ph sz="quarter" idx="25"/>
          </p:nvPr>
        </p:nvPicPr>
        <p:blipFill>
          <a:blip r:embed="rId10">
            <a:extLst>
              <a:ext uri="{96DAC541-7B7A-43D3-8B79-37D633B846F1}">
                <asvg:svgBlip xmlns:asvg="http://schemas.microsoft.com/office/drawing/2016/SVG/main" r:embed="rId11"/>
              </a:ext>
            </a:extLst>
          </a:blip>
          <a:stretch>
            <a:fillRect/>
          </a:stretch>
        </p:blipFill>
        <p:spPr>
          <a:xfrm>
            <a:off x="913842" y="3121648"/>
            <a:ext cx="654151" cy="654151"/>
          </a:xfrm>
          <a:prstGeom prst="rect">
            <a:avLst/>
          </a:prstGeom>
        </p:spPr>
      </p:pic>
      <p:grpSp>
        <p:nvGrpSpPr>
          <p:cNvPr id="33" name="Group 32">
            <a:extLst>
              <a:ext uri="{FF2B5EF4-FFF2-40B4-BE49-F238E27FC236}">
                <a16:creationId xmlns:a16="http://schemas.microsoft.com/office/drawing/2014/main" id="{721E1A50-A60E-45F3-9136-A0B6063C7BB7}"/>
              </a:ext>
            </a:extLst>
          </p:cNvPr>
          <p:cNvGrpSpPr/>
          <p:nvPr/>
        </p:nvGrpSpPr>
        <p:grpSpPr>
          <a:xfrm>
            <a:off x="589575" y="4400763"/>
            <a:ext cx="1208540" cy="978416"/>
            <a:chOff x="9110321" y="3491475"/>
            <a:chExt cx="493452" cy="419677"/>
          </a:xfrm>
        </p:grpSpPr>
        <p:pic>
          <p:nvPicPr>
            <p:cNvPr id="34" name="Graphic 33">
              <a:extLst>
                <a:ext uri="{FF2B5EF4-FFF2-40B4-BE49-F238E27FC236}">
                  <a16:creationId xmlns:a16="http://schemas.microsoft.com/office/drawing/2014/main" id="{3B957633-61A2-4552-924E-874AFBC59BF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201392" y="3491475"/>
              <a:ext cx="288000" cy="288000"/>
            </a:xfrm>
            <a:prstGeom prst="rect">
              <a:avLst/>
            </a:prstGeom>
          </p:spPr>
        </p:pic>
        <p:sp>
          <p:nvSpPr>
            <p:cNvPr id="35" name="TextBox 34">
              <a:extLst>
                <a:ext uri="{FF2B5EF4-FFF2-40B4-BE49-F238E27FC236}">
                  <a16:creationId xmlns:a16="http://schemas.microsoft.com/office/drawing/2014/main" id="{F57C7A7E-ED9D-4C6A-8533-28D63ED05143}"/>
                </a:ext>
              </a:extLst>
            </p:cNvPr>
            <p:cNvSpPr txBox="1"/>
            <p:nvPr/>
          </p:nvSpPr>
          <p:spPr bwMode="gray">
            <a:xfrm>
              <a:off x="9110321" y="3751296"/>
              <a:ext cx="493452" cy="159856"/>
            </a:xfrm>
            <a:prstGeom prst="rect">
              <a:avLst/>
            </a:prstGeom>
            <a:noFill/>
          </p:spPr>
          <p:txBody>
            <a:bodyPr wrap="none" lIns="0" tIns="0" rIns="0" bIns="0" rtlCol="0">
              <a:no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BBvoice"/>
                <a:ea typeface="ABBvoice Light" panose="020D0403020503020204" pitchFamily="34" charset="0"/>
                <a:cs typeface="ABBvoice Light" panose="020D0403020503020204" pitchFamily="34" charset="0"/>
              </a:endParaRPr>
            </a:p>
          </p:txBody>
        </p:sp>
      </p:grpSp>
      <p:sp>
        <p:nvSpPr>
          <p:cNvPr id="4" name="Content Placeholder 3">
            <a:extLst>
              <a:ext uri="{FF2B5EF4-FFF2-40B4-BE49-F238E27FC236}">
                <a16:creationId xmlns:a16="http://schemas.microsoft.com/office/drawing/2014/main" id="{16254ED8-8C7C-41EB-9EB5-EF17319EFC11}"/>
              </a:ext>
            </a:extLst>
          </p:cNvPr>
          <p:cNvSpPr>
            <a:spLocks noGrp="1"/>
          </p:cNvSpPr>
          <p:nvPr>
            <p:ph sz="quarter" idx="21"/>
          </p:nvPr>
        </p:nvSpPr>
        <p:spPr>
          <a:xfrm>
            <a:off x="2553272" y="3112014"/>
            <a:ext cx="9299991" cy="1016472"/>
          </a:xfrm>
        </p:spPr>
        <p:txBody>
          <a:bodyPr/>
          <a:lstStyle/>
          <a:p>
            <a:r>
              <a:rPr lang="en-US" i="0" dirty="0">
                <a:ea typeface="ABBvoice JP Light" panose="020B0300000000000000" pitchFamily="34" charset="-128"/>
              </a:rPr>
              <a:t>The light agreement does not require neither strong commitments neither exclusivity, and gives the possibility for energy consultants, ESCOs and SIs to be independent influencer of ABB offering </a:t>
            </a:r>
            <a:r>
              <a:rPr lang="en-US" i="0" dirty="0">
                <a:solidFill>
                  <a:srgbClr val="FF0000"/>
                </a:solidFill>
                <a:ea typeface="ABBvoice JP Light" panose="020B0300000000000000" pitchFamily="34" charset="-128"/>
                <a:hlinkClick r:id="rId14">
                  <a:extLst>
                    <a:ext uri="{A12FA001-AC4F-418D-AE19-62706E023703}">
                      <ahyp:hlinkClr xmlns:ahyp="http://schemas.microsoft.com/office/drawing/2018/hyperlinkcolor" val="tx"/>
                    </a:ext>
                  </a:extLst>
                </a:hlinkClick>
              </a:rPr>
              <a:t>“</a:t>
            </a:r>
            <a:r>
              <a:rPr lang="en-US" u="sng" dirty="0">
                <a:solidFill>
                  <a:srgbClr val="FF0000"/>
                </a:solidFill>
                <a:ea typeface="ABBvoice JP Light" panose="020B0300000000000000" pitchFamily="34" charset="-128"/>
                <a:hlinkClick r:id="rId14">
                  <a:extLst>
                    <a:ext uri="{A12FA001-AC4F-418D-AE19-62706E023703}">
                      <ahyp:hlinkClr xmlns:ahyp="http://schemas.microsoft.com/office/drawing/2018/hyperlinkcolor" val="tx"/>
                    </a:ext>
                  </a:extLst>
                </a:hlinkClick>
              </a:rPr>
              <a:t>ABB Ability™ Energy Manager</a:t>
            </a:r>
            <a:r>
              <a:rPr lang="en-US" dirty="0">
                <a:solidFill>
                  <a:srgbClr val="FF0000"/>
                </a:solidFill>
                <a:ea typeface="ABBvoice JP Light" panose="020B0300000000000000" pitchFamily="34" charset="-128"/>
              </a:rPr>
              <a:t> ,</a:t>
            </a:r>
            <a:r>
              <a:rPr lang="en-US" u="sng" dirty="0">
                <a:solidFill>
                  <a:srgbClr val="FF0000"/>
                </a:solidFill>
                <a:ea typeface="ABBvoice JP Light" panose="020B0300000000000000" pitchFamily="34" charset="-128"/>
                <a:hlinkClick r:id="rId15">
                  <a:extLst>
                    <a:ext uri="{A12FA001-AC4F-418D-AE19-62706E023703}">
                      <ahyp:hlinkClr xmlns:ahyp="http://schemas.microsoft.com/office/drawing/2018/hyperlinkcolor" val="tx"/>
                    </a:ext>
                  </a:extLst>
                </a:hlinkClick>
              </a:rPr>
              <a:t> software solutions and digitally-enabled products.</a:t>
            </a:r>
            <a:r>
              <a:rPr lang="en-US" u="sng" dirty="0">
                <a:solidFill>
                  <a:srgbClr val="FF0000"/>
                </a:solidFill>
                <a:ea typeface="ABBvoice JP Light" panose="020B0300000000000000" pitchFamily="34" charset="-128"/>
              </a:rPr>
              <a:t>”</a:t>
            </a:r>
            <a:endParaRPr lang="en-US" dirty="0">
              <a:solidFill>
                <a:srgbClr val="FF0000"/>
              </a:solidFill>
              <a:ea typeface="ABBvoice JP Light" panose="020B0300000000000000" pitchFamily="34" charset="-128"/>
            </a:endParaRPr>
          </a:p>
          <a:p>
            <a:endParaRPr lang="en-US" dirty="0"/>
          </a:p>
        </p:txBody>
      </p:sp>
      <p:sp>
        <p:nvSpPr>
          <p:cNvPr id="8" name="Content Placeholder 7">
            <a:extLst>
              <a:ext uri="{FF2B5EF4-FFF2-40B4-BE49-F238E27FC236}">
                <a16:creationId xmlns:a16="http://schemas.microsoft.com/office/drawing/2014/main" id="{34F0E925-4F7E-4075-B09F-682228E5F306}"/>
              </a:ext>
            </a:extLst>
          </p:cNvPr>
          <p:cNvSpPr>
            <a:spLocks noGrp="1"/>
          </p:cNvSpPr>
          <p:nvPr>
            <p:ph sz="quarter" idx="22"/>
          </p:nvPr>
        </p:nvSpPr>
        <p:spPr>
          <a:xfrm>
            <a:off x="2553271" y="4399437"/>
            <a:ext cx="9299991" cy="1016472"/>
          </a:xfrm>
        </p:spPr>
        <p:txBody>
          <a:bodyPr/>
          <a:lstStyle/>
          <a:p>
            <a:r>
              <a:rPr lang="en-US" dirty="0">
                <a:ea typeface="ABBvoice JP Light" panose="020B0300000000000000" pitchFamily="34" charset="-128"/>
              </a:rPr>
              <a:t>The partners have access to an international community of professionals to get support  in a confidential environment with data protection as a priority and receive </a:t>
            </a:r>
            <a:r>
              <a:rPr lang="en-US" dirty="0">
                <a:solidFill>
                  <a:schemeClr val="bg2"/>
                </a:solidFill>
                <a:ea typeface="ABBvoice JP Light" panose="020B0300000000000000" pitchFamily="34" charset="-128"/>
              </a:rPr>
              <a:t>professional updates and industry-specific information on energy management</a:t>
            </a:r>
            <a:r>
              <a:rPr lang="en-US" dirty="0">
                <a:ea typeface="ABBvoice JP Light" panose="020B0300000000000000" pitchFamily="34" charset="-128"/>
              </a:rPr>
              <a:t> with masterclasses, offering and latest insights.</a:t>
            </a:r>
          </a:p>
          <a:p>
            <a:endParaRPr lang="en-US" dirty="0"/>
          </a:p>
        </p:txBody>
      </p:sp>
      <p:sp>
        <p:nvSpPr>
          <p:cNvPr id="2" name="Rectangle 1">
            <a:extLst>
              <a:ext uri="{FF2B5EF4-FFF2-40B4-BE49-F238E27FC236}">
                <a16:creationId xmlns:a16="http://schemas.microsoft.com/office/drawing/2014/main" id="{38CEC13C-8A4E-410B-8DBA-681E62112634}"/>
              </a:ext>
            </a:extLst>
          </p:cNvPr>
          <p:cNvSpPr/>
          <p:nvPr/>
        </p:nvSpPr>
        <p:spPr bwMode="gray">
          <a:xfrm>
            <a:off x="332366" y="6027576"/>
            <a:ext cx="11732116" cy="830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BBvoice"/>
              <a:ea typeface="ABBvoice"/>
              <a:cs typeface="ABBvoice"/>
            </a:endParaRPr>
          </a:p>
        </p:txBody>
      </p:sp>
    </p:spTree>
    <p:extLst>
      <p:ext uri="{BB962C8B-B14F-4D97-AF65-F5344CB8AC3E}">
        <p14:creationId xmlns:p14="http://schemas.microsoft.com/office/powerpoint/2010/main" val="3601794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360D732-BA8C-4B34-9AD6-F80DF9756F72}"/>
              </a:ext>
            </a:extLst>
          </p:cNvPr>
          <p:cNvSpPr>
            <a:spLocks noGrp="1"/>
          </p:cNvSpPr>
          <p:nvPr>
            <p:ph type="title"/>
          </p:nvPr>
        </p:nvSpPr>
        <p:spPr/>
        <p:txBody>
          <a:bodyPr/>
          <a:lstStyle/>
          <a:p>
            <a:r>
              <a:rPr lang="en-US" sz="2600" dirty="0"/>
              <a:t>We understood ESCOs and SIs are a key accelerator for our business</a:t>
            </a:r>
          </a:p>
        </p:txBody>
      </p:sp>
      <p:sp>
        <p:nvSpPr>
          <p:cNvPr id="12" name="Subtitle 11">
            <a:extLst>
              <a:ext uri="{FF2B5EF4-FFF2-40B4-BE49-F238E27FC236}">
                <a16:creationId xmlns:a16="http://schemas.microsoft.com/office/drawing/2014/main" id="{EE9C9C8D-3FD8-44C9-9221-72E3D3066623}"/>
              </a:ext>
            </a:extLst>
          </p:cNvPr>
          <p:cNvSpPr>
            <a:spLocks noGrp="1"/>
          </p:cNvSpPr>
          <p:nvPr>
            <p:ph type="subTitle" idx="13"/>
          </p:nvPr>
        </p:nvSpPr>
        <p:spPr>
          <a:xfrm>
            <a:off x="332367" y="1232911"/>
            <a:ext cx="11520000" cy="504000"/>
          </a:xfrm>
        </p:spPr>
        <p:txBody>
          <a:bodyPr vert="horz" lIns="0" tIns="0" rIns="0" bIns="0" rtlCol="0" anchor="t">
            <a:noAutofit/>
          </a:bodyPr>
          <a:lstStyle/>
          <a:p>
            <a:r>
              <a:rPr lang="en-US" sz="1600" dirty="0"/>
              <a:t>Leveraging existing relationships with key ESCOs and SIs in Europe we understood how we can do biz. together</a:t>
            </a:r>
          </a:p>
        </p:txBody>
      </p:sp>
      <p:sp>
        <p:nvSpPr>
          <p:cNvPr id="15" name="Rectangle: Rounded Corners 14">
            <a:extLst>
              <a:ext uri="{FF2B5EF4-FFF2-40B4-BE49-F238E27FC236}">
                <a16:creationId xmlns:a16="http://schemas.microsoft.com/office/drawing/2014/main" id="{FE56C264-8C67-41A6-94C4-D526D6C639A6}"/>
              </a:ext>
            </a:extLst>
          </p:cNvPr>
          <p:cNvSpPr/>
          <p:nvPr/>
        </p:nvSpPr>
        <p:spPr bwMode="gray">
          <a:xfrm>
            <a:off x="2442692" y="1998317"/>
            <a:ext cx="2633133" cy="770467"/>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8929"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BBvoice"/>
                <a:ea typeface="ABBvoice"/>
                <a:cs typeface="ABBvoice"/>
                <a:sym typeface="Century Gothic"/>
              </a:rPr>
              <a:t>Prospect coming from </a:t>
            </a:r>
          </a:p>
          <a:p>
            <a:pPr marL="0" marR="0" lvl="0" indent="0" algn="ctr" defTabSz="8929"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BBvoice"/>
                <a:ea typeface="ABBvoice"/>
                <a:cs typeface="ABBvoice"/>
                <a:sym typeface="Century Gothic"/>
              </a:rPr>
              <a:t>the ESCO/SI</a:t>
            </a:r>
            <a:endParaRPr kumimoji="0" lang="en-US" sz="1400" b="0" i="0" u="none" strike="noStrike" kern="0" cap="none" spc="0" normalizeH="0" baseline="0" noProof="0" dirty="0">
              <a:ln>
                <a:noFill/>
              </a:ln>
              <a:solidFill>
                <a:srgbClr val="FFFFFF"/>
              </a:solidFill>
              <a:effectLst/>
              <a:uLnTx/>
              <a:uFillTx/>
              <a:latin typeface="ABBvoice"/>
              <a:ea typeface="ABBvoice"/>
              <a:cs typeface="ABBvoice"/>
            </a:endParaRPr>
          </a:p>
        </p:txBody>
      </p:sp>
      <p:sp>
        <p:nvSpPr>
          <p:cNvPr id="46" name="Rectangle: Rounded Corners 45">
            <a:extLst>
              <a:ext uri="{FF2B5EF4-FFF2-40B4-BE49-F238E27FC236}">
                <a16:creationId xmlns:a16="http://schemas.microsoft.com/office/drawing/2014/main" id="{BCE9EF9B-9260-4EF9-9714-036A65B1D59E}"/>
              </a:ext>
            </a:extLst>
          </p:cNvPr>
          <p:cNvSpPr/>
          <p:nvPr/>
        </p:nvSpPr>
        <p:spPr bwMode="gray">
          <a:xfrm>
            <a:off x="5380625" y="1998317"/>
            <a:ext cx="2633133" cy="770467"/>
          </a:xfrm>
          <a:prstGeom prst="round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929"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ABBvoice"/>
                <a:ea typeface="ABBvoice"/>
                <a:cs typeface="ABBvoice"/>
                <a:sym typeface="Century Gothic"/>
              </a:rPr>
              <a:t>Prospect coming</a:t>
            </a:r>
          </a:p>
          <a:p>
            <a:pPr marL="0" marR="0" lvl="0" indent="0" algn="ctr" defTabSz="8929"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ABBvoice"/>
                <a:ea typeface="ABBvoice"/>
                <a:cs typeface="ABBvoice"/>
                <a:sym typeface="Century Gothic"/>
              </a:rPr>
              <a:t> from ABB</a:t>
            </a:r>
          </a:p>
        </p:txBody>
      </p:sp>
      <p:sp>
        <p:nvSpPr>
          <p:cNvPr id="48" name="Rectangle: Rounded Corners 47">
            <a:extLst>
              <a:ext uri="{FF2B5EF4-FFF2-40B4-BE49-F238E27FC236}">
                <a16:creationId xmlns:a16="http://schemas.microsoft.com/office/drawing/2014/main" id="{0794EB1A-5E40-4A5B-8413-469645D0FC71}"/>
              </a:ext>
            </a:extLst>
          </p:cNvPr>
          <p:cNvSpPr/>
          <p:nvPr/>
        </p:nvSpPr>
        <p:spPr bwMode="gray">
          <a:xfrm>
            <a:off x="8318558" y="1998317"/>
            <a:ext cx="2633133" cy="770467"/>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8929"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ABBvoice"/>
                <a:ea typeface="ABBvoice"/>
                <a:cs typeface="ABBvoice"/>
                <a:sym typeface="Century Gothic"/>
              </a:rPr>
              <a:t>New Prospect </a:t>
            </a:r>
          </a:p>
          <a:p>
            <a:pPr marL="0" marR="0" lvl="0" indent="0" algn="ctr" defTabSz="8929"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ABBvoice"/>
                <a:ea typeface="ABBvoice"/>
                <a:cs typeface="ABBvoice"/>
                <a:sym typeface="Century Gothic"/>
              </a:rPr>
              <a:t>for the ESCO/SI and ABB</a:t>
            </a:r>
            <a:endParaRPr kumimoji="0" lang="en-US" sz="1400" b="0" i="0" u="none" strike="noStrike" kern="0" cap="none" spc="0" normalizeH="0" baseline="0" noProof="0">
              <a:ln>
                <a:noFill/>
              </a:ln>
              <a:solidFill>
                <a:srgbClr val="FFFFFF"/>
              </a:solidFill>
              <a:effectLst/>
              <a:uLnTx/>
              <a:uFillTx/>
              <a:latin typeface="ABBvoice"/>
              <a:ea typeface="ABBvoice"/>
              <a:cs typeface="ABBvoice"/>
            </a:endParaRPr>
          </a:p>
        </p:txBody>
      </p:sp>
      <p:sp>
        <p:nvSpPr>
          <p:cNvPr id="16" name="Rectangle: Rounded Corners 15">
            <a:extLst>
              <a:ext uri="{FF2B5EF4-FFF2-40B4-BE49-F238E27FC236}">
                <a16:creationId xmlns:a16="http://schemas.microsoft.com/office/drawing/2014/main" id="{95D9A68B-361A-4DC2-8092-E1100AF7B00A}"/>
              </a:ext>
            </a:extLst>
          </p:cNvPr>
          <p:cNvSpPr/>
          <p:nvPr/>
        </p:nvSpPr>
        <p:spPr bwMode="gray">
          <a:xfrm>
            <a:off x="2489258" y="2910388"/>
            <a:ext cx="2540000" cy="1035592"/>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8929" rtl="0" eaLnBrk="1"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a:ln>
                  <a:noFill/>
                </a:ln>
                <a:solidFill>
                  <a:srgbClr val="FF0000"/>
                </a:solidFill>
                <a:effectLst/>
                <a:uLnTx/>
                <a:uFillTx/>
                <a:latin typeface="ABBvoice"/>
                <a:ea typeface="ABBvoice"/>
                <a:cs typeface="ABBvoice"/>
                <a:sym typeface="Century Gothic"/>
              </a:rPr>
              <a:t>The ESCO/SI propose our SW and HW on top to their traditional Biz. Model</a:t>
            </a:r>
          </a:p>
        </p:txBody>
      </p:sp>
      <p:sp>
        <p:nvSpPr>
          <p:cNvPr id="50" name="Rectangle: Rounded Corners 49">
            <a:extLst>
              <a:ext uri="{FF2B5EF4-FFF2-40B4-BE49-F238E27FC236}">
                <a16:creationId xmlns:a16="http://schemas.microsoft.com/office/drawing/2014/main" id="{FC1AD635-3320-4BD3-85E0-4583DBAEA152}"/>
              </a:ext>
            </a:extLst>
          </p:cNvPr>
          <p:cNvSpPr/>
          <p:nvPr/>
        </p:nvSpPr>
        <p:spPr bwMode="gray">
          <a:xfrm>
            <a:off x="2489258" y="4168098"/>
            <a:ext cx="2540000" cy="770468"/>
          </a:xfrm>
          <a:prstGeom prst="roundRect">
            <a:avLst/>
          </a:prstGeom>
          <a:solidFill>
            <a:schemeClr val="bg1"/>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8929"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BBvoice"/>
                <a:ea typeface="ABBvoice"/>
                <a:cs typeface="ABBvoice"/>
                <a:sym typeface="Century Gothic"/>
              </a:rPr>
              <a:t>ESCO/SI can benefit from an additional business coming from ABB </a:t>
            </a:r>
          </a:p>
          <a:p>
            <a:pPr marL="0" marR="0" lvl="0" indent="0" algn="l" defTabSz="8929"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BBvoice"/>
                <a:ea typeface="ABBvoice"/>
                <a:cs typeface="ABBvoice"/>
                <a:sym typeface="Century Gothic"/>
              </a:rPr>
              <a:t>(e.g. reselling margin or one-off fee for bringing the customer to ABB)</a:t>
            </a:r>
          </a:p>
        </p:txBody>
      </p:sp>
      <p:sp>
        <p:nvSpPr>
          <p:cNvPr id="61" name="Rectangle: Rounded Corners 60">
            <a:extLst>
              <a:ext uri="{FF2B5EF4-FFF2-40B4-BE49-F238E27FC236}">
                <a16:creationId xmlns:a16="http://schemas.microsoft.com/office/drawing/2014/main" id="{71B9F200-2B8A-4302-AA19-58AA7E885C2A}"/>
              </a:ext>
            </a:extLst>
          </p:cNvPr>
          <p:cNvSpPr/>
          <p:nvPr/>
        </p:nvSpPr>
        <p:spPr bwMode="gray">
          <a:xfrm>
            <a:off x="5380625" y="2910388"/>
            <a:ext cx="2540000" cy="1035592"/>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8929" rtl="0" eaLnBrk="1"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a:ln>
                  <a:noFill/>
                </a:ln>
                <a:solidFill>
                  <a:srgbClr val="FF0000"/>
                </a:solidFill>
                <a:effectLst/>
                <a:uLnTx/>
                <a:uFillTx/>
                <a:latin typeface="ABBvoice"/>
                <a:ea typeface="ABBvoice"/>
                <a:cs typeface="ABBvoice"/>
                <a:sym typeface="Century Gothic"/>
              </a:rPr>
              <a:t>ABB proposes the ESCO/SI to its customer base in order to address needs that are not covered by ABB portfolio</a:t>
            </a:r>
          </a:p>
        </p:txBody>
      </p:sp>
      <p:sp>
        <p:nvSpPr>
          <p:cNvPr id="68" name="Rectangle: Rounded Corners 67">
            <a:extLst>
              <a:ext uri="{FF2B5EF4-FFF2-40B4-BE49-F238E27FC236}">
                <a16:creationId xmlns:a16="http://schemas.microsoft.com/office/drawing/2014/main" id="{23AAF843-9E11-480C-B93E-55FF2814B488}"/>
              </a:ext>
            </a:extLst>
          </p:cNvPr>
          <p:cNvSpPr/>
          <p:nvPr/>
        </p:nvSpPr>
        <p:spPr bwMode="gray">
          <a:xfrm>
            <a:off x="5380625" y="4168098"/>
            <a:ext cx="2540000" cy="770468"/>
          </a:xfrm>
          <a:prstGeom prst="roundRect">
            <a:avLst/>
          </a:prstGeom>
          <a:solidFill>
            <a:schemeClr val="bg1"/>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8929"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BBvoice"/>
                <a:ea typeface="ABBvoice"/>
                <a:cs typeface="ABBvoice"/>
                <a:sym typeface="Century Gothic"/>
              </a:rPr>
              <a:t>ESCO/SI can benefit from additional customers coming from the ABB customer base</a:t>
            </a:r>
          </a:p>
        </p:txBody>
      </p:sp>
      <p:sp>
        <p:nvSpPr>
          <p:cNvPr id="72" name="Rectangle: Rounded Corners 71">
            <a:extLst>
              <a:ext uri="{FF2B5EF4-FFF2-40B4-BE49-F238E27FC236}">
                <a16:creationId xmlns:a16="http://schemas.microsoft.com/office/drawing/2014/main" id="{E7E23DE3-8BA0-4A07-8728-49DE3B5A66C3}"/>
              </a:ext>
            </a:extLst>
          </p:cNvPr>
          <p:cNvSpPr/>
          <p:nvPr/>
        </p:nvSpPr>
        <p:spPr bwMode="gray">
          <a:xfrm>
            <a:off x="8336648" y="2910388"/>
            <a:ext cx="2540000" cy="1035592"/>
          </a:xfrm>
          <a:prstGeom prst="round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8929" rtl="0" eaLnBrk="1" fontAlgn="auto" latinLnBrk="0" hangingPunct="0">
              <a:lnSpc>
                <a:spcPct val="100000"/>
              </a:lnSpc>
              <a:spcBef>
                <a:spcPts val="0"/>
              </a:spcBef>
              <a:spcAft>
                <a:spcPts val="0"/>
              </a:spcAft>
              <a:buClrTx/>
              <a:buSzTx/>
              <a:buFontTx/>
              <a:buNone/>
              <a:tabLst/>
              <a:defRPr/>
            </a:pPr>
            <a:r>
              <a:rPr kumimoji="0" lang="en-US" sz="1200" b="1" i="1" u="none" strike="noStrike" kern="0" cap="none" spc="0" normalizeH="0" baseline="0" noProof="0">
                <a:ln>
                  <a:noFill/>
                </a:ln>
                <a:solidFill>
                  <a:srgbClr val="FF0000"/>
                </a:solidFill>
                <a:effectLst/>
                <a:uLnTx/>
                <a:uFillTx/>
                <a:latin typeface="ABBvoice"/>
                <a:ea typeface="ABBvoice"/>
                <a:cs typeface="ABBvoice"/>
                <a:sym typeface="Century Gothic"/>
              </a:rPr>
              <a:t>ABB and ESCO hit the road together in order to increase their business leveraging a joint value proposition: ABB HW + SW &amp; ESCO/SI Service </a:t>
            </a:r>
          </a:p>
        </p:txBody>
      </p:sp>
      <p:sp>
        <p:nvSpPr>
          <p:cNvPr id="73" name="Rectangle: Rounded Corners 72">
            <a:extLst>
              <a:ext uri="{FF2B5EF4-FFF2-40B4-BE49-F238E27FC236}">
                <a16:creationId xmlns:a16="http://schemas.microsoft.com/office/drawing/2014/main" id="{D2A3B7DC-DD9B-4607-812B-A6FA1C526211}"/>
              </a:ext>
            </a:extLst>
          </p:cNvPr>
          <p:cNvSpPr/>
          <p:nvPr/>
        </p:nvSpPr>
        <p:spPr bwMode="gray">
          <a:xfrm>
            <a:off x="8336648" y="4168098"/>
            <a:ext cx="2540000" cy="770468"/>
          </a:xfrm>
          <a:prstGeom prst="roundRect">
            <a:avLst/>
          </a:prstGeom>
          <a:solidFill>
            <a:schemeClr val="bg1"/>
          </a:solidFill>
          <a:ln w="127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8929" rtl="0" eaLnBrk="1" fontAlgn="auto" latinLnBrk="0" hangingPunct="0">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ABBvoice"/>
                <a:ea typeface="ABBvoice"/>
                <a:cs typeface="ABBvoice"/>
                <a:sym typeface="Century Gothic"/>
              </a:rPr>
              <a:t>ESCO/SI can do business with a strong biz partner (ABB heritage and brand to support the ESCO/SI go to market)</a:t>
            </a:r>
          </a:p>
        </p:txBody>
      </p:sp>
      <p:sp>
        <p:nvSpPr>
          <p:cNvPr id="2" name="TextBox 1">
            <a:extLst>
              <a:ext uri="{FF2B5EF4-FFF2-40B4-BE49-F238E27FC236}">
                <a16:creationId xmlns:a16="http://schemas.microsoft.com/office/drawing/2014/main" id="{806CFD4A-F551-427E-815E-599B67E3AFD1}"/>
              </a:ext>
            </a:extLst>
          </p:cNvPr>
          <p:cNvSpPr txBox="1"/>
          <p:nvPr/>
        </p:nvSpPr>
        <p:spPr bwMode="gray">
          <a:xfrm>
            <a:off x="877128" y="3248348"/>
            <a:ext cx="1260763" cy="359672"/>
          </a:xfrm>
          <a:prstGeom prst="rect">
            <a:avLst/>
          </a:prstGeom>
          <a:noFill/>
        </p:spPr>
        <p:txBody>
          <a:bodyPr wrap="square" lIns="72000" tIns="72000" rIns="72000" bIns="72000" rtlCol="0">
            <a:noAutofit/>
          </a:bodyPr>
          <a:lstStyle/>
          <a:p>
            <a:pPr marL="0" marR="0" lvl="0" indent="0" algn="ctr" defTabSz="8929" rtl="0" eaLnBrk="1" fontAlgn="auto" latinLnBrk="0" hangingPunct="0">
              <a:lnSpc>
                <a:spcPct val="100000"/>
              </a:lnSpc>
              <a:spcBef>
                <a:spcPts val="0"/>
              </a:spcBef>
              <a:spcAft>
                <a:spcPts val="0"/>
              </a:spcAft>
              <a:buClrTx/>
              <a:buSzTx/>
              <a:buFontTx/>
              <a:buNone/>
              <a:tabLst/>
              <a:defRPr/>
            </a:pPr>
            <a:r>
              <a:rPr kumimoji="0" lang="en-US" sz="1400" b="1" i="1" u="none" strike="noStrike" kern="0" cap="none" spc="0" normalizeH="0" baseline="0" noProof="0">
                <a:ln>
                  <a:noFill/>
                </a:ln>
                <a:solidFill>
                  <a:srgbClr val="424A59"/>
                </a:solidFill>
                <a:effectLst/>
                <a:uLnTx/>
                <a:uFillTx/>
                <a:latin typeface="ABBvoice"/>
                <a:ea typeface="ABBvoice"/>
                <a:cs typeface="ABBvoice"/>
                <a:sym typeface="Century Gothic"/>
              </a:rPr>
              <a:t>WHAT</a:t>
            </a:r>
          </a:p>
        </p:txBody>
      </p:sp>
      <p:sp>
        <p:nvSpPr>
          <p:cNvPr id="20" name="TextBox 19">
            <a:extLst>
              <a:ext uri="{FF2B5EF4-FFF2-40B4-BE49-F238E27FC236}">
                <a16:creationId xmlns:a16="http://schemas.microsoft.com/office/drawing/2014/main" id="{478D6C82-BDD9-4F17-8866-3351E99CDED5}"/>
              </a:ext>
            </a:extLst>
          </p:cNvPr>
          <p:cNvSpPr txBox="1"/>
          <p:nvPr/>
        </p:nvSpPr>
        <p:spPr bwMode="gray">
          <a:xfrm>
            <a:off x="795152" y="4296359"/>
            <a:ext cx="1260763" cy="359672"/>
          </a:xfrm>
          <a:prstGeom prst="rect">
            <a:avLst/>
          </a:prstGeom>
          <a:noFill/>
        </p:spPr>
        <p:txBody>
          <a:bodyPr wrap="square" lIns="72000" tIns="72000" rIns="72000" bIns="72000" rtlCol="0">
            <a:noAutofit/>
          </a:bodyPr>
          <a:lstStyle/>
          <a:p>
            <a:pPr marL="0" marR="0" lvl="0" indent="0" algn="ctr" defTabSz="8929" rtl="0" eaLnBrk="1" fontAlgn="auto" latinLnBrk="0" hangingPunct="0">
              <a:lnSpc>
                <a:spcPct val="100000"/>
              </a:lnSpc>
              <a:spcBef>
                <a:spcPts val="0"/>
              </a:spcBef>
              <a:spcAft>
                <a:spcPts val="0"/>
              </a:spcAft>
              <a:buClrTx/>
              <a:buSzTx/>
              <a:buFontTx/>
              <a:buNone/>
              <a:tabLst/>
              <a:defRPr/>
            </a:pPr>
            <a:r>
              <a:rPr kumimoji="0" lang="en-US" sz="1400" b="1" i="1" u="none" strike="noStrike" kern="0" cap="none" spc="0" normalizeH="0" baseline="0" noProof="0" dirty="0">
                <a:ln>
                  <a:noFill/>
                </a:ln>
                <a:solidFill>
                  <a:srgbClr val="424A59"/>
                </a:solidFill>
                <a:effectLst/>
                <a:uLnTx/>
                <a:uFillTx/>
                <a:latin typeface="ABBvoice"/>
                <a:ea typeface="ABBvoice"/>
                <a:cs typeface="ABBvoice"/>
                <a:sym typeface="Century Gothic"/>
              </a:rPr>
              <a:t>FOR ESCO/SI</a:t>
            </a:r>
          </a:p>
        </p:txBody>
      </p:sp>
      <p:sp>
        <p:nvSpPr>
          <p:cNvPr id="22" name="Rectangle: Rounded Corners 21">
            <a:extLst>
              <a:ext uri="{FF2B5EF4-FFF2-40B4-BE49-F238E27FC236}">
                <a16:creationId xmlns:a16="http://schemas.microsoft.com/office/drawing/2014/main" id="{84EA4F6A-BB66-477C-B427-CD269E5D4FF7}"/>
              </a:ext>
            </a:extLst>
          </p:cNvPr>
          <p:cNvSpPr/>
          <p:nvPr/>
        </p:nvSpPr>
        <p:spPr bwMode="gray">
          <a:xfrm>
            <a:off x="2560646" y="5634182"/>
            <a:ext cx="8387390" cy="413206"/>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8929" rtl="0" eaLnBrk="1" fontAlgn="auto" latinLnBrk="0" hangingPunct="0">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FFFFFF"/>
                </a:solidFill>
                <a:effectLst/>
                <a:uLnTx/>
                <a:uFillTx/>
                <a:latin typeface="ABBvoice"/>
                <a:ea typeface="ABBvoice"/>
                <a:cs typeface="ABBvoice"/>
                <a:sym typeface="Century Gothic"/>
              </a:rPr>
              <a:t> ESCO System Program is based on a Mutual Referral Agreement</a:t>
            </a:r>
          </a:p>
        </p:txBody>
      </p:sp>
      <p:sp>
        <p:nvSpPr>
          <p:cNvPr id="25" name="TextBox 24">
            <a:extLst>
              <a:ext uri="{FF2B5EF4-FFF2-40B4-BE49-F238E27FC236}">
                <a16:creationId xmlns:a16="http://schemas.microsoft.com/office/drawing/2014/main" id="{5DD09308-796F-4AAB-BA5E-7420E78B298A}"/>
              </a:ext>
            </a:extLst>
          </p:cNvPr>
          <p:cNvSpPr txBox="1"/>
          <p:nvPr/>
        </p:nvSpPr>
        <p:spPr bwMode="gray">
          <a:xfrm>
            <a:off x="332367" y="6066200"/>
            <a:ext cx="11756572" cy="791800"/>
          </a:xfrm>
          <a:prstGeom prst="rect">
            <a:avLst/>
          </a:prstGeom>
          <a:solidFill>
            <a:schemeClr val="bg1"/>
          </a:solidFill>
        </p:spPr>
        <p:txBody>
          <a:bodyPr wrap="square" lIns="72000" tIns="72000" rIns="72000" bIns="72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err="1">
              <a:ln>
                <a:noFill/>
              </a:ln>
              <a:solidFill>
                <a:srgbClr val="000000"/>
              </a:solidFill>
              <a:effectLst/>
              <a:uLnTx/>
              <a:uFillTx/>
              <a:latin typeface="ABBvoice"/>
              <a:ea typeface="ABBvoice"/>
              <a:cs typeface="ABBvoice"/>
            </a:endParaRPr>
          </a:p>
        </p:txBody>
      </p:sp>
      <p:sp>
        <p:nvSpPr>
          <p:cNvPr id="3" name="Date Placeholder 2">
            <a:extLst>
              <a:ext uri="{FF2B5EF4-FFF2-40B4-BE49-F238E27FC236}">
                <a16:creationId xmlns:a16="http://schemas.microsoft.com/office/drawing/2014/main" id="{71905195-5269-48FE-A5EF-CB65582A3E49}"/>
              </a:ext>
            </a:extLst>
          </p:cNvPr>
          <p:cNvSpPr>
            <a:spLocks noGrp="1"/>
          </p:cNvSpPr>
          <p:nvPr>
            <p:ph type="dt" sz="half"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2B2C624-E1AE-4DF6-A11B-BB68EDB7CBF3}" type="datetime4">
              <a:rPr kumimoji="0" lang="en-US" sz="1000" b="0" i="0" u="none" strike="noStrike" kern="1200" cap="none" spc="0" normalizeH="0" baseline="0" noProof="0" smtClean="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December 9, 2022</a:t>
            </a:fld>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5" name="Slide Number Placeholder 4">
            <a:extLst>
              <a:ext uri="{FF2B5EF4-FFF2-40B4-BE49-F238E27FC236}">
                <a16:creationId xmlns:a16="http://schemas.microsoft.com/office/drawing/2014/main" id="{1A05E246-96DA-410C-B80F-AFBAB6A96B35}"/>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9A9A9"/>
                </a:solidFill>
                <a:effectLst/>
                <a:uLnTx/>
                <a:uFillTx/>
                <a:latin typeface="ABBvoice"/>
                <a:ea typeface="ABBvoice"/>
                <a:cs typeface="ABBvoice"/>
              </a:rPr>
              <a:t>Slide </a:t>
            </a:r>
            <a:fld id="{619F89D8-7AE3-494A-97F3-03D680869632}" type="slidenum">
              <a:rPr kumimoji="0" lang="en-US" sz="1000" b="0" i="0" u="none" strike="noStrike" kern="1200" cap="none" spc="0" normalizeH="0" baseline="0" noProof="0" smtClean="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6" name="Footer Placeholder 5">
            <a:extLst>
              <a:ext uri="{FF2B5EF4-FFF2-40B4-BE49-F238E27FC236}">
                <a16:creationId xmlns:a16="http://schemas.microsoft.com/office/drawing/2014/main" id="{68E78112-A1EC-41F5-82CB-B8B73866816F}"/>
              </a:ext>
            </a:extLst>
          </p:cNvPr>
          <p:cNvSpPr>
            <a:spLocks noGrp="1"/>
          </p:cNvSpPr>
          <p:nvPr>
            <p:ph type="ftr" sz="quarter" idx="19"/>
          </p:nvPr>
        </p:nvSpPr>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4" name="Rectangle 3">
            <a:extLst>
              <a:ext uri="{FF2B5EF4-FFF2-40B4-BE49-F238E27FC236}">
                <a16:creationId xmlns:a16="http://schemas.microsoft.com/office/drawing/2014/main" id="{D00D61B6-F55E-49FF-9761-EE7337840BF1}"/>
              </a:ext>
            </a:extLst>
          </p:cNvPr>
          <p:cNvSpPr/>
          <p:nvPr/>
        </p:nvSpPr>
        <p:spPr bwMode="gray">
          <a:xfrm>
            <a:off x="242596" y="6223518"/>
            <a:ext cx="11131420" cy="6344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BBvoice"/>
              <a:ea typeface="ABBvoice"/>
              <a:cs typeface="ABBvoice"/>
            </a:endParaRPr>
          </a:p>
        </p:txBody>
      </p:sp>
    </p:spTree>
    <p:extLst>
      <p:ext uri="{BB962C8B-B14F-4D97-AF65-F5344CB8AC3E}">
        <p14:creationId xmlns:p14="http://schemas.microsoft.com/office/powerpoint/2010/main" val="4200301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computer&#10;&#10;Description automatically generated">
            <a:extLst>
              <a:ext uri="{FF2B5EF4-FFF2-40B4-BE49-F238E27FC236}">
                <a16:creationId xmlns:a16="http://schemas.microsoft.com/office/drawing/2014/main" id="{05A01B6A-EBFD-4531-AF1B-8F089E912D39}"/>
              </a:ext>
            </a:extLst>
          </p:cNvPr>
          <p:cNvPicPr>
            <a:picLocks noGrp="1" noChangeAspect="1"/>
          </p:cNvPicPr>
          <p:nvPr>
            <p:ph type="pic" sz="quarter" idx="10"/>
          </p:nvPr>
        </p:nvPicPr>
        <p:blipFill>
          <a:blip r:embed="rId2"/>
          <a:srcRect/>
          <a:stretch>
            <a:fillRect/>
          </a:stretch>
        </p:blipFill>
        <p:spPr/>
      </p:pic>
      <p:sp>
        <p:nvSpPr>
          <p:cNvPr id="4" name="Title 3">
            <a:extLst>
              <a:ext uri="{FF2B5EF4-FFF2-40B4-BE49-F238E27FC236}">
                <a16:creationId xmlns:a16="http://schemas.microsoft.com/office/drawing/2014/main" id="{1FD5728E-290F-47F0-A9A1-4D8A72BF0778}"/>
              </a:ext>
            </a:extLst>
          </p:cNvPr>
          <p:cNvSpPr>
            <a:spLocks noGrp="1"/>
          </p:cNvSpPr>
          <p:nvPr>
            <p:ph type="title"/>
          </p:nvPr>
        </p:nvSpPr>
        <p:spPr>
          <a:xfrm>
            <a:off x="1055688" y="1268413"/>
            <a:ext cx="7976345" cy="4320827"/>
          </a:xfrm>
        </p:spPr>
        <p:txBody>
          <a:bodyPr anchor="t"/>
          <a:lstStyle/>
          <a:p>
            <a:r>
              <a:rPr lang="en-US" sz="4800" b="1" dirty="0">
                <a:solidFill>
                  <a:schemeClr val="bg2"/>
                </a:solidFill>
              </a:rPr>
              <a:t>—</a:t>
            </a:r>
            <a:br>
              <a:rPr lang="pl-PL" sz="4800" b="1" dirty="0"/>
            </a:br>
            <a:r>
              <a:rPr lang="en-US" sz="4800" b="1" dirty="0"/>
              <a:t>Discover the world of ABB and find out how to participate</a:t>
            </a:r>
            <a:br>
              <a:rPr lang="pl-PL" sz="4800" dirty="0"/>
            </a:br>
            <a:endParaRPr lang="en-US" sz="4800" dirty="0">
              <a:latin typeface="ABBvoice Light" panose="020D0403020503020204" pitchFamily="34" charset="0"/>
              <a:ea typeface="ABBvoice Light" panose="020D0403020503020204" pitchFamily="34" charset="0"/>
              <a:cs typeface="ABBvoice Light" panose="020D0403020503020204" pitchFamily="34" charset="0"/>
            </a:endParaRPr>
          </a:p>
        </p:txBody>
      </p:sp>
    </p:spTree>
    <p:extLst>
      <p:ext uri="{BB962C8B-B14F-4D97-AF65-F5344CB8AC3E}">
        <p14:creationId xmlns:p14="http://schemas.microsoft.com/office/powerpoint/2010/main" val="166855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2A23AD-45F8-4120-A7E1-AD5A93C3C254}"/>
              </a:ext>
            </a:extLst>
          </p:cNvPr>
          <p:cNvSpPr>
            <a:spLocks noGrp="1"/>
          </p:cNvSpPr>
          <p:nvPr>
            <p:ph type="title"/>
          </p:nvPr>
        </p:nvSpPr>
        <p:spPr>
          <a:xfrm>
            <a:off x="333264" y="682313"/>
            <a:ext cx="11520000" cy="396000"/>
          </a:xfrm>
        </p:spPr>
        <p:txBody>
          <a:bodyPr anchor="t">
            <a:noAutofit/>
          </a:bodyPr>
          <a:lstStyle/>
          <a:p>
            <a:r>
              <a:rPr lang="en-US" sz="2600" dirty="0"/>
              <a:t>Become Our partner </a:t>
            </a:r>
          </a:p>
        </p:txBody>
      </p:sp>
      <p:sp>
        <p:nvSpPr>
          <p:cNvPr id="19" name="Date Placeholder 3">
            <a:extLst>
              <a:ext uri="{FF2B5EF4-FFF2-40B4-BE49-F238E27FC236}">
                <a16:creationId xmlns:a16="http://schemas.microsoft.com/office/drawing/2014/main" id="{9B17C296-C216-4951-6904-68DD46D8C877}"/>
              </a:ext>
            </a:extLst>
          </p:cNvPr>
          <p:cNvSpPr>
            <a:spLocks noGrp="1"/>
          </p:cNvSpPr>
          <p:nvPr>
            <p:ph type="dt" sz="half" idx="18"/>
          </p:nvPr>
        </p:nvSpPr>
        <p:spPr>
          <a:xfrm>
            <a:off x="332367" y="6489341"/>
            <a:ext cx="1162951" cy="118192"/>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A9A9A9"/>
              </a:solidFill>
              <a:effectLst/>
              <a:uLnTx/>
              <a:uFillTx/>
              <a:latin typeface="ABBvoice"/>
              <a:ea typeface="ABBvoice"/>
              <a:cs typeface="ABBvoice"/>
            </a:endParaRPr>
          </a:p>
        </p:txBody>
      </p:sp>
      <p:sp>
        <p:nvSpPr>
          <p:cNvPr id="20" name="Footer Placeholder 4">
            <a:extLst>
              <a:ext uri="{FF2B5EF4-FFF2-40B4-BE49-F238E27FC236}">
                <a16:creationId xmlns:a16="http://schemas.microsoft.com/office/drawing/2014/main" id="{7C674015-E2BE-204B-9DB3-E6ECA5F9B21A}"/>
              </a:ext>
            </a:extLst>
          </p:cNvPr>
          <p:cNvSpPr>
            <a:spLocks noGrp="1"/>
          </p:cNvSpPr>
          <p:nvPr>
            <p:ph type="ftr" sz="quarter" idx="19"/>
          </p:nvPr>
        </p:nvSpPr>
        <p:spPr>
          <a:xfrm>
            <a:off x="2499782" y="6298397"/>
            <a:ext cx="8490250" cy="500072"/>
          </a:xfrm>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A9A9A9"/>
              </a:solidFill>
              <a:effectLst/>
              <a:uLnTx/>
              <a:uFillTx/>
              <a:latin typeface="ABBvoice"/>
              <a:ea typeface="ABBvoice"/>
              <a:cs typeface="ABBvoice"/>
            </a:endParaRPr>
          </a:p>
        </p:txBody>
      </p:sp>
      <p:sp>
        <p:nvSpPr>
          <p:cNvPr id="21" name="Slide Number Placeholder 5">
            <a:extLst>
              <a:ext uri="{FF2B5EF4-FFF2-40B4-BE49-F238E27FC236}">
                <a16:creationId xmlns:a16="http://schemas.microsoft.com/office/drawing/2014/main" id="{B8808D18-9B25-AEB5-3600-73C7366AD771}"/>
              </a:ext>
            </a:extLst>
          </p:cNvPr>
          <p:cNvSpPr>
            <a:spLocks noGrp="1"/>
          </p:cNvSpPr>
          <p:nvPr>
            <p:ph type="sldNum" sz="quarter" idx="20"/>
          </p:nvPr>
        </p:nvSpPr>
        <p:spPr>
          <a:xfrm>
            <a:off x="1798114" y="6488733"/>
            <a:ext cx="676888" cy="118800"/>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dirty="0">
                <a:ln>
                  <a:noFill/>
                </a:ln>
                <a:solidFill>
                  <a:srgbClr val="A9A9A9"/>
                </a:solidFill>
                <a:effectLst/>
                <a:uLnTx/>
                <a:uFillTx/>
                <a:latin typeface="ABBvoice"/>
                <a:ea typeface="ABBvoice"/>
                <a:cs typeface="ABBvoice"/>
              </a:rPr>
              <a:t>Slide </a:t>
            </a:r>
            <a:fld id="{619F89D8-7AE3-494A-97F3-03D680869632}" type="slidenum">
              <a:rPr kumimoji="0" lang="en-US" sz="1000" b="0" i="0" u="none" strike="noStrike" kern="1200" cap="none" spc="0" normalizeH="0" baseline="0" noProof="0" smtClean="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600"/>
                </a:spcAft>
                <a:buClrTx/>
                <a:buSzTx/>
                <a:buFontTx/>
                <a:buNone/>
                <a:tabLst/>
                <a:defRPr/>
              </a:pPr>
              <a:t>7</a:t>
            </a:fld>
            <a:endParaRPr kumimoji="0" lang="en-US" sz="1000" b="0" i="0" u="none" strike="noStrike" kern="1200" cap="none" spc="0" normalizeH="0" baseline="0" noProof="0" dirty="0">
              <a:ln>
                <a:noFill/>
              </a:ln>
              <a:solidFill>
                <a:srgbClr val="A9A9A9"/>
              </a:solidFill>
              <a:effectLst/>
              <a:uLnTx/>
              <a:uFillTx/>
              <a:latin typeface="ABBvoice"/>
              <a:ea typeface="ABBvoice"/>
              <a:cs typeface="ABBvoice"/>
            </a:endParaRPr>
          </a:p>
        </p:txBody>
      </p:sp>
      <p:sp>
        <p:nvSpPr>
          <p:cNvPr id="8" name="Text Placeholder 7">
            <a:extLst>
              <a:ext uri="{FF2B5EF4-FFF2-40B4-BE49-F238E27FC236}">
                <a16:creationId xmlns:a16="http://schemas.microsoft.com/office/drawing/2014/main" id="{E911B6B5-FD4A-43A7-8E84-623C49A7EF52}"/>
              </a:ext>
            </a:extLst>
          </p:cNvPr>
          <p:cNvSpPr>
            <a:spLocks noGrp="1"/>
          </p:cNvSpPr>
          <p:nvPr>
            <p:ph type="body" sz="quarter" idx="29"/>
          </p:nvPr>
        </p:nvSpPr>
        <p:spPr>
          <a:xfrm>
            <a:off x="332362" y="5453066"/>
            <a:ext cx="11520000" cy="460375"/>
          </a:xfrm>
        </p:spPr>
        <p:txBody>
          <a:bodyPr anchor="ctr">
            <a:normAutofit/>
          </a:bodyPr>
          <a:lstStyle/>
          <a:p>
            <a:pPr>
              <a:spcAft>
                <a:spcPts val="600"/>
              </a:spcAft>
            </a:pPr>
            <a:r>
              <a:rPr lang="en-US" dirty="0">
                <a:solidFill>
                  <a:schemeClr val="tx1"/>
                </a:solidFill>
              </a:rPr>
              <a:t>Join the program here:</a:t>
            </a:r>
            <a:r>
              <a:rPr lang="en-US" dirty="0">
                <a:solidFill>
                  <a:schemeClr val="bg2"/>
                </a:solidFill>
              </a:rPr>
              <a:t> </a:t>
            </a:r>
            <a:r>
              <a:rPr lang="en-US" dirty="0">
                <a:solidFill>
                  <a:schemeClr val="bg2"/>
                </a:solidFill>
                <a:hlinkClick r:id="rId2">
                  <a:extLst>
                    <a:ext uri="{A12FA001-AC4F-418D-AE19-62706E023703}">
                      <ahyp:hlinkClr xmlns:ahyp="http://schemas.microsoft.com/office/drawing/2018/hyperlinkcolor" val="tx"/>
                    </a:ext>
                  </a:extLst>
                </a:hlinkClick>
              </a:rPr>
              <a:t>ABB Connect </a:t>
            </a:r>
            <a:r>
              <a:rPr lang="en-US" dirty="0" err="1">
                <a:solidFill>
                  <a:schemeClr val="bg2"/>
                </a:solidFill>
                <a:hlinkClick r:id="rId2">
                  <a:extLst>
                    <a:ext uri="{A12FA001-AC4F-418D-AE19-62706E023703}">
                      <ahyp:hlinkClr xmlns:ahyp="http://schemas.microsoft.com/office/drawing/2018/hyperlinkcolor" val="tx"/>
                    </a:ext>
                  </a:extLst>
                </a:hlinkClick>
              </a:rPr>
              <a:t>PartnerHub</a:t>
            </a:r>
            <a:endParaRPr lang="en-US" dirty="0">
              <a:solidFill>
                <a:schemeClr val="bg2"/>
              </a:solidFill>
            </a:endParaRPr>
          </a:p>
        </p:txBody>
      </p:sp>
      <p:graphicFrame>
        <p:nvGraphicFramePr>
          <p:cNvPr id="2" name="Content Placeholder 1">
            <a:extLst>
              <a:ext uri="{FF2B5EF4-FFF2-40B4-BE49-F238E27FC236}">
                <a16:creationId xmlns:a16="http://schemas.microsoft.com/office/drawing/2014/main" id="{4F12BE4E-6B2D-4C89-AE88-5595B6A9F4CE}"/>
              </a:ext>
            </a:extLst>
          </p:cNvPr>
          <p:cNvGraphicFramePr>
            <a:graphicFrameLocks noGrp="1"/>
          </p:cNvGraphicFramePr>
          <p:nvPr>
            <p:ph sz="quarter" idx="21"/>
            <p:extLst>
              <p:ext uri="{D42A27DB-BD31-4B8C-83A1-F6EECF244321}">
                <p14:modId xmlns:p14="http://schemas.microsoft.com/office/powerpoint/2010/main" val="3593515384"/>
              </p:ext>
            </p:extLst>
          </p:nvPr>
        </p:nvGraphicFramePr>
        <p:xfrm>
          <a:off x="332367" y="1931195"/>
          <a:ext cx="11520000" cy="3430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Graphic 11">
            <a:extLst>
              <a:ext uri="{FF2B5EF4-FFF2-40B4-BE49-F238E27FC236}">
                <a16:creationId xmlns:a16="http://schemas.microsoft.com/office/drawing/2014/main" id="{AEBF020F-BBAF-43A0-9125-418AE9501C9A}"/>
              </a:ext>
            </a:extLst>
          </p:cNvPr>
          <p:cNvPicPr>
            <a:picLocks noChangeAspect="1"/>
          </p:cNvPicPr>
          <p:nvPr/>
        </p:nvPicPr>
        <p:blipFill rotWithShape="1">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r="-438"/>
          <a:stretch/>
        </p:blipFill>
        <p:spPr>
          <a:xfrm>
            <a:off x="1953204" y="1707305"/>
            <a:ext cx="918406" cy="914400"/>
          </a:xfrm>
          <a:prstGeom prst="rect">
            <a:avLst/>
          </a:prstGeom>
        </p:spPr>
      </p:pic>
      <p:pic>
        <p:nvPicPr>
          <p:cNvPr id="14" name="Graphic 13">
            <a:extLst>
              <a:ext uri="{FF2B5EF4-FFF2-40B4-BE49-F238E27FC236}">
                <a16:creationId xmlns:a16="http://schemas.microsoft.com/office/drawing/2014/main" id="{579B20B0-B863-4CD3-BD17-419D9BF2CE0B}"/>
              </a:ext>
            </a:extLst>
          </p:cNvPr>
          <p:cNvPicPr>
            <a:picLocks noChangeAspect="1"/>
          </p:cNvPicPr>
          <p:nvPr/>
        </p:nvPicPr>
        <p:blipFill rotWithShape="1">
          <a:blip r:embed="rId10" cstate="print">
            <a:extLst>
              <a:ext uri="{28A0092B-C50C-407E-A947-70E740481C1C}">
                <a14:useLocalDpi xmlns:a14="http://schemas.microsoft.com/office/drawing/2010/main"/>
              </a:ext>
              <a:ext uri="{96DAC541-7B7A-43D3-8B79-37D633B846F1}">
                <asvg:svgBlip xmlns:asvg="http://schemas.microsoft.com/office/drawing/2016/SVG/main" r:embed="rId11"/>
              </a:ext>
            </a:extLst>
          </a:blip>
          <a:srcRect r="96"/>
          <a:stretch/>
        </p:blipFill>
        <p:spPr>
          <a:xfrm>
            <a:off x="5542819" y="1707305"/>
            <a:ext cx="913522" cy="914400"/>
          </a:xfrm>
          <a:prstGeom prst="rect">
            <a:avLst/>
          </a:prstGeom>
        </p:spPr>
      </p:pic>
      <p:pic>
        <p:nvPicPr>
          <p:cNvPr id="16" name="Graphic 15">
            <a:extLst>
              <a:ext uri="{FF2B5EF4-FFF2-40B4-BE49-F238E27FC236}">
                <a16:creationId xmlns:a16="http://schemas.microsoft.com/office/drawing/2014/main" id="{C1C37B6A-93C7-4606-96BF-34F31DA12492}"/>
              </a:ext>
            </a:extLst>
          </p:cNvPr>
          <p:cNvPicPr>
            <a:picLocks noChangeAspect="1"/>
          </p:cNvPicPr>
          <p:nvPr/>
        </p:nvPicPr>
        <p:blipFill rotWithShape="1">
          <a:blip r:embed="rId12" cstate="print">
            <a:extLst>
              <a:ext uri="{28A0092B-C50C-407E-A947-70E740481C1C}">
                <a14:useLocalDpi xmlns:a14="http://schemas.microsoft.com/office/drawing/2010/main"/>
              </a:ext>
              <a:ext uri="{96DAC541-7B7A-43D3-8B79-37D633B846F1}">
                <asvg:svgBlip xmlns:asvg="http://schemas.microsoft.com/office/drawing/2016/SVG/main" r:embed="rId13"/>
              </a:ext>
            </a:extLst>
          </a:blip>
          <a:srcRect r="96"/>
          <a:stretch/>
        </p:blipFill>
        <p:spPr>
          <a:xfrm>
            <a:off x="9127550" y="1707305"/>
            <a:ext cx="913522" cy="914400"/>
          </a:xfrm>
          <a:prstGeom prst="rect">
            <a:avLst/>
          </a:prstGeom>
        </p:spPr>
      </p:pic>
      <p:sp>
        <p:nvSpPr>
          <p:cNvPr id="3" name="Rectangle 2">
            <a:extLst>
              <a:ext uri="{FF2B5EF4-FFF2-40B4-BE49-F238E27FC236}">
                <a16:creationId xmlns:a16="http://schemas.microsoft.com/office/drawing/2014/main" id="{2221D074-50AC-4DE2-B286-3CF65AD116CB}"/>
              </a:ext>
            </a:extLst>
          </p:cNvPr>
          <p:cNvSpPr/>
          <p:nvPr/>
        </p:nvSpPr>
        <p:spPr bwMode="gray">
          <a:xfrm>
            <a:off x="261258" y="6036906"/>
            <a:ext cx="11598376" cy="82109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BBvoice"/>
              <a:ea typeface="ABBvoice"/>
              <a:cs typeface="ABBvoice"/>
            </a:endParaRPr>
          </a:p>
        </p:txBody>
      </p:sp>
    </p:spTree>
    <p:extLst>
      <p:ext uri="{BB962C8B-B14F-4D97-AF65-F5344CB8AC3E}">
        <p14:creationId xmlns:p14="http://schemas.microsoft.com/office/powerpoint/2010/main" val="1111005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D36146-0139-4CEF-9832-91250D5E43DD}"/>
              </a:ext>
            </a:extLst>
          </p:cNvPr>
          <p:cNvSpPr>
            <a:spLocks noGrp="1"/>
          </p:cNvSpPr>
          <p:nvPr>
            <p:ph type="title"/>
          </p:nvPr>
        </p:nvSpPr>
        <p:spPr/>
        <p:txBody>
          <a:bodyPr/>
          <a:lstStyle/>
          <a:p>
            <a:r>
              <a:rPr lang="en-US" sz="2600" dirty="0"/>
              <a:t>How to register </a:t>
            </a:r>
          </a:p>
        </p:txBody>
      </p:sp>
      <p:sp>
        <p:nvSpPr>
          <p:cNvPr id="4" name="Date Placeholder 3">
            <a:extLst>
              <a:ext uri="{FF2B5EF4-FFF2-40B4-BE49-F238E27FC236}">
                <a16:creationId xmlns:a16="http://schemas.microsoft.com/office/drawing/2014/main" id="{FE3E0452-16BC-4EE3-A131-6ADB1F253ABE}"/>
              </a:ext>
            </a:extLst>
          </p:cNvPr>
          <p:cNvSpPr>
            <a:spLocks noGrp="1"/>
          </p:cNvSpPr>
          <p:nvPr>
            <p:ph type="dt" sz="half"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5" name="Footer Placeholder 4">
            <a:extLst>
              <a:ext uri="{FF2B5EF4-FFF2-40B4-BE49-F238E27FC236}">
                <a16:creationId xmlns:a16="http://schemas.microsoft.com/office/drawing/2014/main" id="{32AF5367-0BA3-4790-83ED-2E0AE26E151D}"/>
              </a:ext>
            </a:extLst>
          </p:cNvPr>
          <p:cNvSpPr>
            <a:spLocks noGrp="1"/>
          </p:cNvSpPr>
          <p:nvPr>
            <p:ph type="ftr" sz="quarter" idx="19"/>
          </p:nvPr>
        </p:nvSpPr>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6" name="Slide Number Placeholder 5">
            <a:extLst>
              <a:ext uri="{FF2B5EF4-FFF2-40B4-BE49-F238E27FC236}">
                <a16:creationId xmlns:a16="http://schemas.microsoft.com/office/drawing/2014/main" id="{F7E925B8-B2E4-452A-B736-E1D02C65E202}"/>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9A9A9"/>
                </a:solidFill>
                <a:effectLst/>
                <a:uLnTx/>
                <a:uFillTx/>
                <a:latin typeface="ABBvoice"/>
                <a:ea typeface="ABBvoice"/>
                <a:cs typeface="ABBvoice"/>
              </a:rPr>
              <a:t>Slide </a:t>
            </a:r>
            <a:fld id="{619F89D8-7AE3-494A-97F3-03D680869632}" type="slidenum">
              <a:rPr kumimoji="0" lang="en-US" sz="1000" b="0" i="0" u="none" strike="noStrike" kern="1200" cap="none" spc="0" normalizeH="0" baseline="0" noProof="0" smtClean="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pic>
        <p:nvPicPr>
          <p:cNvPr id="25" name="Graphic 24" descr="Arrow Right outline">
            <a:extLst>
              <a:ext uri="{FF2B5EF4-FFF2-40B4-BE49-F238E27FC236}">
                <a16:creationId xmlns:a16="http://schemas.microsoft.com/office/drawing/2014/main" id="{A4763EDC-8493-4DA8-9CBA-47711ED074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510325" y="3429000"/>
            <a:ext cx="831519" cy="831519"/>
          </a:xfrm>
          <a:prstGeom prst="rect">
            <a:avLst/>
          </a:prstGeom>
        </p:spPr>
      </p:pic>
      <p:pic>
        <p:nvPicPr>
          <p:cNvPr id="7" name="Picture 6">
            <a:extLst>
              <a:ext uri="{FF2B5EF4-FFF2-40B4-BE49-F238E27FC236}">
                <a16:creationId xmlns:a16="http://schemas.microsoft.com/office/drawing/2014/main" id="{0F1EE7AB-F32A-43B9-BAF4-4F5D4AFAD8E6}"/>
              </a:ext>
            </a:extLst>
          </p:cNvPr>
          <p:cNvPicPr>
            <a:picLocks noChangeAspect="1"/>
          </p:cNvPicPr>
          <p:nvPr/>
        </p:nvPicPr>
        <p:blipFill>
          <a:blip r:embed="rId4"/>
          <a:stretch>
            <a:fillRect/>
          </a:stretch>
        </p:blipFill>
        <p:spPr>
          <a:xfrm>
            <a:off x="790800" y="2454993"/>
            <a:ext cx="2562583" cy="2610214"/>
          </a:xfrm>
          <a:prstGeom prst="rect">
            <a:avLst/>
          </a:prstGeom>
          <a:ln>
            <a:no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8D1C4AF7-1E87-44D1-AC9D-E6EDA9AA642F}"/>
              </a:ext>
            </a:extLst>
          </p:cNvPr>
          <p:cNvSpPr/>
          <p:nvPr/>
        </p:nvSpPr>
        <p:spPr bwMode="gray">
          <a:xfrm>
            <a:off x="300152" y="5999584"/>
            <a:ext cx="11671024" cy="858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err="1">
              <a:ln>
                <a:noFill/>
              </a:ln>
              <a:solidFill>
                <a:srgbClr val="FFFFFF"/>
              </a:solidFill>
              <a:effectLst/>
              <a:uLnTx/>
              <a:uFillTx/>
              <a:latin typeface="ABBvoice"/>
              <a:ea typeface="ABBvoice"/>
              <a:cs typeface="ABBvoice"/>
            </a:endParaRPr>
          </a:p>
        </p:txBody>
      </p:sp>
      <p:pic>
        <p:nvPicPr>
          <p:cNvPr id="9" name="Picture 8" descr="Graphical user interface, text, application, email&#10;&#10;Description automatically generated">
            <a:extLst>
              <a:ext uri="{FF2B5EF4-FFF2-40B4-BE49-F238E27FC236}">
                <a16:creationId xmlns:a16="http://schemas.microsoft.com/office/drawing/2014/main" id="{1F03568D-46F9-404C-BF4D-D631756AF0A6}"/>
              </a:ext>
            </a:extLst>
          </p:cNvPr>
          <p:cNvPicPr>
            <a:picLocks noChangeAspect="1"/>
          </p:cNvPicPr>
          <p:nvPr/>
        </p:nvPicPr>
        <p:blipFill rotWithShape="1">
          <a:blip r:embed="rId5"/>
          <a:srcRect b="10769"/>
          <a:stretch/>
        </p:blipFill>
        <p:spPr>
          <a:xfrm>
            <a:off x="4478074" y="2326723"/>
            <a:ext cx="2752117" cy="3059733"/>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EFCBE1C4-32EF-4314-8F25-BD369399EFE1}"/>
              </a:ext>
            </a:extLst>
          </p:cNvPr>
          <p:cNvPicPr>
            <a:picLocks noChangeAspect="1"/>
          </p:cNvPicPr>
          <p:nvPr/>
        </p:nvPicPr>
        <p:blipFill>
          <a:blip r:embed="rId6"/>
          <a:stretch>
            <a:fillRect/>
          </a:stretch>
        </p:blipFill>
        <p:spPr>
          <a:xfrm>
            <a:off x="8399000" y="2625536"/>
            <a:ext cx="3002200" cy="2549308"/>
          </a:xfrm>
          <a:prstGeom prst="rect">
            <a:avLst/>
          </a:prstGeom>
          <a:ln>
            <a:noFill/>
          </a:ln>
          <a:effectLst>
            <a:outerShdw blurRad="292100" dist="139700" dir="2700000" algn="tl" rotWithShape="0">
              <a:srgbClr val="333333">
                <a:alpha val="65000"/>
              </a:srgbClr>
            </a:outerShdw>
          </a:effectLst>
        </p:spPr>
      </p:pic>
      <p:pic>
        <p:nvPicPr>
          <p:cNvPr id="18" name="Graphic 17" descr="Arrow Right outline">
            <a:extLst>
              <a:ext uri="{FF2B5EF4-FFF2-40B4-BE49-F238E27FC236}">
                <a16:creationId xmlns:a16="http://schemas.microsoft.com/office/drawing/2014/main" id="{35E38DEF-D88F-4345-84A1-2C22AE4020E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66421" y="3440830"/>
            <a:ext cx="831519" cy="831519"/>
          </a:xfrm>
          <a:prstGeom prst="rect">
            <a:avLst/>
          </a:prstGeom>
        </p:spPr>
      </p:pic>
      <p:sp>
        <p:nvSpPr>
          <p:cNvPr id="12" name="object 5">
            <a:extLst>
              <a:ext uri="{FF2B5EF4-FFF2-40B4-BE49-F238E27FC236}">
                <a16:creationId xmlns:a16="http://schemas.microsoft.com/office/drawing/2014/main" id="{0D32512D-209C-4532-9D3A-15AE038831CC}"/>
              </a:ext>
            </a:extLst>
          </p:cNvPr>
          <p:cNvSpPr/>
          <p:nvPr/>
        </p:nvSpPr>
        <p:spPr>
          <a:xfrm>
            <a:off x="0" y="1147052"/>
            <a:ext cx="12192000" cy="1120140"/>
          </a:xfrm>
          <a:custGeom>
            <a:avLst/>
            <a:gdLst/>
            <a:ahLst/>
            <a:cxnLst/>
            <a:rect l="l" t="t" r="r" b="b"/>
            <a:pathLst>
              <a:path w="12192000" h="1120139">
                <a:moveTo>
                  <a:pt x="12192000" y="0"/>
                </a:moveTo>
                <a:lnTo>
                  <a:pt x="0" y="0"/>
                </a:lnTo>
                <a:lnTo>
                  <a:pt x="0" y="1120139"/>
                </a:lnTo>
                <a:lnTo>
                  <a:pt x="12192000" y="1120139"/>
                </a:lnTo>
                <a:lnTo>
                  <a:pt x="12192000" y="0"/>
                </a:lnTo>
                <a:close/>
              </a:path>
            </a:pathLst>
          </a:custGeom>
          <a:solidFill>
            <a:srgbClr val="E9E9E9"/>
          </a:solidFill>
        </p:spPr>
        <p:txBody>
          <a:bodyPr wrap="square" lIns="0" tIns="0" rIns="0" bIns="0"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ABBvoice"/>
              <a:ea typeface="ABBvoice"/>
              <a:cs typeface="ABBvoice"/>
            </a:endParaRPr>
          </a:p>
        </p:txBody>
      </p:sp>
      <p:sp>
        <p:nvSpPr>
          <p:cNvPr id="8" name="TextBox 7">
            <a:extLst>
              <a:ext uri="{FF2B5EF4-FFF2-40B4-BE49-F238E27FC236}">
                <a16:creationId xmlns:a16="http://schemas.microsoft.com/office/drawing/2014/main" id="{61681060-7CCC-41FB-9847-FF91613A8478}"/>
              </a:ext>
            </a:extLst>
          </p:cNvPr>
          <p:cNvSpPr txBox="1"/>
          <p:nvPr/>
        </p:nvSpPr>
        <p:spPr bwMode="gray">
          <a:xfrm>
            <a:off x="333264" y="5613871"/>
            <a:ext cx="10200018" cy="489149"/>
          </a:xfrm>
          <a:prstGeom prst="rect">
            <a:avLst/>
          </a:prstGeom>
          <a:noFill/>
        </p:spPr>
        <p:txBody>
          <a:bodyPr wrap="square" lIns="72000" tIns="72000" rIns="72000" bIns="72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400" b="0" i="0" u="none" strike="noStrike" kern="1200" cap="none" spc="0" normalizeH="0" baseline="0" noProof="0" dirty="0">
                <a:ln>
                  <a:noFill/>
                </a:ln>
                <a:solidFill>
                  <a:srgbClr val="000000"/>
                </a:solidFill>
                <a:effectLst/>
                <a:uLnTx/>
                <a:uFillTx/>
                <a:latin typeface="ABBvoice"/>
                <a:ea typeface="ABBvoice"/>
                <a:cs typeface="ABBvoice"/>
              </a:rPr>
              <a:t>Once </a:t>
            </a:r>
            <a:r>
              <a:rPr kumimoji="0" lang="it-IT" sz="1400" b="0" i="0" u="none" strike="noStrike" kern="1200" cap="none" spc="0" normalizeH="0" baseline="0" noProof="0" dirty="0" err="1">
                <a:ln>
                  <a:noFill/>
                </a:ln>
                <a:solidFill>
                  <a:srgbClr val="000000"/>
                </a:solidFill>
                <a:effectLst/>
                <a:uLnTx/>
                <a:uFillTx/>
                <a:latin typeface="ABBvoice"/>
                <a:ea typeface="ABBvoice"/>
                <a:cs typeface="ABBvoice"/>
              </a:rPr>
              <a:t>you</a:t>
            </a:r>
            <a:r>
              <a:rPr kumimoji="0" lang="it-IT" sz="1400" b="0" i="0" u="none" strike="noStrike" kern="1200" cap="none" spc="0" normalizeH="0" baseline="0" noProof="0" dirty="0">
                <a:ln>
                  <a:noFill/>
                </a:ln>
                <a:solidFill>
                  <a:srgbClr val="000000"/>
                </a:solidFill>
                <a:effectLst/>
                <a:uLnTx/>
                <a:uFillTx/>
                <a:latin typeface="ABBvoice"/>
                <a:ea typeface="ABBvoice"/>
                <a:cs typeface="ABBvoice"/>
              </a:rPr>
              <a:t> </a:t>
            </a:r>
            <a:r>
              <a:rPr kumimoji="0" lang="it-IT" sz="1400" b="0" i="0" u="none" strike="noStrike" kern="1200" cap="none" spc="0" normalizeH="0" baseline="0" noProof="0" dirty="0" err="1">
                <a:ln>
                  <a:noFill/>
                </a:ln>
                <a:solidFill>
                  <a:srgbClr val="000000"/>
                </a:solidFill>
                <a:effectLst/>
                <a:uLnTx/>
                <a:uFillTx/>
                <a:latin typeface="ABBvoice"/>
                <a:ea typeface="ABBvoice"/>
                <a:cs typeface="ABBvoice"/>
              </a:rPr>
              <a:t>register</a:t>
            </a:r>
            <a:r>
              <a:rPr kumimoji="0" lang="it-IT" sz="1400" b="0" i="0" u="none" strike="noStrike" kern="1200" cap="none" spc="0" normalizeH="0" baseline="0" noProof="0" dirty="0">
                <a:ln>
                  <a:noFill/>
                </a:ln>
                <a:solidFill>
                  <a:srgbClr val="000000"/>
                </a:solidFill>
                <a:effectLst/>
                <a:uLnTx/>
                <a:uFillTx/>
                <a:latin typeface="ABBvoice"/>
                <a:ea typeface="ABBvoice"/>
                <a:cs typeface="ABBvoice"/>
              </a:rPr>
              <a:t> </a:t>
            </a:r>
            <a:r>
              <a:rPr kumimoji="0" lang="it-IT" sz="1400" b="0" i="0" u="none" strike="noStrike" kern="1200" cap="none" spc="0" normalizeH="0" baseline="0" noProof="0" dirty="0" err="1">
                <a:ln>
                  <a:noFill/>
                </a:ln>
                <a:solidFill>
                  <a:srgbClr val="000000"/>
                </a:solidFill>
                <a:effectLst/>
                <a:uLnTx/>
                <a:uFillTx/>
                <a:latin typeface="ABBvoice"/>
                <a:ea typeface="ABBvoice"/>
                <a:cs typeface="ABBvoice"/>
              </a:rPr>
              <a:t>your</a:t>
            </a:r>
            <a:r>
              <a:rPr kumimoji="0" lang="it-IT" sz="1400" b="0" i="0" u="none" strike="noStrike" kern="1200" cap="none" spc="0" normalizeH="0" baseline="0" noProof="0" dirty="0">
                <a:ln>
                  <a:noFill/>
                </a:ln>
                <a:solidFill>
                  <a:srgbClr val="000000"/>
                </a:solidFill>
                <a:effectLst/>
                <a:uLnTx/>
                <a:uFillTx/>
                <a:latin typeface="ABBvoice"/>
                <a:ea typeface="ABBvoice"/>
                <a:cs typeface="ABBvoice"/>
              </a:rPr>
              <a:t> </a:t>
            </a:r>
            <a:r>
              <a:rPr kumimoji="0" lang="it-IT" sz="1400" b="0" i="0" u="none" strike="noStrike" kern="1200" cap="none" spc="0" normalizeH="0" baseline="0" noProof="0" dirty="0" err="1">
                <a:ln>
                  <a:noFill/>
                </a:ln>
                <a:solidFill>
                  <a:srgbClr val="000000"/>
                </a:solidFill>
                <a:effectLst/>
                <a:uLnTx/>
                <a:uFillTx/>
                <a:latin typeface="ABBvoice"/>
                <a:ea typeface="ABBvoice"/>
                <a:cs typeface="ABBvoice"/>
              </a:rPr>
              <a:t>own</a:t>
            </a:r>
            <a:r>
              <a:rPr kumimoji="0" lang="it-IT" sz="1400" b="0" i="0" u="none" strike="noStrike" kern="1200" cap="none" spc="0" normalizeH="0" baseline="0" noProof="0" dirty="0">
                <a:ln>
                  <a:noFill/>
                </a:ln>
                <a:solidFill>
                  <a:srgbClr val="000000"/>
                </a:solidFill>
                <a:effectLst/>
                <a:uLnTx/>
                <a:uFillTx/>
                <a:latin typeface="ABBvoice"/>
                <a:ea typeface="ABBvoice"/>
                <a:cs typeface="ABBvoice"/>
              </a:rPr>
              <a:t> ABB account, </a:t>
            </a:r>
            <a:r>
              <a:rPr kumimoji="0" lang="it-IT" sz="1400" b="0" i="0" u="none" strike="noStrike" kern="1200" cap="none" spc="0" normalizeH="0" baseline="0" noProof="0" dirty="0" err="1">
                <a:ln>
                  <a:noFill/>
                </a:ln>
                <a:solidFill>
                  <a:srgbClr val="000000"/>
                </a:solidFill>
                <a:effectLst/>
                <a:uLnTx/>
                <a:uFillTx/>
                <a:latin typeface="ABBvoice"/>
                <a:ea typeface="ABBvoice"/>
                <a:cs typeface="ABBvoice"/>
              </a:rPr>
              <a:t>you’ll</a:t>
            </a:r>
            <a:r>
              <a:rPr kumimoji="0" lang="it-IT" sz="1400" b="0" i="0" u="none" strike="noStrike" kern="1200" cap="none" spc="0" normalizeH="0" baseline="0" noProof="0" dirty="0">
                <a:ln>
                  <a:noFill/>
                </a:ln>
                <a:solidFill>
                  <a:srgbClr val="000000"/>
                </a:solidFill>
                <a:effectLst/>
                <a:uLnTx/>
                <a:uFillTx/>
                <a:latin typeface="ABBvoice"/>
                <a:ea typeface="ABBvoice"/>
                <a:cs typeface="ABBvoice"/>
              </a:rPr>
              <a:t> be </a:t>
            </a:r>
            <a:r>
              <a:rPr kumimoji="0" lang="it-IT" sz="1400" b="0" i="0" u="none" strike="noStrike" kern="1200" cap="none" spc="0" normalizeH="0" baseline="0" noProof="0" dirty="0" err="1">
                <a:ln>
                  <a:noFill/>
                </a:ln>
                <a:solidFill>
                  <a:srgbClr val="000000"/>
                </a:solidFill>
                <a:effectLst/>
                <a:uLnTx/>
                <a:uFillTx/>
                <a:latin typeface="ABBvoice"/>
                <a:ea typeface="ABBvoice"/>
                <a:cs typeface="ABBvoice"/>
              </a:rPr>
              <a:t>able</a:t>
            </a:r>
            <a:r>
              <a:rPr kumimoji="0" lang="it-IT" sz="1400" b="0" i="0" u="none" strike="noStrike" kern="1200" cap="none" spc="0" normalizeH="0" baseline="0" noProof="0" dirty="0">
                <a:ln>
                  <a:noFill/>
                </a:ln>
                <a:solidFill>
                  <a:srgbClr val="000000"/>
                </a:solidFill>
                <a:effectLst/>
                <a:uLnTx/>
                <a:uFillTx/>
                <a:latin typeface="ABBvoice"/>
                <a:ea typeface="ABBvoice"/>
                <a:cs typeface="ABBvoice"/>
              </a:rPr>
              <a:t> to start and </a:t>
            </a:r>
            <a:r>
              <a:rPr kumimoji="0" lang="it-IT" sz="1400" b="0" i="0" u="none" strike="noStrike" kern="1200" cap="none" spc="0" normalizeH="0" baseline="0" noProof="0" dirty="0" err="1">
                <a:ln>
                  <a:noFill/>
                </a:ln>
                <a:solidFill>
                  <a:srgbClr val="000000"/>
                </a:solidFill>
                <a:effectLst/>
                <a:uLnTx/>
                <a:uFillTx/>
                <a:latin typeface="ABBvoice"/>
                <a:ea typeface="ABBvoice"/>
                <a:cs typeface="ABBvoice"/>
              </a:rPr>
              <a:t>see</a:t>
            </a:r>
            <a:r>
              <a:rPr kumimoji="0" lang="it-IT" sz="1400" b="0" i="0" u="none" strike="noStrike" kern="1200" cap="none" spc="0" normalizeH="0" baseline="0" noProof="0" dirty="0">
                <a:ln>
                  <a:noFill/>
                </a:ln>
                <a:solidFill>
                  <a:srgbClr val="000000"/>
                </a:solidFill>
                <a:effectLst/>
                <a:uLnTx/>
                <a:uFillTx/>
                <a:latin typeface="ABBvoice"/>
                <a:ea typeface="ABBvoice"/>
                <a:cs typeface="ABBvoice"/>
              </a:rPr>
              <a:t> the agreement.</a:t>
            </a:r>
          </a:p>
        </p:txBody>
      </p:sp>
    </p:spTree>
    <p:extLst>
      <p:ext uri="{BB962C8B-B14F-4D97-AF65-F5344CB8AC3E}">
        <p14:creationId xmlns:p14="http://schemas.microsoft.com/office/powerpoint/2010/main" val="3738872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
            <a:extLst>
              <a:ext uri="{FF2B5EF4-FFF2-40B4-BE49-F238E27FC236}">
                <a16:creationId xmlns:a16="http://schemas.microsoft.com/office/drawing/2014/main" id="{242C8254-699E-4711-B7A9-B53FDA4D577B}"/>
              </a:ext>
            </a:extLst>
          </p:cNvPr>
          <p:cNvSpPr>
            <a:spLocks noGrp="1"/>
          </p:cNvSpPr>
          <p:nvPr>
            <p:ph type="title"/>
          </p:nvPr>
        </p:nvSpPr>
        <p:spPr/>
        <p:txBody>
          <a:bodyPr/>
          <a:lstStyle/>
          <a:p>
            <a:r>
              <a:rPr lang="it-IT" sz="2600" dirty="0"/>
              <a:t>How to </a:t>
            </a:r>
            <a:r>
              <a:rPr lang="it-IT" sz="2600" dirty="0" err="1"/>
              <a:t>register</a:t>
            </a:r>
            <a:r>
              <a:rPr lang="it-IT" sz="2600" dirty="0"/>
              <a:t> </a:t>
            </a:r>
          </a:p>
        </p:txBody>
      </p:sp>
      <p:sp>
        <p:nvSpPr>
          <p:cNvPr id="4" name="Date Placeholder 3">
            <a:extLst>
              <a:ext uri="{FF2B5EF4-FFF2-40B4-BE49-F238E27FC236}">
                <a16:creationId xmlns:a16="http://schemas.microsoft.com/office/drawing/2014/main" id="{85322B18-96AB-4436-94FC-9680925144CD}"/>
              </a:ext>
            </a:extLst>
          </p:cNvPr>
          <p:cNvSpPr>
            <a:spLocks noGrp="1"/>
          </p:cNvSpPr>
          <p:nvPr>
            <p:ph type="dt" sz="half" idx="18"/>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5" name="Footer Placeholder 4">
            <a:extLst>
              <a:ext uri="{FF2B5EF4-FFF2-40B4-BE49-F238E27FC236}">
                <a16:creationId xmlns:a16="http://schemas.microsoft.com/office/drawing/2014/main" id="{EECA9102-EDB6-435D-A32C-709FBDC2F5D2}"/>
              </a:ext>
            </a:extLst>
          </p:cNvPr>
          <p:cNvSpPr>
            <a:spLocks noGrp="1"/>
          </p:cNvSpPr>
          <p:nvPr>
            <p:ph type="ftr" sz="quarter" idx="19"/>
          </p:nvPr>
        </p:nvSpPr>
        <p:spPr/>
        <p:txBody>
          <a:bodyPr/>
          <a:lstStyle/>
          <a:p>
            <a:pPr marL="0" marR="0" lvl="8"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sp>
        <p:nvSpPr>
          <p:cNvPr id="6" name="Slide Number Placeholder 5">
            <a:extLst>
              <a:ext uri="{FF2B5EF4-FFF2-40B4-BE49-F238E27FC236}">
                <a16:creationId xmlns:a16="http://schemas.microsoft.com/office/drawing/2014/main" id="{8435DE5D-5240-4E3E-927C-1E1EAC280E65}"/>
              </a:ext>
            </a:extLst>
          </p:cNvPr>
          <p:cNvSpPr>
            <a:spLocks noGrp="1"/>
          </p:cNvSpPr>
          <p:nvPr>
            <p:ph type="sldNum" sz="quarter" idx="2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A9A9A9"/>
                </a:solidFill>
                <a:effectLst/>
                <a:uLnTx/>
                <a:uFillTx/>
                <a:latin typeface="ABBvoice"/>
                <a:ea typeface="ABBvoice"/>
                <a:cs typeface="ABBvoice"/>
              </a:rPr>
              <a:t>Slide </a:t>
            </a:r>
            <a:fld id="{619F89D8-7AE3-494A-97F3-03D680869632}" type="slidenum">
              <a:rPr kumimoji="0" lang="en-US" sz="1000" b="0" i="0" u="none" strike="noStrike" kern="1200" cap="none" spc="0" normalizeH="0" baseline="0" noProof="0" smtClean="0">
                <a:ln>
                  <a:noFill/>
                </a:ln>
                <a:solidFill>
                  <a:srgbClr val="A9A9A9"/>
                </a:solidFill>
                <a:effectLst/>
                <a:uLnTx/>
                <a:uFillTx/>
                <a:latin typeface="ABBvoice"/>
                <a:ea typeface="ABBvoice"/>
                <a:cs typeface="ABBvoice"/>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000" b="0" i="0" u="none" strike="noStrike" kern="1200" cap="none" spc="0" normalizeH="0" baseline="0" noProof="0">
              <a:ln>
                <a:noFill/>
              </a:ln>
              <a:solidFill>
                <a:srgbClr val="A9A9A9"/>
              </a:solidFill>
              <a:effectLst/>
              <a:uLnTx/>
              <a:uFillTx/>
              <a:latin typeface="ABBvoice"/>
              <a:ea typeface="ABBvoice"/>
              <a:cs typeface="ABBvoice"/>
            </a:endParaRPr>
          </a:p>
        </p:txBody>
      </p:sp>
      <p:cxnSp>
        <p:nvCxnSpPr>
          <p:cNvPr id="27" name="Straight Arrow Connector 26">
            <a:extLst>
              <a:ext uri="{FF2B5EF4-FFF2-40B4-BE49-F238E27FC236}">
                <a16:creationId xmlns:a16="http://schemas.microsoft.com/office/drawing/2014/main" id="{3F091487-39CA-401F-9A1F-42F855C8101F}"/>
              </a:ext>
            </a:extLst>
          </p:cNvPr>
          <p:cNvCxnSpPr/>
          <p:nvPr/>
        </p:nvCxnSpPr>
        <p:spPr bwMode="gray">
          <a:xfrm>
            <a:off x="5029200" y="2880848"/>
            <a:ext cx="27622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E730546-A6B9-49A8-BF32-B296C5616689}"/>
              </a:ext>
            </a:extLst>
          </p:cNvPr>
          <p:cNvCxnSpPr/>
          <p:nvPr/>
        </p:nvCxnSpPr>
        <p:spPr bwMode="gray">
          <a:xfrm>
            <a:off x="5141430" y="4708652"/>
            <a:ext cx="27622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D3130E8C-87EF-4C07-9E3E-DE71A181BB15}"/>
              </a:ext>
            </a:extLst>
          </p:cNvPr>
          <p:cNvSpPr/>
          <p:nvPr/>
        </p:nvSpPr>
        <p:spPr bwMode="gray">
          <a:xfrm>
            <a:off x="80282" y="6055566"/>
            <a:ext cx="11849878" cy="802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BBvoice"/>
                <a:ea typeface="ABBvoice"/>
                <a:cs typeface="ABBvoice"/>
              </a:rPr>
              <a:t>After you  fill yellow (mandatory) fields, and upload your agreement, the team will approve your request and you’ll receive a confirmation email. </a:t>
            </a:r>
            <a:endParaRPr kumimoji="0" lang="it-IT" sz="1400" b="0" i="0" u="none" strike="noStrike" kern="1200" cap="none" spc="0" normalizeH="0" baseline="0" noProof="0" dirty="0">
              <a:ln>
                <a:noFill/>
              </a:ln>
              <a:solidFill>
                <a:srgbClr val="000000"/>
              </a:solidFill>
              <a:effectLst/>
              <a:uLnTx/>
              <a:uFillTx/>
              <a:latin typeface="ABBvoice"/>
              <a:ea typeface="ABBvoice"/>
              <a:cs typeface="ABBvoice"/>
            </a:endParaRPr>
          </a:p>
        </p:txBody>
      </p:sp>
      <p:pic>
        <p:nvPicPr>
          <p:cNvPr id="16" name="Picture 15">
            <a:extLst>
              <a:ext uri="{FF2B5EF4-FFF2-40B4-BE49-F238E27FC236}">
                <a16:creationId xmlns:a16="http://schemas.microsoft.com/office/drawing/2014/main" id="{9F3D4F7C-B665-4F1F-90C5-F1ED2F440C96}"/>
              </a:ext>
            </a:extLst>
          </p:cNvPr>
          <p:cNvPicPr>
            <a:picLocks noChangeAspect="1"/>
          </p:cNvPicPr>
          <p:nvPr/>
        </p:nvPicPr>
        <p:blipFill rotWithShape="1">
          <a:blip r:embed="rId2"/>
          <a:srcRect l="3393" t="20197" b="-1"/>
          <a:stretch/>
        </p:blipFill>
        <p:spPr>
          <a:xfrm>
            <a:off x="5539097" y="4038762"/>
            <a:ext cx="5905942" cy="2016805"/>
          </a:xfrm>
          <a:prstGeom prst="rect">
            <a:avLst/>
          </a:prstGeom>
          <a:ln>
            <a:solidFill>
              <a:schemeClr val="accent2"/>
            </a:solidFill>
          </a:ln>
        </p:spPr>
      </p:pic>
      <p:pic>
        <p:nvPicPr>
          <p:cNvPr id="18" name="Picture 17">
            <a:extLst>
              <a:ext uri="{FF2B5EF4-FFF2-40B4-BE49-F238E27FC236}">
                <a16:creationId xmlns:a16="http://schemas.microsoft.com/office/drawing/2014/main" id="{B97666EC-6937-46D8-AAAB-A148C170ACEA}"/>
              </a:ext>
            </a:extLst>
          </p:cNvPr>
          <p:cNvPicPr>
            <a:picLocks noChangeAspect="1"/>
          </p:cNvPicPr>
          <p:nvPr/>
        </p:nvPicPr>
        <p:blipFill>
          <a:blip r:embed="rId3"/>
          <a:stretch>
            <a:fillRect/>
          </a:stretch>
        </p:blipFill>
        <p:spPr>
          <a:xfrm>
            <a:off x="613742" y="4038762"/>
            <a:ext cx="4319718" cy="2016804"/>
          </a:xfrm>
          <a:prstGeom prst="rect">
            <a:avLst/>
          </a:prstGeom>
          <a:ln>
            <a:solidFill>
              <a:schemeClr val="accent2"/>
            </a:solidFill>
          </a:ln>
        </p:spPr>
      </p:pic>
      <p:sp>
        <p:nvSpPr>
          <p:cNvPr id="15" name="object 5">
            <a:extLst>
              <a:ext uri="{FF2B5EF4-FFF2-40B4-BE49-F238E27FC236}">
                <a16:creationId xmlns:a16="http://schemas.microsoft.com/office/drawing/2014/main" id="{F3894A6F-98E4-4078-B2DE-4F9AA5E05894}"/>
              </a:ext>
            </a:extLst>
          </p:cNvPr>
          <p:cNvSpPr/>
          <p:nvPr/>
        </p:nvSpPr>
        <p:spPr>
          <a:xfrm>
            <a:off x="0" y="1206583"/>
            <a:ext cx="12192000" cy="1120140"/>
          </a:xfrm>
          <a:custGeom>
            <a:avLst/>
            <a:gdLst/>
            <a:ahLst/>
            <a:cxnLst/>
            <a:rect l="l" t="t" r="r" b="b"/>
            <a:pathLst>
              <a:path w="12192000" h="1120139">
                <a:moveTo>
                  <a:pt x="12192000" y="0"/>
                </a:moveTo>
                <a:lnTo>
                  <a:pt x="0" y="0"/>
                </a:lnTo>
                <a:lnTo>
                  <a:pt x="0" y="1120139"/>
                </a:lnTo>
                <a:lnTo>
                  <a:pt x="12192000" y="1120139"/>
                </a:lnTo>
                <a:lnTo>
                  <a:pt x="12192000" y="0"/>
                </a:lnTo>
                <a:close/>
              </a:path>
            </a:pathLst>
          </a:custGeom>
          <a:solidFill>
            <a:srgbClr val="E9E9E9"/>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ABBvoice"/>
              <a:cs typeface="ABBvoice"/>
            </a:endParaRPr>
          </a:p>
        </p:txBody>
      </p:sp>
      <p:pic>
        <p:nvPicPr>
          <p:cNvPr id="12" name="Picture 11">
            <a:extLst>
              <a:ext uri="{FF2B5EF4-FFF2-40B4-BE49-F238E27FC236}">
                <a16:creationId xmlns:a16="http://schemas.microsoft.com/office/drawing/2014/main" id="{74FA6F92-4EF4-4709-ADFB-88384373DC38}"/>
              </a:ext>
            </a:extLst>
          </p:cNvPr>
          <p:cNvPicPr>
            <a:picLocks noChangeAspect="1"/>
          </p:cNvPicPr>
          <p:nvPr/>
        </p:nvPicPr>
        <p:blipFill rotWithShape="1">
          <a:blip r:embed="rId4"/>
          <a:srcRect l="2080"/>
          <a:stretch/>
        </p:blipFill>
        <p:spPr>
          <a:xfrm>
            <a:off x="613208" y="1463041"/>
            <a:ext cx="4320251" cy="2181529"/>
          </a:xfrm>
          <a:prstGeom prst="rect">
            <a:avLst/>
          </a:prstGeom>
          <a:ln>
            <a:solidFill>
              <a:schemeClr val="accent2"/>
            </a:solidFill>
          </a:ln>
        </p:spPr>
      </p:pic>
      <p:pic>
        <p:nvPicPr>
          <p:cNvPr id="14" name="Picture 13">
            <a:extLst>
              <a:ext uri="{FF2B5EF4-FFF2-40B4-BE49-F238E27FC236}">
                <a16:creationId xmlns:a16="http://schemas.microsoft.com/office/drawing/2014/main" id="{FBB648DF-825A-4642-BD06-0C0C7E06C122}"/>
              </a:ext>
            </a:extLst>
          </p:cNvPr>
          <p:cNvPicPr>
            <a:picLocks noChangeAspect="1"/>
          </p:cNvPicPr>
          <p:nvPr/>
        </p:nvPicPr>
        <p:blipFill>
          <a:blip r:embed="rId5"/>
          <a:stretch>
            <a:fillRect/>
          </a:stretch>
        </p:blipFill>
        <p:spPr>
          <a:xfrm>
            <a:off x="5539097" y="1463041"/>
            <a:ext cx="5905942" cy="2025416"/>
          </a:xfrm>
          <a:prstGeom prst="rect">
            <a:avLst/>
          </a:prstGeom>
          <a:ln>
            <a:solidFill>
              <a:schemeClr val="accent2"/>
            </a:solidFill>
          </a:ln>
        </p:spPr>
      </p:pic>
    </p:spTree>
    <p:extLst>
      <p:ext uri="{BB962C8B-B14F-4D97-AF65-F5344CB8AC3E}">
        <p14:creationId xmlns:p14="http://schemas.microsoft.com/office/powerpoint/2010/main" val="39565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tnCCX2I8s.VsTkl9sgmfDA"/>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tnCCX2I8s.VsTkl9sgmfDA"/>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ascination_ABB Master">
  <a:themeElements>
    <a:clrScheme name="ABB">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FF000F"/>
      </a:hlink>
      <a:folHlink>
        <a:srgbClr val="A9A9A9"/>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4"/>
        </a:solidFill>
        <a:ln>
          <a:noFill/>
        </a:ln>
      </a:spPr>
      <a:bodyPr lIns="180000" tIns="180000" rIns="180000" bIns="180000" rtlCol="0" anchor="t"/>
      <a:lstStyle>
        <a:defPPr algn="l">
          <a:spcBef>
            <a:spcPts val="600"/>
          </a:spcBef>
          <a:defRPr sz="14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lIns="0" tIns="0" rIns="0" bIns="0"/>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noAutofit/>
      </a:bodyPr>
      <a:lstStyle>
        <a:defPPr algn="l">
          <a:spcBef>
            <a:spcPts val="600"/>
          </a:spcBef>
          <a:defRPr sz="1400" dirty="0" smtClean="0">
            <a:ea typeface="ABBvoice Light" panose="020D0403020503020204" pitchFamily="34" charset="0"/>
            <a:cs typeface="ABBvoice Light" panose="020D0403020503020204" pitchFamily="34" charset="0"/>
          </a:defRPr>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1" id="{8FFDCB79-C545-4DA6-9621-78744770FFD4}" vid="{A32D6D54-D40E-4625-A6A4-25C097883C74}"/>
    </a:ext>
  </a:extLst>
</a:theme>
</file>

<file path=ppt/theme/theme2.xml><?xml version="1.0" encoding="utf-8"?>
<a:theme xmlns:a="http://schemas.openxmlformats.org/drawingml/2006/main" name="3_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ABB PPT Template New Cover Picture_Test.potx" id="{0A66BA40-D7EE-40BC-96C9-BD8705A7948F}" vid="{4D465BF3-1E41-41EC-9207-5CBB230A5E28}"/>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Presentation3" id="{D67DEFF4-80A7-4394-A774-C12F4F6564F6}" vid="{829A6C81-E545-46FC-85C0-E0E3C39FC892}"/>
    </a:ext>
  </a:extLst>
</a:theme>
</file>

<file path=ppt/theme/theme5.xml><?xml version="1.0" encoding="utf-8"?>
<a:theme xmlns:a="http://schemas.openxmlformats.org/drawingml/2006/main" name="5_ABB Master">
  <a:themeElements>
    <a:clrScheme name="Custom 2">
      <a:dk1>
        <a:srgbClr val="000000"/>
      </a:dk1>
      <a:lt1>
        <a:srgbClr val="FFFFFF"/>
      </a:lt1>
      <a:dk2>
        <a:srgbClr val="D90000"/>
      </a:dk2>
      <a:lt2>
        <a:srgbClr val="FF000F"/>
      </a:lt2>
      <a:accent1>
        <a:srgbClr val="262626"/>
      </a:accent1>
      <a:accent2>
        <a:srgbClr val="6E6E6E"/>
      </a:accent2>
      <a:accent3>
        <a:srgbClr val="A9A9A9"/>
      </a:accent3>
      <a:accent4>
        <a:srgbClr val="D2D2D2"/>
      </a:accent4>
      <a:accent5>
        <a:srgbClr val="F0F0F0"/>
      </a:accent5>
      <a:accent6>
        <a:srgbClr val="FAFAFA"/>
      </a:accent6>
      <a:hlink>
        <a:srgbClr val="D90000"/>
      </a:hlink>
      <a:folHlink>
        <a:srgbClr val="FF000F"/>
      </a:folHlink>
    </a:clrScheme>
    <a:fontScheme name="ABBvoice">
      <a:majorFont>
        <a:latin typeface="ABBvoice"/>
        <a:ea typeface="ABBvoice"/>
        <a:cs typeface="ABBvoice"/>
      </a:majorFont>
      <a:minorFont>
        <a:latin typeface="ABBvoice"/>
        <a:ea typeface="ABBvoice"/>
        <a:cs typeface="ABBvoi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tx2"/>
        </a:solidFill>
        <a:ln>
          <a:noFill/>
        </a:ln>
      </a:spPr>
      <a:bodyPr rtlCol="0" anchor="ctr"/>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72000" tIns="72000" rIns="72000" bIns="72000" rtlCol="0">
        <a:noAutofit/>
      </a:bodyPr>
      <a:lstStyle>
        <a:defPPr>
          <a:defRPr sz="1400" dirty="0" err="1" smtClean="0"/>
        </a:defPPr>
      </a:lstStyle>
    </a:txDef>
  </a:objectDefaults>
  <a:extraClrSchemeLst/>
  <a:custClrLst>
    <a:custClr name="Blue">
      <a:srgbClr val="004C97"/>
    </a:custClr>
    <a:custClr name="Green">
      <a:srgbClr val="007A33"/>
    </a:custClr>
    <a:custClr name="Yellow">
      <a:srgbClr val="FFD100"/>
    </a:custClr>
    <a:custClr name="Red Grey">
      <a:srgbClr val="817275"/>
    </a:custClr>
    <a:custClr name="Green Grey">
      <a:srgbClr val="6B7173"/>
    </a:custClr>
    <a:custClr name="Blue Grey">
      <a:srgbClr val="5B6F80"/>
    </a:custClr>
    <a:custClr name="Violet Grey">
      <a:srgbClr val="78838E"/>
    </a:custClr>
  </a:custClrLst>
  <a:extLst>
    <a:ext uri="{05A4C25C-085E-4340-85A3-A5531E510DB2}">
      <thm15:themeFamily xmlns:thm15="http://schemas.microsoft.com/office/thememl/2012/main" name="ABB PPT Template New Cover Picture_Test.potx" id="{0A66BA40-D7EE-40BC-96C9-BD8705A7948F}" vid="{4D465BF3-1E41-41EC-9207-5CBB230A5E2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526D1523C7D342922D723BD49B59F7" ma:contentTypeVersion="13" ma:contentTypeDescription="Create a new document." ma:contentTypeScope="" ma:versionID="b41f6cbac24c75db0c6b33364ba331c6">
  <xsd:schema xmlns:xsd="http://www.w3.org/2001/XMLSchema" xmlns:xs="http://www.w3.org/2001/XMLSchema" xmlns:p="http://schemas.microsoft.com/office/2006/metadata/properties" xmlns:ns3="11f6d17d-c98a-4b7b-8d61-f5195961978f" xmlns:ns4="e9d5497e-a49a-422d-9b6d-7f9ab364d39e" targetNamespace="http://schemas.microsoft.com/office/2006/metadata/properties" ma:root="true" ma:fieldsID="34bef23d654c9c694802b3b585a0da5e" ns3:_="" ns4:_="">
    <xsd:import namespace="11f6d17d-c98a-4b7b-8d61-f5195961978f"/>
    <xsd:import namespace="e9d5497e-a49a-422d-9b6d-7f9ab364d39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f6d17d-c98a-4b7b-8d61-f5195961978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DateTaken" ma:index="20"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d5497e-a49a-422d-9b6d-7f9ab364d39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TemplafySlideFormConfiguration><![CDATA[{"formFields":[],"formDataEntries":[]}]]></TemplafySlideFormConfiguration>
</file>

<file path=customXml/item3.xml><?xml version="1.0" encoding="utf-8"?>
<TemplafySlideTemplateConfiguration><![CDATA[{"slideVersion":1,"isValidatorEnabled":false,"isLocked":false,"elementsMetadata":[],"slideId":"637782813341929972","enableDocumentContentUpdater":false,"version":"2.0"}]]></TemplafySlide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6AC4E0B-BEED-4939-8350-62FC05ACA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f6d17d-c98a-4b7b-8d61-f5195961978f"/>
    <ds:schemaRef ds:uri="e9d5497e-a49a-422d-9b6d-7f9ab364d3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CDFEFFA-8285-4A38-B04B-1B9804E90F4C}">
  <ds:schemaRefs/>
</ds:datastoreItem>
</file>

<file path=customXml/itemProps3.xml><?xml version="1.0" encoding="utf-8"?>
<ds:datastoreItem xmlns:ds="http://schemas.openxmlformats.org/officeDocument/2006/customXml" ds:itemID="{58373150-CF4D-4C9F-8167-E5F1D0BB90D2}">
  <ds:schemaRefs/>
</ds:datastoreItem>
</file>

<file path=customXml/itemProps4.xml><?xml version="1.0" encoding="utf-8"?>
<ds:datastoreItem xmlns:ds="http://schemas.openxmlformats.org/officeDocument/2006/customXml" ds:itemID="{33D61BC5-C493-43E0-867C-40974DAB7F19}">
  <ds:schemaRefs>
    <ds:schemaRef ds:uri="http://schemas.microsoft.com/sharepoint/v3/contenttype/forms"/>
  </ds:schemaRefs>
</ds:datastoreItem>
</file>

<file path=customXml/itemProps5.xml><?xml version="1.0" encoding="utf-8"?>
<ds:datastoreItem xmlns:ds="http://schemas.openxmlformats.org/officeDocument/2006/customXml" ds:itemID="{747ED2DE-51DF-4D53-98A8-1CBB62B21B98}">
  <ds:schemaRefs>
    <ds:schemaRef ds:uri="http://purl.org/dc/terms/"/>
    <ds:schemaRef ds:uri="e9d5497e-a49a-422d-9b6d-7f9ab364d39e"/>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11f6d17d-c98a-4b7b-8d61-f5195961978f"/>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1140</Words>
  <Application>Microsoft Office PowerPoint</Application>
  <PresentationFormat>Widescreen</PresentationFormat>
  <Paragraphs>113</Paragraphs>
  <Slides>15</Slides>
  <Notes>2</Notes>
  <HiddenSlides>0</HiddenSlides>
  <MMClips>0</MMClips>
  <ScaleCrop>false</ScaleCrop>
  <HeadingPairs>
    <vt:vector size="8" baseType="variant">
      <vt:variant>
        <vt:lpstr>Fonts Used</vt:lpstr>
      </vt:variant>
      <vt:variant>
        <vt:i4>12</vt:i4>
      </vt:variant>
      <vt:variant>
        <vt:lpstr>Theme</vt:lpstr>
      </vt:variant>
      <vt:variant>
        <vt:i4>5</vt:i4>
      </vt:variant>
      <vt:variant>
        <vt:lpstr>Embedded OLE Servers</vt:lpstr>
      </vt:variant>
      <vt:variant>
        <vt:i4>1</vt:i4>
      </vt:variant>
      <vt:variant>
        <vt:lpstr>Slide Titles</vt:lpstr>
      </vt:variant>
      <vt:variant>
        <vt:i4>15</vt:i4>
      </vt:variant>
    </vt:vector>
  </HeadingPairs>
  <TitlesOfParts>
    <vt:vector size="33" baseType="lpstr">
      <vt:lpstr>ABBvoice JP Light</vt:lpstr>
      <vt:lpstr>ABBvoice</vt:lpstr>
      <vt:lpstr>ABBvoice</vt:lpstr>
      <vt:lpstr>ABBvoice (Headings)</vt:lpstr>
      <vt:lpstr>ABBvoice Light</vt:lpstr>
      <vt:lpstr>ABBvoiceOffice</vt:lpstr>
      <vt:lpstr>Arial</vt:lpstr>
      <vt:lpstr>Calibri</vt:lpstr>
      <vt:lpstr>Century Gothic</vt:lpstr>
      <vt:lpstr>Symbol</vt:lpstr>
      <vt:lpstr>Tahoma</vt:lpstr>
      <vt:lpstr>Verdana</vt:lpstr>
      <vt:lpstr>Fascination_ABB Master</vt:lpstr>
      <vt:lpstr>3_ABB Master</vt:lpstr>
      <vt:lpstr>1_Office Theme</vt:lpstr>
      <vt:lpstr>1_ABB Master</vt:lpstr>
      <vt:lpstr>5_ABB Master</vt:lpstr>
      <vt:lpstr>think-cell Slide</vt:lpstr>
      <vt:lpstr>PowerPoint Presentation</vt:lpstr>
      <vt:lpstr>Give your projects a boost: Energize Your Business</vt:lpstr>
      <vt:lpstr>Why should I participate in the program?</vt:lpstr>
      <vt:lpstr>The ESCo System Program Overview</vt:lpstr>
      <vt:lpstr>We understood ESCOs and SIs are a key accelerator for our business</vt:lpstr>
      <vt:lpstr>— Discover the world of ABB and find out how to participate </vt:lpstr>
      <vt:lpstr>Become Our partner </vt:lpstr>
      <vt:lpstr>How to register </vt:lpstr>
      <vt:lpstr>How to register </vt:lpstr>
      <vt:lpstr>Dashboard </vt:lpstr>
      <vt:lpstr>PowerPoint Presentation</vt:lpstr>
      <vt:lpstr>Required Opportunity Basics</vt:lpstr>
      <vt:lpstr>Necessary Information</vt:lpstr>
      <vt:lpstr>Contact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ABB ESCo System Program Energize Your Business</dc:title>
  <dc:creator>DILARA SENGUL</dc:creator>
  <cp:lastModifiedBy>DILARA SENGUL</cp:lastModifiedBy>
  <cp:revision>25</cp:revision>
  <dcterms:created xsi:type="dcterms:W3CDTF">2022-05-30T08:08:04Z</dcterms:created>
  <dcterms:modified xsi:type="dcterms:W3CDTF">2022-12-09T21:19:41Z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0x010100E3526D1523C7D342922D723BD49B59F7</vt:lpwstr>
  </property>
</Properties>
</file>