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3"/>
  </p:sldMasterIdLst>
  <p:notesMasterIdLst>
    <p:notesMasterId r:id="rId34"/>
  </p:notesMasterIdLst>
  <p:handoutMasterIdLst>
    <p:handoutMasterId r:id="rId35"/>
  </p:handoutMasterIdLst>
  <p:sldIdLst>
    <p:sldId id="280" r:id="rId14"/>
    <p:sldId id="281" r:id="rId15"/>
    <p:sldId id="282" r:id="rId16"/>
    <p:sldId id="266" r:id="rId17"/>
    <p:sldId id="267" r:id="rId18"/>
    <p:sldId id="268" r:id="rId19"/>
    <p:sldId id="264" r:id="rId20"/>
    <p:sldId id="271" r:id="rId21"/>
    <p:sldId id="269" r:id="rId22"/>
    <p:sldId id="272" r:id="rId23"/>
    <p:sldId id="273" r:id="rId24"/>
    <p:sldId id="274" r:id="rId25"/>
    <p:sldId id="275" r:id="rId26"/>
    <p:sldId id="276" r:id="rId27"/>
    <p:sldId id="270" r:id="rId28"/>
    <p:sldId id="277" r:id="rId29"/>
    <p:sldId id="283" r:id="rId30"/>
    <p:sldId id="278" r:id="rId31"/>
    <p:sldId id="279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50FF1-6D9F-1553-B41E-D049DC3E1040}" v="6" dt="2022-10-14T09:46:09.261"/>
    <p1510:client id="{8298E1BE-795B-6F60-DFFD-7EB69B31279E}" v="2" dt="2022-12-05T09:26:28.084"/>
    <p1510:client id="{B2FAAEF0-8ACC-4E5F-8E08-3CE474C8D8B8}" v="1" dt="2022-09-16T05:57:58.166"/>
    <p1510:client id="{B8A5F560-29C0-B80A-3758-611DFB546565}" v="26" dt="2022-11-17T09:13:59.164"/>
    <p1510:client id="{D7D60605-BAF6-CFFA-FF34-513AC8ADCD72}" v="17" dt="2022-09-26T11:45:16.603"/>
  </p1510:revLst>
</p1510:revInfo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6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12/5/2022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3AD3074-4AEC-4AC2-A26D-D25764BF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E904-B25D-407B-9176-B1EC3BAEE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669D9C2-663A-4AF6-89C3-C44AB453F70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5A82AA-7C9A-430A-ADD8-F49D675E4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17" name="Textbox for metadata">
            <a:extLst>
              <a:ext uri="{FF2B5EF4-FFF2-40B4-BE49-F238E27FC236}">
                <a16:creationId xmlns:a16="http://schemas.microsoft.com/office/drawing/2014/main" id="{6B86C07B-CDAA-4A46-9313-989CF5D0ACB7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494400"/>
            <a:ext cx="1745341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BD25C7F-9A4B-487D-847B-8AD6C18836B7}"/>
              </a:ext>
            </a:extLst>
          </p:cNvPr>
          <p:cNvSpPr txBox="1"/>
          <p:nvPr userDrawn="1"/>
        </p:nvSpPr>
        <p:spPr bwMode="gray">
          <a:xfrm>
            <a:off x="2125496" y="6494400"/>
            <a:ext cx="1679368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20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A725CCBA-80C3-4817-89DB-6D984D0F4954}"/>
              </a:ext>
            </a:extLst>
          </p:cNvPr>
          <p:cNvSpPr txBox="1"/>
          <p:nvPr userDrawn="1"/>
        </p:nvSpPr>
        <p:spPr bwMode="gray">
          <a:xfrm>
            <a:off x="4143600" y="6494400"/>
            <a:ext cx="756000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21" name="Public" hidden="1">
            <a:extLst>
              <a:ext uri="{FF2B5EF4-FFF2-40B4-BE49-F238E27FC236}">
                <a16:creationId xmlns:a16="http://schemas.microsoft.com/office/drawing/2014/main" id="{C56B2A82-E82F-441C-A90F-05D9C129C2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2" name="Strictly" hidden="1">
            <a:extLst>
              <a:ext uri="{FF2B5EF4-FFF2-40B4-BE49-F238E27FC236}">
                <a16:creationId xmlns:a16="http://schemas.microsoft.com/office/drawing/2014/main" id="{FD221938-41CC-4986-80DF-6CB6440B0F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3" name="Confidential" hidden="1">
            <a:extLst>
              <a:ext uri="{FF2B5EF4-FFF2-40B4-BE49-F238E27FC236}">
                <a16:creationId xmlns:a16="http://schemas.microsoft.com/office/drawing/2014/main" id="{9C862787-C618-4941-86ED-08CA97C3664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4" name="Internal" hidden="1">
            <a:extLst>
              <a:ext uri="{FF2B5EF4-FFF2-40B4-BE49-F238E27FC236}">
                <a16:creationId xmlns:a16="http://schemas.microsoft.com/office/drawing/2014/main" id="{F9CD07B9-E3CC-4B34-97AA-C7182508254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3AD3074-4AEC-4AC2-A26D-D25764BF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89FB94D8-068A-40E5-9C29-DDB083870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DCA8C29B-B642-430B-B35C-1D22E16B5ADC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494400"/>
            <a:ext cx="1745341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4F086C7-2804-421D-86F6-0C377AD5170F}"/>
              </a:ext>
            </a:extLst>
          </p:cNvPr>
          <p:cNvSpPr txBox="1"/>
          <p:nvPr userDrawn="1"/>
        </p:nvSpPr>
        <p:spPr bwMode="gray">
          <a:xfrm>
            <a:off x="2125496" y="6494400"/>
            <a:ext cx="1679368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21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B86297F8-6905-4EC1-9DA0-268763BA2E96}"/>
              </a:ext>
            </a:extLst>
          </p:cNvPr>
          <p:cNvSpPr txBox="1"/>
          <p:nvPr userDrawn="1"/>
        </p:nvSpPr>
        <p:spPr bwMode="gray">
          <a:xfrm>
            <a:off x="4143600" y="6494400"/>
            <a:ext cx="756000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17" name="Public" hidden="1">
            <a:extLst>
              <a:ext uri="{FF2B5EF4-FFF2-40B4-BE49-F238E27FC236}">
                <a16:creationId xmlns:a16="http://schemas.microsoft.com/office/drawing/2014/main" id="{2187D762-A3C6-4506-8EC4-C288D54413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18" name="Strictly" hidden="1">
            <a:extLst>
              <a:ext uri="{FF2B5EF4-FFF2-40B4-BE49-F238E27FC236}">
                <a16:creationId xmlns:a16="http://schemas.microsoft.com/office/drawing/2014/main" id="{93A0DA05-8ED4-4FB9-9176-CDF4DEFC0C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2" name="Confidential" hidden="1">
            <a:extLst>
              <a:ext uri="{FF2B5EF4-FFF2-40B4-BE49-F238E27FC236}">
                <a16:creationId xmlns:a16="http://schemas.microsoft.com/office/drawing/2014/main" id="{EB4773D5-E8B8-4AA2-8AC1-E9FB27B0DFA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3" name="Internal" hidden="1">
            <a:extLst>
              <a:ext uri="{FF2B5EF4-FFF2-40B4-BE49-F238E27FC236}">
                <a16:creationId xmlns:a16="http://schemas.microsoft.com/office/drawing/2014/main" id="{DAE94509-87FD-4C8C-A3FC-6D4B7E7D600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6" name="Text Placeholder 3" hidden="1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</a:p>
        </p:txBody>
      </p:sp>
      <p:sp>
        <p:nvSpPr>
          <p:cNvPr id="17" name="Text Placeholder 4" hidden="1">
            <a:extLst>
              <a:ext uri="{FF2B5EF4-FFF2-40B4-BE49-F238E27FC236}">
                <a16:creationId xmlns:a16="http://schemas.microsoft.com/office/drawing/2014/main" id="{D0A982C4-B450-45AF-AF20-AC6E24019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331200" y="367200"/>
            <a:ext cx="1530000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spcBef>
                <a:spcPts val="0"/>
              </a:spcBef>
              <a:defRPr sz="900" b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b="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494400"/>
            <a:ext cx="1745341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7F2A9ED0-B262-45EB-B163-BE942E3E3F11}"/>
              </a:ext>
            </a:extLst>
          </p:cNvPr>
          <p:cNvSpPr txBox="1"/>
          <p:nvPr userDrawn="1"/>
        </p:nvSpPr>
        <p:spPr bwMode="gray">
          <a:xfrm>
            <a:off x="2125496" y="6494400"/>
            <a:ext cx="1679368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2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4F0BE50A-027E-4CEF-B5DB-57271BF694E3}"/>
              </a:ext>
            </a:extLst>
          </p:cNvPr>
          <p:cNvSpPr txBox="1"/>
          <p:nvPr userDrawn="1"/>
        </p:nvSpPr>
        <p:spPr bwMode="gray">
          <a:xfrm>
            <a:off x="4143600" y="6494400"/>
            <a:ext cx="756000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20" name="Public" hidden="1">
            <a:extLst>
              <a:ext uri="{FF2B5EF4-FFF2-40B4-BE49-F238E27FC236}">
                <a16:creationId xmlns:a16="http://schemas.microsoft.com/office/drawing/2014/main" id="{9544193C-D30C-44FF-9089-01F302483F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4" name="Strictly" hidden="1">
            <a:extLst>
              <a:ext uri="{FF2B5EF4-FFF2-40B4-BE49-F238E27FC236}">
                <a16:creationId xmlns:a16="http://schemas.microsoft.com/office/drawing/2014/main" id="{0BE8A9F3-2FCD-40C0-91E3-2465C97CCE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8" name="Confidential" hidden="1">
            <a:extLst>
              <a:ext uri="{FF2B5EF4-FFF2-40B4-BE49-F238E27FC236}">
                <a16:creationId xmlns:a16="http://schemas.microsoft.com/office/drawing/2014/main" id="{25DDB91A-D9BD-43F1-A423-1869E49B3F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34" name="Internal" hidden="1">
            <a:extLst>
              <a:ext uri="{FF2B5EF4-FFF2-40B4-BE49-F238E27FC236}">
                <a16:creationId xmlns:a16="http://schemas.microsoft.com/office/drawing/2014/main" id="{21876382-D197-479F-81E7-65BD6D53C7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494400"/>
            <a:ext cx="1745341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081FCDB-DABC-4D99-A1D9-97F3162ACDC4}"/>
              </a:ext>
            </a:extLst>
          </p:cNvPr>
          <p:cNvSpPr txBox="1"/>
          <p:nvPr userDrawn="1"/>
        </p:nvSpPr>
        <p:spPr bwMode="gray">
          <a:xfrm>
            <a:off x="2125496" y="6494400"/>
            <a:ext cx="1679368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21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332621A-814E-4F40-9648-309969E41299}"/>
              </a:ext>
            </a:extLst>
          </p:cNvPr>
          <p:cNvSpPr txBox="1"/>
          <p:nvPr userDrawn="1"/>
        </p:nvSpPr>
        <p:spPr bwMode="gray">
          <a:xfrm>
            <a:off x="4143600" y="6494400"/>
            <a:ext cx="756000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18" name="Public" hidden="1">
            <a:extLst>
              <a:ext uri="{FF2B5EF4-FFF2-40B4-BE49-F238E27FC236}">
                <a16:creationId xmlns:a16="http://schemas.microsoft.com/office/drawing/2014/main" id="{4D780DA4-FA4B-49BF-A049-D78729BCC0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2" name="Strictly" hidden="1">
            <a:extLst>
              <a:ext uri="{FF2B5EF4-FFF2-40B4-BE49-F238E27FC236}">
                <a16:creationId xmlns:a16="http://schemas.microsoft.com/office/drawing/2014/main" id="{0365424C-DA84-4537-A281-0FB850D1F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7" name="Confidential" hidden="1">
            <a:extLst>
              <a:ext uri="{FF2B5EF4-FFF2-40B4-BE49-F238E27FC236}">
                <a16:creationId xmlns:a16="http://schemas.microsoft.com/office/drawing/2014/main" id="{C9525126-FB13-463E-9751-E073A38278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32" name="Internal" hidden="1">
            <a:extLst>
              <a:ext uri="{FF2B5EF4-FFF2-40B4-BE49-F238E27FC236}">
                <a16:creationId xmlns:a16="http://schemas.microsoft.com/office/drawing/2014/main" id="{B5C3BD77-8300-4497-AE5A-2CE7E887D4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42F1E3-1CF0-4318-B2CA-0E8CE1BBC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0A68600-7881-4B67-B186-6217D1AB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3B759A-8EC4-474C-9D8F-27FFD7EFC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A480-9627-4834-A7C2-9C9C23E02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7F29-FBD8-4C17-AA78-F7962A8410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B2A1-5955-4872-8062-32929D0B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9BF6FE6-5893-4416-9A56-5FE878A691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" y="514800"/>
            <a:ext cx="306000" cy="32400"/>
          </a:xfrm>
          <a:solidFill>
            <a:schemeClr val="bg2"/>
          </a:solidFill>
          <a:ln w="6350">
            <a:solidFill>
              <a:schemeClr val="bg2"/>
            </a:solidFill>
            <a:miter lim="800000"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ED62A86F-7062-4D45-8FDF-AD84F6AFC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1" name="text" descr="{&#10; &quot;SkabelonDesign&quot;: {&#10; &quot;textualValue&quot;: &quot;&lt;key1/&gt;&quot;,&#10; &quot;bindingCollection&quot;: {&#10; &quot;key1&quot;: {&quot;SkabelonDesign&quot;:{&quot;type&quot;:&quot;Text&quot;,&quot;binding&quot;:&quot;Copyright&quot;}}&#10; }&#10; }&#10;}">
            <a:extLst>
              <a:ext uri="{FF2B5EF4-FFF2-40B4-BE49-F238E27FC236}">
                <a16:creationId xmlns:a16="http://schemas.microsoft.com/office/drawing/2014/main" id="{003BCFBD-4CE4-409C-ADBF-094B04343E68}"/>
              </a:ext>
            </a:extLst>
          </p:cNvPr>
          <p:cNvSpPr txBox="1"/>
          <p:nvPr userDrawn="1"/>
        </p:nvSpPr>
        <p:spPr bwMode="gray">
          <a:xfrm>
            <a:off x="2311200" y="6522896"/>
            <a:ext cx="2232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/>
          <a:lstStyle>
            <a:lvl1pPr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494400"/>
            <a:ext cx="1745341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A941D9CF-B941-4280-8DD1-D881D243EC4F}"/>
              </a:ext>
            </a:extLst>
          </p:cNvPr>
          <p:cNvSpPr txBox="1"/>
          <p:nvPr userDrawn="1"/>
        </p:nvSpPr>
        <p:spPr bwMode="gray">
          <a:xfrm>
            <a:off x="2125496" y="6494400"/>
            <a:ext cx="1679368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26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097C192C-56D3-4D2E-A5FD-182AEBEC4C94}"/>
              </a:ext>
            </a:extLst>
          </p:cNvPr>
          <p:cNvSpPr txBox="1"/>
          <p:nvPr userDrawn="1"/>
        </p:nvSpPr>
        <p:spPr bwMode="gray">
          <a:xfrm>
            <a:off x="4143600" y="6494400"/>
            <a:ext cx="756000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28" name="Public" hidden="1">
            <a:extLst>
              <a:ext uri="{FF2B5EF4-FFF2-40B4-BE49-F238E27FC236}">
                <a16:creationId xmlns:a16="http://schemas.microsoft.com/office/drawing/2014/main" id="{089BF126-0AB0-48E5-A809-02B682A20C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9" name="Strictly" hidden="1">
            <a:extLst>
              <a:ext uri="{FF2B5EF4-FFF2-40B4-BE49-F238E27FC236}">
                <a16:creationId xmlns:a16="http://schemas.microsoft.com/office/drawing/2014/main" id="{3C3EDCCB-E7C4-4E76-BA33-B6873F267F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30" name="Confidential" hidden="1">
            <a:extLst>
              <a:ext uri="{FF2B5EF4-FFF2-40B4-BE49-F238E27FC236}">
                <a16:creationId xmlns:a16="http://schemas.microsoft.com/office/drawing/2014/main" id="{6EAD4F75-4667-4059-8FC0-653CBC14DC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31" name="Internal" hidden="1">
            <a:extLst>
              <a:ext uri="{FF2B5EF4-FFF2-40B4-BE49-F238E27FC236}">
                <a16:creationId xmlns:a16="http://schemas.microsoft.com/office/drawing/2014/main" id="{CCAAC345-E3A4-4B7C-B7B2-FBE34784FE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BD622A39-4236-4AD5-88CF-54333D308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9000" y="2793222"/>
            <a:ext cx="3294000" cy="12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GUIDES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D27C8A6-3124-4A11-900D-2C649BB3C7C9}" type="datetime4">
              <a:rPr lang="en-GB" smtClean="0"/>
              <a:t>05 December 2022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GB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i="0" noProof="0" dirty="0">
                <a:solidFill>
                  <a:schemeClr val="bg1"/>
                </a:solidFill>
              </a:rPr>
              <a:t>Do not use </a:t>
            </a:r>
            <a:endParaRPr lang="en-GB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05 December 2022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494400"/>
            <a:ext cx="1745341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72EC7CB-C220-4F9F-904D-7507BD4E5788}"/>
              </a:ext>
            </a:extLst>
          </p:cNvPr>
          <p:cNvSpPr txBox="1"/>
          <p:nvPr userDrawn="1"/>
        </p:nvSpPr>
        <p:spPr bwMode="gray">
          <a:xfrm>
            <a:off x="2125496" y="6494400"/>
            <a:ext cx="1679368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2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E2CC540C-F06B-49C1-B9EC-0743FEA24793}"/>
              </a:ext>
            </a:extLst>
          </p:cNvPr>
          <p:cNvSpPr txBox="1"/>
          <p:nvPr userDrawn="1"/>
        </p:nvSpPr>
        <p:spPr bwMode="gray">
          <a:xfrm>
            <a:off x="4143600" y="6494400"/>
            <a:ext cx="756000" cy="15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26" name="Public" hidden="1">
            <a:extLst>
              <a:ext uri="{FF2B5EF4-FFF2-40B4-BE49-F238E27FC236}">
                <a16:creationId xmlns:a16="http://schemas.microsoft.com/office/drawing/2014/main" id="{5F10B15F-3EF9-48CD-8EF1-D9B20E27BE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7" name="Strictly" hidden="1">
            <a:extLst>
              <a:ext uri="{FF2B5EF4-FFF2-40B4-BE49-F238E27FC236}">
                <a16:creationId xmlns:a16="http://schemas.microsoft.com/office/drawing/2014/main" id="{52F2AFBF-ABDA-4AD1-B1DC-34B657FBFC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8" name="Confidential" hidden="1">
            <a:extLst>
              <a:ext uri="{FF2B5EF4-FFF2-40B4-BE49-F238E27FC236}">
                <a16:creationId xmlns:a16="http://schemas.microsoft.com/office/drawing/2014/main" id="{15A04D81-E91D-4EE9-8518-052E663B4C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  <p:pic>
        <p:nvPicPr>
          <p:cNvPr id="29" name="Internal" hidden="1">
            <a:extLst>
              <a:ext uri="{FF2B5EF4-FFF2-40B4-BE49-F238E27FC236}">
                <a16:creationId xmlns:a16="http://schemas.microsoft.com/office/drawing/2014/main" id="{BAB3BC98-9299-4B09-B846-18F4470727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519" y="365752"/>
            <a:ext cx="1542288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1911FE5-F5D9-4714-BE5D-FCA057C73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 b="19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4" y="1269000"/>
            <a:ext cx="6848476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000" y="1269000"/>
            <a:ext cx="6847200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5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 dirty="0"/>
              <a:t>Click to add subtitle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1200" y="6548400"/>
            <a:ext cx="1296985" cy="1181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December 5, 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630800" y="6548400"/>
            <a:ext cx="658375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63F49-3D71-4D36-B18A-FB2AEFD673FB}"/>
              </a:ext>
            </a:extLst>
          </p:cNvPr>
          <p:cNvSpPr txBox="1">
            <a:spLocks/>
          </p:cNvSpPr>
          <p:nvPr userDrawn="1"/>
        </p:nvSpPr>
        <p:spPr>
          <a:xfrm>
            <a:off x="33120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2311200" y="6522896"/>
            <a:ext cx="2232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. All rights reserved.</a:t>
            </a:r>
            <a:endParaRPr kumimoji="0" lang="en-GB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651" r:id="rId7"/>
    <p:sldLayoutId id="2147483652" r:id="rId8"/>
    <p:sldLayoutId id="2147483654" r:id="rId9"/>
    <p:sldLayoutId id="2147483698" r:id="rId10"/>
    <p:sldLayoutId id="2147483655" r:id="rId11"/>
    <p:sldLayoutId id="2147483705" r:id="rId12"/>
    <p:sldLayoutId id="2147483656" r:id="rId13"/>
    <p:sldLayoutId id="2147483706" r:id="rId14"/>
    <p:sldLayoutId id="2147483657" r:id="rId15"/>
    <p:sldLayoutId id="2147483707" r:id="rId16"/>
    <p:sldLayoutId id="2147483658" r:id="rId17"/>
    <p:sldLayoutId id="2147483708" r:id="rId18"/>
    <p:sldLayoutId id="2147483661" r:id="rId19"/>
    <p:sldLayoutId id="2147483662" r:id="rId20"/>
    <p:sldLayoutId id="2147483659" r:id="rId21"/>
    <p:sldLayoutId id="2147483660" r:id="rId22"/>
    <p:sldLayoutId id="2147483663" r:id="rId23"/>
    <p:sldLayoutId id="2147483664" r:id="rId24"/>
    <p:sldLayoutId id="2147483665" r:id="rId25"/>
    <p:sldLayoutId id="2147483666" r:id="rId26"/>
    <p:sldLayoutId id="2147483668" r:id="rId27"/>
    <p:sldLayoutId id="2147483670" r:id="rId28"/>
    <p:sldLayoutId id="2147483671" r:id="rId29"/>
    <p:sldLayoutId id="2147483669" r:id="rId30"/>
    <p:sldLayoutId id="2147483672" r:id="rId31"/>
    <p:sldLayoutId id="2147483673" r:id="rId32"/>
    <p:sldLayoutId id="2147483694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95" r:id="rId41"/>
    <p:sldLayoutId id="214748368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67" r:id="rId48"/>
    <p:sldLayoutId id="2147483688" r:id="rId49"/>
    <p:sldLayoutId id="2147483689" r:id="rId50"/>
    <p:sldLayoutId id="2147483690" r:id="rId51"/>
    <p:sldLayoutId id="2147483691" r:id="rId52"/>
    <p:sldLayoutId id="2147483692" r:id="rId53"/>
    <p:sldLayoutId id="2147483699" r:id="rId54"/>
    <p:sldLayoutId id="2147483693" r:id="rId55"/>
    <p:sldLayoutId id="2147483709" r:id="rId56"/>
    <p:sldLayoutId id="2147483710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2.png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7F71-D4FA-4143-8A76-F6356EF60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FA1696-329E-422B-BAE2-7B668A6E856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E92C4-DEE9-4A68-A0F9-EEB87D47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CCB88A-B783-4C42-8946-A91C0E56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42390"/>
            <a:ext cx="12117491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F8B893-5E51-427A-8497-B64ACA578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948865-217A-4D2B-8631-76F52B308B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91C71-1E99-4B81-9C44-18B3ACDC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FA2CE-5799-47B0-BD58-7C3068A3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816417"/>
            <a:ext cx="11860800" cy="53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72E996-4F4F-4027-A4C5-66096E7DB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057604-6BDD-4721-AB2B-68FCE6D74A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4B8A-62B3-4F46-B91B-A841C177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B491B-7F3D-4AA6-90F3-E76A521A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8" y="868453"/>
            <a:ext cx="11674633" cy="53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65AB3A-4C2B-41F5-87C5-3B0CD188B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04AEF8-BBFD-4F59-A191-6BB75FB325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AF1E0-4B86-45A9-812E-FDDA8380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E18951-1957-4D50-BA6F-CD733F0F2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" y="813896"/>
            <a:ext cx="11887201" cy="53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E4FAF-4EC4-4D08-A304-157D403F0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DEC8C9C-DD9B-4938-B5AF-9F156823CC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FE423-2FD8-4982-8149-8E223CB3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0F752-0F5F-4BF6-93AA-C77552988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751751"/>
            <a:ext cx="11530600" cy="4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127EB0-A3B0-45BB-A6D6-78D67AC22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468C350-1819-4489-898F-BE2C819FAA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CD42E-DB62-49D7-9DA3-E6DDAFF1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96DF9C-308E-4C8F-A5D0-367D6FA8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4" y="1012445"/>
            <a:ext cx="11604771" cy="47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4460DF-0D1A-4DC3-AB10-EDE9C1280C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D2C79F7-E38B-4740-9ED1-E3D273D15C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A71F2-F8C3-40D1-8F6E-0568D9A7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1C851-7441-4748-BA6F-5BA905F2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1494842"/>
            <a:ext cx="2272908" cy="453616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C58991-F0BF-4CEC-B16A-5987CB736E11}"/>
              </a:ext>
            </a:extLst>
          </p:cNvPr>
          <p:cNvSpPr/>
          <p:nvPr/>
        </p:nvSpPr>
        <p:spPr bwMode="gray">
          <a:xfrm>
            <a:off x="1854591" y="5436066"/>
            <a:ext cx="747697" cy="65376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A14A1-A9AB-478D-9B32-6AC5440677FD}"/>
              </a:ext>
            </a:extLst>
          </p:cNvPr>
          <p:cNvSpPr txBox="1"/>
          <p:nvPr/>
        </p:nvSpPr>
        <p:spPr bwMode="gray">
          <a:xfrm>
            <a:off x="503339" y="738231"/>
            <a:ext cx="3506599" cy="444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Användarkonto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06E4A0-1F23-4A75-B0C4-9FCF9973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669" y="1480323"/>
            <a:ext cx="2272909" cy="45652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A093C5-DC9F-437A-BF66-17998BA3A77F}"/>
              </a:ext>
            </a:extLst>
          </p:cNvPr>
          <p:cNvSpPr txBox="1"/>
          <p:nvPr/>
        </p:nvSpPr>
        <p:spPr bwMode="gray">
          <a:xfrm>
            <a:off x="5954788" y="2413932"/>
            <a:ext cx="5679346" cy="2030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Under ”ME” så hittar du information om användarkontot.</a:t>
            </a:r>
          </a:p>
          <a:p>
            <a:pPr algn="l">
              <a:spcBef>
                <a:spcPts val="600"/>
              </a:spcBef>
            </a:pPr>
            <a:endParaRPr lang="sv-SE" sz="14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My Device – laddare som är anslutna till kontot.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Tools – här kan du tvinga fram ”lossa laddkabel” ur laddaren.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App Version – visar aktuell version av ChargerSync(Ex. V1.9)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Settings – Ändrar  valuta för kostnadsberäkning( Krone = Sek)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Log Out – logga ut ur appen.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9813EF-FB6A-40B5-8FA4-51DC325DD03E}"/>
              </a:ext>
            </a:extLst>
          </p:cNvPr>
          <p:cNvSpPr/>
          <p:nvPr/>
        </p:nvSpPr>
        <p:spPr bwMode="gray">
          <a:xfrm>
            <a:off x="3707934" y="2793534"/>
            <a:ext cx="1409350" cy="3691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69D6F-85E9-47E8-8B4C-26831665040B}"/>
              </a:ext>
            </a:extLst>
          </p:cNvPr>
          <p:cNvSpPr txBox="1"/>
          <p:nvPr/>
        </p:nvSpPr>
        <p:spPr bwMode="gray">
          <a:xfrm>
            <a:off x="3375285" y="2759714"/>
            <a:ext cx="2093687" cy="6649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sv-SE" sz="1400" dirty="0"/>
              <a:t>           Inge Ström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Inge.strom@se.abb.com</a:t>
            </a:r>
          </a:p>
        </p:txBody>
      </p:sp>
    </p:spTree>
    <p:extLst>
      <p:ext uri="{BB962C8B-B14F-4D97-AF65-F5344CB8AC3E}">
        <p14:creationId xmlns:p14="http://schemas.microsoft.com/office/powerpoint/2010/main" val="667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A3570E-ED06-4022-ACF3-6CE2FF418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C03199-9058-4AEC-AAE4-463B37061E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0DB71-7B5D-4BA9-9A09-B21284DF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10949-8055-42A2-908B-4ADE5DDB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6" y="820669"/>
            <a:ext cx="11302767" cy="52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72CE69-D285-418A-A5FD-B3DD0504BB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885B05A-3575-4B00-9479-0D3900DD8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2B838-8E50-468D-B78D-AB5D1467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4C4AEC-45A0-455B-BD8D-7E8094782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2" y="714082"/>
            <a:ext cx="10620998" cy="54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E14B85-5DC4-4FF9-B5BA-D00020C438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C09C36-4354-4065-806A-BA76810D86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BA36C-B2F6-4360-9E29-41C8FC89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B3654-377C-4D96-B517-BA1DB6A5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3" y="1294584"/>
            <a:ext cx="1496335" cy="288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82162-703D-4FDE-90AA-5CAE9AFF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28" y="1294584"/>
            <a:ext cx="1490362" cy="2882900"/>
          </a:xfrm>
          <a:prstGeom prst="rect">
            <a:avLst/>
          </a:prstGeom>
        </p:spPr>
      </p:pic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387D7AB-4570-4558-9AA7-0D96C7F89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59" y="1286195"/>
            <a:ext cx="1484048" cy="288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B7C3C-545B-4C49-BCAE-1F1BD5F5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187" y="262738"/>
            <a:ext cx="1119140" cy="2262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444E12-CA68-4091-9A41-B4C086A1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394" y="2853480"/>
            <a:ext cx="1170726" cy="2262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BCD54C-9A52-44BC-8027-7CD985240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411" y="1292407"/>
            <a:ext cx="1498993" cy="28829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1459D7-6D74-41ED-9917-B2714908024E}"/>
              </a:ext>
            </a:extLst>
          </p:cNvPr>
          <p:cNvSpPr/>
          <p:nvPr/>
        </p:nvSpPr>
        <p:spPr bwMode="gray">
          <a:xfrm>
            <a:off x="4540559" y="1286195"/>
            <a:ext cx="1496335" cy="28829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99AD91-B66F-4C9B-B24E-1C8B10152CD8}"/>
              </a:ext>
            </a:extLst>
          </p:cNvPr>
          <p:cNvSpPr/>
          <p:nvPr/>
        </p:nvSpPr>
        <p:spPr bwMode="gray">
          <a:xfrm>
            <a:off x="3608320" y="1286195"/>
            <a:ext cx="218113" cy="20133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45EBA9D-33D7-4CD1-A611-C0E770E171F3}"/>
              </a:ext>
            </a:extLst>
          </p:cNvPr>
          <p:cNvSpPr/>
          <p:nvPr/>
        </p:nvSpPr>
        <p:spPr bwMode="gray">
          <a:xfrm>
            <a:off x="1002650" y="2736034"/>
            <a:ext cx="748168" cy="267225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0C828-A155-44EA-AA36-EEE219119233}"/>
              </a:ext>
            </a:extLst>
          </p:cNvPr>
          <p:cNvSpPr txBox="1"/>
          <p:nvPr/>
        </p:nvSpPr>
        <p:spPr bwMode="gray">
          <a:xfrm>
            <a:off x="331200" y="594103"/>
            <a:ext cx="2885813" cy="48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Exportera statistik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995F1-B0A1-4602-9D56-511AA2297579}"/>
              </a:ext>
            </a:extLst>
          </p:cNvPr>
          <p:cNvCxnSpPr>
            <a:cxnSpLocks/>
          </p:cNvCxnSpPr>
          <p:nvPr/>
        </p:nvCxnSpPr>
        <p:spPr bwMode="gray">
          <a:xfrm flipV="1">
            <a:off x="5553512" y="1393912"/>
            <a:ext cx="1317071" cy="854338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48FBD2-5BEB-461D-BFE8-2CA0B3E0BE89}"/>
              </a:ext>
            </a:extLst>
          </p:cNvPr>
          <p:cNvCxnSpPr>
            <a:cxnSpLocks/>
          </p:cNvCxnSpPr>
          <p:nvPr/>
        </p:nvCxnSpPr>
        <p:spPr bwMode="gray">
          <a:xfrm>
            <a:off x="5553512" y="2672506"/>
            <a:ext cx="1317071" cy="1874327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FBC0051-2D81-40F1-B291-0D06945308B5}"/>
              </a:ext>
            </a:extLst>
          </p:cNvPr>
          <p:cNvSpPr/>
          <p:nvPr/>
        </p:nvSpPr>
        <p:spPr bwMode="gray">
          <a:xfrm>
            <a:off x="9533932" y="3648140"/>
            <a:ext cx="1271088" cy="267225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DD97875-0FA4-4608-AA4B-A4A3F927EA9D}"/>
              </a:ext>
            </a:extLst>
          </p:cNvPr>
          <p:cNvSpPr/>
          <p:nvPr/>
        </p:nvSpPr>
        <p:spPr bwMode="gray">
          <a:xfrm>
            <a:off x="8593506" y="2542855"/>
            <a:ext cx="696286" cy="394283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841EC6-BAC4-4E7C-8AF4-9A26FB8E2593}"/>
              </a:ext>
            </a:extLst>
          </p:cNvPr>
          <p:cNvSpPr txBox="1"/>
          <p:nvPr/>
        </p:nvSpPr>
        <p:spPr bwMode="gray">
          <a:xfrm>
            <a:off x="2289175" y="4650674"/>
            <a:ext cx="2807499" cy="16245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spcBef>
                <a:spcPts val="600"/>
              </a:spcBef>
              <a:buAutoNum type="arabicPeriod"/>
            </a:pPr>
            <a:r>
              <a:rPr lang="sv-SE" sz="1400" dirty="0"/>
              <a:t>Tryck på statistik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sv-SE" sz="1400" dirty="0"/>
              <a:t>Tryck på ikonen för export</a:t>
            </a:r>
          </a:p>
          <a:p>
            <a:pPr marL="342900" indent="-342900" algn="l">
              <a:spcBef>
                <a:spcPts val="600"/>
              </a:spcBef>
              <a:buAutoNum type="arabicPeriod"/>
            </a:pPr>
            <a:r>
              <a:rPr lang="sv-SE" sz="1400" dirty="0"/>
              <a:t>Välj önskad tidsperiod</a:t>
            </a:r>
          </a:p>
          <a:p>
            <a:pPr marL="342900" indent="-342900" algn="l">
              <a:spcBef>
                <a:spcPts val="600"/>
              </a:spcBef>
              <a:buAutoNum type="arabicPeriod"/>
            </a:pPr>
            <a:r>
              <a:rPr lang="sv-SE" sz="1400" dirty="0"/>
              <a:t>Välj önskad filformat</a:t>
            </a:r>
          </a:p>
          <a:p>
            <a:pPr marL="342900" indent="-342900" algn="l">
              <a:spcBef>
                <a:spcPts val="600"/>
              </a:spcBef>
              <a:buAutoNum type="arabicPeriod"/>
            </a:pPr>
            <a:r>
              <a:rPr lang="sv-SE" sz="1400" dirty="0"/>
              <a:t>Tryck ”Export”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9EBC5-56AC-4A9E-B254-0D7ECC221E18}"/>
              </a:ext>
            </a:extLst>
          </p:cNvPr>
          <p:cNvSpPr txBox="1"/>
          <p:nvPr/>
        </p:nvSpPr>
        <p:spPr bwMode="gray">
          <a:xfrm>
            <a:off x="746915" y="1040817"/>
            <a:ext cx="232777" cy="19294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 1.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E54C5-7D0D-4ED1-ABDE-0F54F51C4C38}"/>
              </a:ext>
            </a:extLst>
          </p:cNvPr>
          <p:cNvSpPr txBox="1"/>
          <p:nvPr/>
        </p:nvSpPr>
        <p:spPr bwMode="gray">
          <a:xfrm>
            <a:off x="2971818" y="1037088"/>
            <a:ext cx="232777" cy="19294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4AC2BD-E725-4914-92E8-DFB99E888273}"/>
              </a:ext>
            </a:extLst>
          </p:cNvPr>
          <p:cNvSpPr txBox="1"/>
          <p:nvPr/>
        </p:nvSpPr>
        <p:spPr bwMode="gray">
          <a:xfrm>
            <a:off x="6379234" y="1821081"/>
            <a:ext cx="232777" cy="19294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 3.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53A642-4CD1-479B-9059-EBE486C76636}"/>
              </a:ext>
            </a:extLst>
          </p:cNvPr>
          <p:cNvSpPr txBox="1"/>
          <p:nvPr/>
        </p:nvSpPr>
        <p:spPr bwMode="gray">
          <a:xfrm>
            <a:off x="6379233" y="3475622"/>
            <a:ext cx="232777" cy="19294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 4.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AD549B-C55C-4537-9E77-E2CBABE4A6D5}"/>
              </a:ext>
            </a:extLst>
          </p:cNvPr>
          <p:cNvSpPr txBox="1"/>
          <p:nvPr/>
        </p:nvSpPr>
        <p:spPr bwMode="gray">
          <a:xfrm>
            <a:off x="10003924" y="1032465"/>
            <a:ext cx="232777" cy="19294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41530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A396F4-8CDC-4539-A61A-91F29D038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6936E3-FD25-41AA-BD23-1DF6B6A177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35998-437A-4488-BDA2-C0114FD7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2AA435-541F-4E5F-B7BF-2E3E0A44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656838"/>
            <a:ext cx="11736438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34F449-72C3-43B6-971E-7CF61DDA64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5D58DB-0519-4EE5-BA61-0E86295EDE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D1EB2-21BE-48EA-A676-A343B8E1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E94D7-2015-4EB4-BD9C-7162FEE4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742575"/>
            <a:ext cx="11660227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75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BC1D1A-60FE-47D9-9609-D775713AB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31EB7D3-FB0D-4B7D-BED4-0337E28B876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1586D-C1E2-45A9-8C16-0A92C840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B80FB2-3D7F-41F8-A17C-CAA81D00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" y="460306"/>
            <a:ext cx="11901574" cy="56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181690-E552-46A1-ABF4-8C688BAAD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3093C7-FDC9-40F7-8992-20BCCAF11D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D3E66-8957-4912-A9CD-78D19CBD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5A61BF-D995-48F6-A37C-7C46AE46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10" y="3396760"/>
            <a:ext cx="1378961" cy="2784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97005C-BD06-48F4-94CC-17E8225780FD}"/>
              </a:ext>
            </a:extLst>
          </p:cNvPr>
          <p:cNvSpPr txBox="1"/>
          <p:nvPr/>
        </p:nvSpPr>
        <p:spPr bwMode="gray">
          <a:xfrm>
            <a:off x="7679094" y="363894"/>
            <a:ext cx="3060441" cy="7277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BDF69-0C8E-4843-A4AC-4B8D94611069}"/>
              </a:ext>
            </a:extLst>
          </p:cNvPr>
          <p:cNvSpPr/>
          <p:nvPr/>
        </p:nvSpPr>
        <p:spPr bwMode="gray">
          <a:xfrm>
            <a:off x="6346782" y="3020037"/>
            <a:ext cx="181000" cy="1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1CDD82-687C-435C-AD60-2A26A13F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62" y="3385093"/>
            <a:ext cx="1378961" cy="28179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CF88C2-D2B0-4D39-8E94-AAE409D627BD}"/>
              </a:ext>
            </a:extLst>
          </p:cNvPr>
          <p:cNvSpPr txBox="1"/>
          <p:nvPr/>
        </p:nvSpPr>
        <p:spPr bwMode="gray">
          <a:xfrm>
            <a:off x="5889072" y="486561"/>
            <a:ext cx="3993159" cy="444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9B48-DD3A-4D5B-AEC4-3C1E01E973D6}"/>
              </a:ext>
            </a:extLst>
          </p:cNvPr>
          <p:cNvSpPr txBox="1"/>
          <p:nvPr/>
        </p:nvSpPr>
        <p:spPr bwMode="gray">
          <a:xfrm>
            <a:off x="411061" y="662730"/>
            <a:ext cx="6316910" cy="68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ChargerSync </a:t>
            </a:r>
            <a:r>
              <a:rPr lang="sv-SE" sz="2400" b="1" dirty="0" err="1"/>
              <a:t>app</a:t>
            </a:r>
            <a:endParaRPr lang="sv-SE" sz="2400" b="1" dirty="0"/>
          </a:p>
          <a:p>
            <a:pPr algn="l">
              <a:spcBef>
                <a:spcPts val="600"/>
              </a:spcBef>
            </a:pPr>
            <a:r>
              <a:rPr lang="sv-SE" sz="1400" dirty="0" err="1"/>
              <a:t>Parkoppla</a:t>
            </a:r>
            <a:r>
              <a:rPr lang="sv-SE" sz="1400" dirty="0"/>
              <a:t> laddare med </a:t>
            </a:r>
            <a:r>
              <a:rPr lang="sv-SE" sz="1400" dirty="0" err="1"/>
              <a:t>app</a:t>
            </a:r>
            <a:endParaRPr lang="sv-SE" sz="1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D972A8-151C-4FB5-8188-40A58EC6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651" y="175974"/>
            <a:ext cx="1607143" cy="29685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2A2746-FA8B-40C3-9B69-12C3A4763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196" y="167480"/>
            <a:ext cx="1461570" cy="29515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636CFF-C46B-4836-B06D-29F41D1C8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853" y="158986"/>
            <a:ext cx="1472636" cy="29515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BC67EC7-E2D1-4773-B638-368917D62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755" y="158986"/>
            <a:ext cx="1318569" cy="29685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00296E1-92F7-488F-9AAA-E8B58700F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137" y="142000"/>
            <a:ext cx="1607143" cy="29685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AC983B-A7EE-403A-AFA3-6A17448A71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137" y="3342978"/>
            <a:ext cx="1640823" cy="28600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A6B658-16ED-4739-8878-225967D47D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2651" y="3332431"/>
            <a:ext cx="1640823" cy="28811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8D1CF2-D9F0-47C5-810F-B716BB6B82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903" y="1507199"/>
            <a:ext cx="1436338" cy="144856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D84AA53-86A0-4363-98F8-E30F08349C82}"/>
              </a:ext>
            </a:extLst>
          </p:cNvPr>
          <p:cNvSpPr txBox="1"/>
          <p:nvPr/>
        </p:nvSpPr>
        <p:spPr bwMode="gray">
          <a:xfrm>
            <a:off x="331200" y="3731706"/>
            <a:ext cx="5230387" cy="27662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200" dirty="0"/>
              <a:t>1. Gå till Google play store/Applestore och ladda ner 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    appen  ChargerSync, eller genom att skanna ovan QR koden.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2. Tryck på ”Set up your wallbox”.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3. Tryck på ”Add charger”.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4. På sidan av laddaren, finns en skylt med serienummer.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5. Scanna serienummer(5.a+5.b)  eller ange det manuellt(5.c+5.d). 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6. Under ”Select country”(6.a). Välj ”others”(6.b).</a:t>
            </a:r>
          </a:p>
          <a:p>
            <a:pPr algn="l">
              <a:spcBef>
                <a:spcPts val="600"/>
              </a:spcBef>
            </a:pPr>
            <a:r>
              <a:rPr lang="sv-SE" sz="1200" dirty="0"/>
              <a:t>7. Nu kan du anpassa din Terra AC efter dina förutsättningar.  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60446F-2F3E-4D84-B182-FC379A6C5DED}"/>
              </a:ext>
            </a:extLst>
          </p:cNvPr>
          <p:cNvSpPr txBox="1"/>
          <p:nvPr/>
        </p:nvSpPr>
        <p:spPr bwMode="gray">
          <a:xfrm>
            <a:off x="4259950" y="2282355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2.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77135A2-85E5-4419-B3FA-18D7A4664E98}"/>
              </a:ext>
            </a:extLst>
          </p:cNvPr>
          <p:cNvSpPr/>
          <p:nvPr/>
        </p:nvSpPr>
        <p:spPr bwMode="gray">
          <a:xfrm>
            <a:off x="4151929" y="2282355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851D513-BAD0-4471-B25F-B6BB0D56AABC}"/>
              </a:ext>
            </a:extLst>
          </p:cNvPr>
          <p:cNvSpPr/>
          <p:nvPr/>
        </p:nvSpPr>
        <p:spPr bwMode="gray">
          <a:xfrm>
            <a:off x="5801974" y="990898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9277008-A02F-4895-8592-D3F417372BB1}"/>
              </a:ext>
            </a:extLst>
          </p:cNvPr>
          <p:cNvSpPr/>
          <p:nvPr/>
        </p:nvSpPr>
        <p:spPr bwMode="gray">
          <a:xfrm>
            <a:off x="7488116" y="292367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F787CBD-75B1-4C80-9A98-D00403019369}"/>
              </a:ext>
            </a:extLst>
          </p:cNvPr>
          <p:cNvSpPr/>
          <p:nvPr/>
        </p:nvSpPr>
        <p:spPr bwMode="gray">
          <a:xfrm>
            <a:off x="7730454" y="2617915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B17AC73-33A0-44F5-B1CC-3F7127314A7C}"/>
              </a:ext>
            </a:extLst>
          </p:cNvPr>
          <p:cNvSpPr/>
          <p:nvPr/>
        </p:nvSpPr>
        <p:spPr bwMode="gray">
          <a:xfrm>
            <a:off x="11121025" y="300240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897C21B-7F2A-474C-901A-44DF2E29F078}"/>
              </a:ext>
            </a:extLst>
          </p:cNvPr>
          <p:cNvSpPr/>
          <p:nvPr/>
        </p:nvSpPr>
        <p:spPr bwMode="gray">
          <a:xfrm>
            <a:off x="5801974" y="3533324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66DE422-0D86-4A0C-AFF7-5E054883CEC0}"/>
              </a:ext>
            </a:extLst>
          </p:cNvPr>
          <p:cNvSpPr/>
          <p:nvPr/>
        </p:nvSpPr>
        <p:spPr bwMode="gray">
          <a:xfrm>
            <a:off x="7523897" y="5817196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5C97C92-3889-4732-B6C8-5B33CEDBBE98}"/>
              </a:ext>
            </a:extLst>
          </p:cNvPr>
          <p:cNvSpPr/>
          <p:nvPr/>
        </p:nvSpPr>
        <p:spPr bwMode="gray">
          <a:xfrm>
            <a:off x="9283518" y="3425155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ED899F-542F-4063-AC0D-4FBC4E8D133F}"/>
              </a:ext>
            </a:extLst>
          </p:cNvPr>
          <p:cNvSpPr txBox="1"/>
          <p:nvPr/>
        </p:nvSpPr>
        <p:spPr bwMode="gray">
          <a:xfrm>
            <a:off x="5889072" y="990898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3.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CDFB2E-E75F-4C5E-9709-250B01A56B04}"/>
              </a:ext>
            </a:extLst>
          </p:cNvPr>
          <p:cNvSpPr txBox="1"/>
          <p:nvPr/>
        </p:nvSpPr>
        <p:spPr bwMode="gray">
          <a:xfrm>
            <a:off x="7561415" y="300240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4.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4C738C-CD63-4B33-90FE-CBD63540A671}"/>
              </a:ext>
            </a:extLst>
          </p:cNvPr>
          <p:cNvSpPr txBox="1"/>
          <p:nvPr/>
        </p:nvSpPr>
        <p:spPr bwMode="gray">
          <a:xfrm>
            <a:off x="7769951" y="2617915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5.a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7AB130-1E83-4AF5-AD0A-ACAAC31A4CFC}"/>
              </a:ext>
            </a:extLst>
          </p:cNvPr>
          <p:cNvSpPr txBox="1"/>
          <p:nvPr/>
        </p:nvSpPr>
        <p:spPr bwMode="gray">
          <a:xfrm>
            <a:off x="11150449" y="318781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5.d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DAA2DD-7E13-4F5B-B719-626824658A7D}"/>
              </a:ext>
            </a:extLst>
          </p:cNvPr>
          <p:cNvSpPr txBox="1"/>
          <p:nvPr/>
        </p:nvSpPr>
        <p:spPr bwMode="gray">
          <a:xfrm>
            <a:off x="5835410" y="3533324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6.a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DBBB79-5E07-4B3F-B705-829CC82C9216}"/>
              </a:ext>
            </a:extLst>
          </p:cNvPr>
          <p:cNvSpPr txBox="1"/>
          <p:nvPr/>
        </p:nvSpPr>
        <p:spPr bwMode="gray">
          <a:xfrm>
            <a:off x="7549064" y="5817196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6.b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0A622D-3E9B-417F-AF92-DB4431BE4266}"/>
              </a:ext>
            </a:extLst>
          </p:cNvPr>
          <p:cNvSpPr txBox="1"/>
          <p:nvPr/>
        </p:nvSpPr>
        <p:spPr bwMode="gray">
          <a:xfrm>
            <a:off x="9396708" y="3433075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7.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0967F1C-9D5E-465F-A647-A3CBA53B5EE7}"/>
              </a:ext>
            </a:extLst>
          </p:cNvPr>
          <p:cNvSpPr/>
          <p:nvPr/>
        </p:nvSpPr>
        <p:spPr bwMode="gray">
          <a:xfrm>
            <a:off x="9209314" y="2450135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587B74-36C2-4C65-8FC5-DB855A38570E}"/>
              </a:ext>
            </a:extLst>
          </p:cNvPr>
          <p:cNvSpPr txBox="1"/>
          <p:nvPr/>
        </p:nvSpPr>
        <p:spPr bwMode="gray">
          <a:xfrm>
            <a:off x="9234481" y="2469363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5.c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D213E0-E82E-405D-9900-5D4190AA1632}"/>
              </a:ext>
            </a:extLst>
          </p:cNvPr>
          <p:cNvSpPr txBox="1"/>
          <p:nvPr/>
        </p:nvSpPr>
        <p:spPr bwMode="gray">
          <a:xfrm>
            <a:off x="9227130" y="310808"/>
            <a:ext cx="285226" cy="335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solidFill>
                  <a:schemeClr val="bg2"/>
                </a:solidFill>
              </a:rPr>
              <a:t>5.b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4596830-4A8D-4AF0-80A2-6B6336966FF1}"/>
              </a:ext>
            </a:extLst>
          </p:cNvPr>
          <p:cNvSpPr/>
          <p:nvPr/>
        </p:nvSpPr>
        <p:spPr bwMode="gray">
          <a:xfrm>
            <a:off x="9206042" y="297198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E7EBDE-10C2-482B-AE0D-862941BCD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B13E75-2158-44A4-923E-4A98A1E6DF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F69F5-A1AE-4193-BFC4-CDD8EC56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381A5-7569-4531-80BC-EE68D7BC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8" y="1763290"/>
            <a:ext cx="2210690" cy="4411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6378FE-E271-4C1E-81C6-55CE65CA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1" y="1808901"/>
            <a:ext cx="2184663" cy="43974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4A1955-DB7F-4457-B912-8469E1315764}"/>
              </a:ext>
            </a:extLst>
          </p:cNvPr>
          <p:cNvSpPr txBox="1"/>
          <p:nvPr/>
        </p:nvSpPr>
        <p:spPr bwMode="gray">
          <a:xfrm>
            <a:off x="218114" y="645952"/>
            <a:ext cx="6434356" cy="1026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Free Vending RFID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424E00-48F4-4E7E-A4FC-D6206ADD713C}"/>
              </a:ext>
            </a:extLst>
          </p:cNvPr>
          <p:cNvSpPr txBox="1"/>
          <p:nvPr/>
        </p:nvSpPr>
        <p:spPr bwMode="gray">
          <a:xfrm>
            <a:off x="5543206" y="2657846"/>
            <a:ext cx="6056851" cy="1952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Under Device mod väljs om läget ” Free Vending” skall vara på eller av .</a:t>
            </a:r>
          </a:p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 Default är Free Vending.</a:t>
            </a:r>
            <a:endParaRPr lang="sv-SE" sz="1200" kern="600" dirty="0">
              <a:effectLst/>
              <a:ea typeface="ABBvoice" panose="020D0603020503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 </a:t>
            </a:r>
            <a:endParaRPr lang="sv-SE" sz="1200" kern="600" dirty="0">
              <a:effectLst/>
              <a:ea typeface="ABBvoice" panose="020D0603020503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</a:pPr>
            <a:r>
              <a:rPr lang="sv-SE" sz="1200" b="1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Free Vending på</a:t>
            </a:r>
          </a:p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Vid Free Vending, är laddaren alltid öppen för laddning. </a:t>
            </a:r>
            <a:endParaRPr lang="sv-SE" sz="1200" kern="600" dirty="0">
              <a:effectLst/>
              <a:ea typeface="ABBvoice" panose="020D0603020503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Laddningen startar så fort en bil är ansluten.</a:t>
            </a:r>
            <a:endParaRPr lang="sv-SE" sz="1200" kern="600" dirty="0">
              <a:effectLst/>
              <a:ea typeface="ABBvoice" panose="020D0603020503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 </a:t>
            </a:r>
            <a:endParaRPr lang="sv-SE" sz="1200" kern="600" dirty="0">
              <a:effectLst/>
              <a:ea typeface="ABBvoice" panose="020D0603020503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</a:pPr>
            <a:r>
              <a:rPr lang="sv-SE" sz="1200" b="1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Free Vending av</a:t>
            </a:r>
          </a:p>
          <a:p>
            <a:pPr algn="ctr">
              <a:lnSpc>
                <a:spcPts val="1300"/>
              </a:lnSpc>
            </a:pP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Vid Free Vending av, så kan laddning bara startas med RFID kort eller med ChargerSync appen.</a:t>
            </a:r>
            <a:r>
              <a:rPr lang="sv-SE" sz="1200" kern="600" dirty="0">
                <a:ea typeface="ABBvoice" panose="020D0603020503020204" pitchFamily="34" charset="0"/>
                <a:cs typeface="Times New Roman" panose="02020603050405020304" pitchFamily="18" charset="0"/>
              </a:rPr>
              <a:t> </a:t>
            </a:r>
            <a:r>
              <a:rPr lang="sv-SE" sz="1200" b="0" kern="600" dirty="0">
                <a:effectLst/>
                <a:ea typeface="ABBvoice" panose="020D0603020503020204" pitchFamily="34" charset="0"/>
                <a:cs typeface="Times New Roman" panose="02020603050405020304" pitchFamily="18" charset="0"/>
              </a:rPr>
              <a:t>Alternativt skapar man en öppen laddning i schemaläggaren, då är laddningen öppen under den inställda tidsperioden i schemaläggaren. </a:t>
            </a:r>
            <a:endParaRPr lang="sv-SE" sz="1200" kern="600" dirty="0">
              <a:effectLst/>
              <a:ea typeface="ABBvoice" panose="020D06030205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4A8D2B-3B07-4206-BF04-0175894CEF12}"/>
              </a:ext>
            </a:extLst>
          </p:cNvPr>
          <p:cNvSpPr/>
          <p:nvPr/>
        </p:nvSpPr>
        <p:spPr bwMode="gray">
          <a:xfrm>
            <a:off x="393418" y="4404796"/>
            <a:ext cx="747697" cy="65376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959EF5-5DB0-4C11-929B-F0B8D89C4430}"/>
              </a:ext>
            </a:extLst>
          </p:cNvPr>
          <p:cNvSpPr/>
          <p:nvPr/>
        </p:nvSpPr>
        <p:spPr bwMode="gray">
          <a:xfrm>
            <a:off x="3275901" y="2431343"/>
            <a:ext cx="1849772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0066C5-C384-4B75-93B1-5C464FB88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223122-B24F-4229-A934-3F71ADE9FB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06548-6E34-496D-A440-B2B9EF0A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73E75-18D8-4C87-B7C0-61A15CEE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8" y="1763290"/>
            <a:ext cx="2249114" cy="4488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9F2626-EB62-4FB3-AF55-AC686C93F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90" y="1217755"/>
            <a:ext cx="1306013" cy="2628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386976-82CC-4BD9-9F31-D2CAF3A5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590" y="1217755"/>
            <a:ext cx="1304623" cy="2642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78028B-0CEF-4D69-A06C-9DA579CB7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001" y="1221771"/>
            <a:ext cx="1304623" cy="26288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FE0EF-90DB-4509-B5D6-9586F856B55D}"/>
              </a:ext>
            </a:extLst>
          </p:cNvPr>
          <p:cNvSpPr txBox="1"/>
          <p:nvPr/>
        </p:nvSpPr>
        <p:spPr bwMode="gray">
          <a:xfrm>
            <a:off x="3837272" y="4099322"/>
            <a:ext cx="6523132" cy="1162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200" dirty="0"/>
              <a:t>Med “Schedule” kan laddare ställas in för att börja ladda vid en speciell </a:t>
            </a:r>
            <a:r>
              <a:rPr lang="sv-SE" sz="1200" dirty="0" err="1"/>
              <a:t>tidpunkt.Under</a:t>
            </a:r>
            <a:r>
              <a:rPr lang="sv-SE" sz="1200" dirty="0"/>
              <a:t> schemalagd period krävs ingen autentisering för att använda laddaren. Man behöver alltså inte använda RFID-tagg eller </a:t>
            </a:r>
            <a:r>
              <a:rPr lang="sv-SE" sz="1200" dirty="0" err="1"/>
              <a:t>app</a:t>
            </a:r>
            <a:r>
              <a:rPr lang="sv-SE" sz="1200" dirty="0"/>
              <a:t> för att starta laddning. </a:t>
            </a:r>
          </a:p>
          <a:p>
            <a:pPr marL="228600" indent="-228600" algn="l">
              <a:spcBef>
                <a:spcPts val="600"/>
              </a:spcBef>
              <a:buAutoNum type="arabicPeriod"/>
            </a:pPr>
            <a:r>
              <a:rPr lang="sv-SE" sz="1200" dirty="0"/>
              <a:t>Tryck på ”Device mode” </a:t>
            </a:r>
          </a:p>
          <a:p>
            <a:pPr marL="228600" indent="-228600" algn="l">
              <a:spcBef>
                <a:spcPts val="600"/>
              </a:spcBef>
              <a:buAutoNum type="arabicPeriod"/>
            </a:pPr>
            <a:r>
              <a:rPr lang="sv-SE" sz="1200" dirty="0"/>
              <a:t>Tryck sedan på ”Schedule” </a:t>
            </a:r>
          </a:p>
          <a:p>
            <a:pPr marL="228600" indent="-228600" algn="l">
              <a:spcBef>
                <a:spcPts val="600"/>
              </a:spcBef>
              <a:buAutoNum type="arabicPeriod"/>
            </a:pPr>
            <a:r>
              <a:rPr lang="sv-SE" sz="1200" dirty="0"/>
              <a:t>För att skapa ett schema för laddning, tryck på ”+”</a:t>
            </a:r>
          </a:p>
          <a:p>
            <a:pPr marL="228600" indent="-228600" algn="l">
              <a:spcBef>
                <a:spcPts val="600"/>
              </a:spcBef>
              <a:buAutoNum type="arabicPeriod"/>
            </a:pPr>
            <a:r>
              <a:rPr lang="sv-SE" sz="1200" dirty="0"/>
              <a:t>Skapa ett önskat laddschema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537BC-5ABA-49CF-9D2D-22E9D325024C}"/>
              </a:ext>
            </a:extLst>
          </p:cNvPr>
          <p:cNvSpPr txBox="1"/>
          <p:nvPr/>
        </p:nvSpPr>
        <p:spPr bwMode="gray">
          <a:xfrm>
            <a:off x="393418" y="654341"/>
            <a:ext cx="4333087" cy="545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Schemaläggaren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F7E691-EE09-4C2B-8F0A-6973A9DC45EC}"/>
              </a:ext>
            </a:extLst>
          </p:cNvPr>
          <p:cNvSpPr/>
          <p:nvPr/>
        </p:nvSpPr>
        <p:spPr bwMode="gray">
          <a:xfrm>
            <a:off x="393418" y="4404796"/>
            <a:ext cx="747697" cy="65376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D14518-8777-473D-AD93-A6E435D11958}"/>
              </a:ext>
            </a:extLst>
          </p:cNvPr>
          <p:cNvSpPr/>
          <p:nvPr/>
        </p:nvSpPr>
        <p:spPr bwMode="gray">
          <a:xfrm>
            <a:off x="3640823" y="1964122"/>
            <a:ext cx="1174458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B00671-DB53-4F56-A4F2-67A76E8B82CC}"/>
              </a:ext>
            </a:extLst>
          </p:cNvPr>
          <p:cNvSpPr/>
          <p:nvPr/>
        </p:nvSpPr>
        <p:spPr bwMode="gray">
          <a:xfrm>
            <a:off x="7583027" y="1301032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512E7E-C119-453A-8D39-D657EFB8265D}"/>
              </a:ext>
            </a:extLst>
          </p:cNvPr>
          <p:cNvCxnSpPr/>
          <p:nvPr/>
        </p:nvCxnSpPr>
        <p:spPr bwMode="gray">
          <a:xfrm>
            <a:off x="5075339" y="2432807"/>
            <a:ext cx="1132514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E3A998-1AC5-4D13-B8D7-68E9605C366E}"/>
              </a:ext>
            </a:extLst>
          </p:cNvPr>
          <p:cNvCxnSpPr/>
          <p:nvPr/>
        </p:nvCxnSpPr>
        <p:spPr bwMode="gray">
          <a:xfrm>
            <a:off x="8121940" y="2432807"/>
            <a:ext cx="1132514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A0073A-92BE-4AB2-BEF1-EA9495A29123}"/>
              </a:ext>
            </a:extLst>
          </p:cNvPr>
          <p:cNvSpPr/>
          <p:nvPr/>
        </p:nvSpPr>
        <p:spPr bwMode="gray">
          <a:xfrm>
            <a:off x="9572616" y="1964122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A0A405E-2C8C-426D-8C25-71B79D97DBA0}"/>
              </a:ext>
            </a:extLst>
          </p:cNvPr>
          <p:cNvSpPr/>
          <p:nvPr/>
        </p:nvSpPr>
        <p:spPr bwMode="gray">
          <a:xfrm>
            <a:off x="10360404" y="1964122"/>
            <a:ext cx="310393" cy="22650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768C0-8840-4393-8490-569D99652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6F5BB-6889-4935-8CF2-3E8726F1D3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B0DCC-1DF2-401A-BE04-01FF316A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B9D7A-3D94-437B-964E-2A50A3A87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914" y="1223523"/>
            <a:ext cx="2356452" cy="4738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049AD-F225-4131-9FE5-791D3FD2AE34}"/>
              </a:ext>
            </a:extLst>
          </p:cNvPr>
          <p:cNvSpPr txBox="1"/>
          <p:nvPr/>
        </p:nvSpPr>
        <p:spPr bwMode="gray">
          <a:xfrm>
            <a:off x="331200" y="559415"/>
            <a:ext cx="5343787" cy="419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Statisk lasthantering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763F3-5A0A-4FE0-ACD1-1C223569ADC7}"/>
              </a:ext>
            </a:extLst>
          </p:cNvPr>
          <p:cNvSpPr txBox="1"/>
          <p:nvPr/>
        </p:nvSpPr>
        <p:spPr bwMode="gray">
          <a:xfrm>
            <a:off x="5793862" y="1186044"/>
            <a:ext cx="5587457" cy="23048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1200" dirty="0"/>
              <a:t>Tryck ” Set manually”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Där efter har man möjlighet att begränsa laddströmmen mellan 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6A – till den inställda max laddström. Beroende på modell av laddare och installationen. Max laddström sätts av installatören.(i detta exempel 6 – 32A)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Tryck sedan ”OK” för att verkställa.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Laddaren kommer då att ladda kontinuerligt med det inställda värdet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3FAAA8-AECA-4941-8378-F63576C033CF}"/>
              </a:ext>
            </a:extLst>
          </p:cNvPr>
          <p:cNvSpPr/>
          <p:nvPr/>
        </p:nvSpPr>
        <p:spPr bwMode="gray">
          <a:xfrm>
            <a:off x="3315727" y="3374205"/>
            <a:ext cx="2068053" cy="29656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886D95-00E0-4AA1-8A63-5461C129F252}"/>
              </a:ext>
            </a:extLst>
          </p:cNvPr>
          <p:cNvSpPr/>
          <p:nvPr/>
        </p:nvSpPr>
        <p:spPr bwMode="gray">
          <a:xfrm>
            <a:off x="3313113" y="4854235"/>
            <a:ext cx="2068053" cy="376714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2D7F7-375B-47BA-81A8-0D2A41586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116" y="3221372"/>
            <a:ext cx="1356349" cy="2739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5282F6-96C3-4CC7-ADD2-EF2DAB2FA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409" y="3215479"/>
            <a:ext cx="1360743" cy="27390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B2C458-E217-4C46-AD70-7482C8D25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8756" y="3215479"/>
            <a:ext cx="1360744" cy="27448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224735-2D99-44D2-A00B-0228FF112329}"/>
              </a:ext>
            </a:extLst>
          </p:cNvPr>
          <p:cNvSpPr txBox="1"/>
          <p:nvPr/>
        </p:nvSpPr>
        <p:spPr bwMode="gray">
          <a:xfrm>
            <a:off x="5911116" y="2954275"/>
            <a:ext cx="1289768" cy="263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200" dirty="0"/>
              <a:t>Exempel</a:t>
            </a:r>
            <a:r>
              <a:rPr lang="sv-SE" sz="1400" dirty="0"/>
              <a:t> 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59CB69-E77A-019A-4730-4F7725A0B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09" y="1226426"/>
            <a:ext cx="2353023" cy="473979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E53EBC-2FFA-5AC0-F9EF-E2BA72278D4C}"/>
              </a:ext>
            </a:extLst>
          </p:cNvPr>
          <p:cNvSpPr/>
          <p:nvPr/>
        </p:nvSpPr>
        <p:spPr bwMode="gray">
          <a:xfrm>
            <a:off x="1094804" y="4136364"/>
            <a:ext cx="747697" cy="65376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63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4452A3-5259-4A5D-B4A0-EA2875B1A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3B7B08E-AAEB-4794-8E89-6799DA1F8E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E5A51-37BC-4C4E-AC8B-FF131AAF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850B6-230D-4E50-8269-7283FD41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900"/>
            <a:ext cx="12192000" cy="54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BF1682-F0DB-4454-8BF7-8B4D4A68C8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December 5, 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BBDB7-3890-4499-A967-184D651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F79C2-3712-4828-A6A9-196D2884F8C7}"/>
              </a:ext>
            </a:extLst>
          </p:cNvPr>
          <p:cNvSpPr txBox="1"/>
          <p:nvPr/>
        </p:nvSpPr>
        <p:spPr bwMode="gray">
          <a:xfrm>
            <a:off x="331200" y="637563"/>
            <a:ext cx="5130033" cy="68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2400" b="1" dirty="0"/>
              <a:t>Uppkoppling till internet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F384FF-11BF-4C8F-90A5-44922581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1763290"/>
            <a:ext cx="2272908" cy="453616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953FD6-1A3A-457A-B041-F72492939369}"/>
              </a:ext>
            </a:extLst>
          </p:cNvPr>
          <p:cNvSpPr/>
          <p:nvPr/>
        </p:nvSpPr>
        <p:spPr bwMode="gray">
          <a:xfrm>
            <a:off x="393418" y="5184396"/>
            <a:ext cx="747697" cy="65376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EE1E7-5D42-4E13-8CC4-1EF43DB0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72" y="2617364"/>
            <a:ext cx="2228725" cy="3679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A76A5B-DAEA-4727-A2DF-00493443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999" y="2617364"/>
            <a:ext cx="2191645" cy="36418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BAB752-A619-4E61-A688-07E0578F35D1}"/>
              </a:ext>
            </a:extLst>
          </p:cNvPr>
          <p:cNvSpPr txBox="1"/>
          <p:nvPr/>
        </p:nvSpPr>
        <p:spPr bwMode="gray">
          <a:xfrm>
            <a:off x="3535426" y="2567994"/>
            <a:ext cx="2866239" cy="3980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000000"/>
                </a:solidFill>
              </a:rPr>
              <a:t>Wi-Fi(2,4 GHz)*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000000"/>
                </a:solidFill>
              </a:rPr>
              <a:t>4G(Option)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000000"/>
                </a:solidFill>
              </a:rPr>
              <a:t>LAN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000000"/>
                </a:solidFill>
              </a:rPr>
              <a:t>Offline**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200" dirty="0">
                <a:solidFill>
                  <a:srgbClr val="000000"/>
                </a:solidFill>
              </a:rPr>
              <a:t>* För att aktivera Wi-Fi, måste telefonen/surfplattan, vara ansluten till samma Wi-Fi nät(2,4 GHz nät) som laddaren skall anslutas till.</a:t>
            </a:r>
          </a:p>
          <a:p>
            <a:pPr>
              <a:spcBef>
                <a:spcPts val="600"/>
              </a:spcBef>
            </a:pPr>
            <a:r>
              <a:rPr lang="sv-SE" sz="1200" dirty="0">
                <a:solidFill>
                  <a:srgbClr val="000000"/>
                </a:solidFill>
              </a:rPr>
              <a:t>** Om laddaren inte skall anslutas till internet(Wi-fi,4G eller LAN), skall </a:t>
            </a:r>
            <a:r>
              <a:rPr lang="sv-SE" sz="1200" b="1" dirty="0">
                <a:solidFill>
                  <a:srgbClr val="000000"/>
                </a:solidFill>
              </a:rPr>
              <a:t>Offline </a:t>
            </a:r>
            <a:r>
              <a:rPr lang="sv-SE" sz="1200" dirty="0">
                <a:solidFill>
                  <a:srgbClr val="000000"/>
                </a:solidFill>
              </a:rPr>
              <a:t>väljas. Annars kommer laddaren att larma för kommunikationsfel(röd larmdiod) och det går inte att ladda.</a:t>
            </a:r>
            <a:endParaRPr lang="sv-SE" sz="1200" dirty="0"/>
          </a:p>
          <a:p>
            <a:pPr algn="l">
              <a:spcBef>
                <a:spcPts val="600"/>
              </a:spcBef>
            </a:pPr>
            <a:endParaRPr lang="sv-SE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9B2B4-B1EF-4968-911E-1B9C7FEB6A04}"/>
              </a:ext>
            </a:extLst>
          </p:cNvPr>
          <p:cNvSpPr txBox="1"/>
          <p:nvPr/>
        </p:nvSpPr>
        <p:spPr bwMode="gray">
          <a:xfrm>
            <a:off x="3821884" y="1201437"/>
            <a:ext cx="7540470" cy="1240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/>
              <a:t>Under ”Charger Link” väljs metod för internetuppkoppling.</a:t>
            </a:r>
          </a:p>
          <a:p>
            <a:pPr algn="l">
              <a:spcBef>
                <a:spcPts val="600"/>
              </a:spcBef>
            </a:pPr>
            <a:r>
              <a:rPr lang="sv-SE" sz="1400" dirty="0"/>
              <a:t>Laddaren kan därefter användas med ABB ChargerSync Portal(webb-baserad laddportal),</a:t>
            </a:r>
          </a:p>
          <a:p>
            <a:pPr algn="l">
              <a:spcBef>
                <a:spcPts val="600"/>
              </a:spcBef>
            </a:pPr>
            <a:r>
              <a:rPr lang="sv-SE" sz="1400" dirty="0"/>
              <a:t>eller mot annat OCPP baserat backend. Typ av uppkoppling beror på laddar modell. </a:t>
            </a:r>
          </a:p>
          <a:p>
            <a:pPr algn="l">
              <a:spcBef>
                <a:spcPts val="600"/>
              </a:spcBef>
            </a:pPr>
            <a:endParaRPr lang="sv-SE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3D794C-BB9E-4E81-BAB5-0DE5AC37D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505" y="2402690"/>
            <a:ext cx="438211" cy="4382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1EF83F-A1AB-4EAA-ABD9-DBB15759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400" y="2924860"/>
            <a:ext cx="476316" cy="4382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BAFF58-08B9-4A26-9BE9-988A58A9A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239" y="3447504"/>
            <a:ext cx="428685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3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792406097433712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7792406097449484","enableDocumentContentUpdater":false,"version":"2.0"}]]></TemplafySlideTemplate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3D3DA13019345937EA846E5632996" ma:contentTypeVersion="16" ma:contentTypeDescription="Create a new document." ma:contentTypeScope="" ma:versionID="372ffdf17329ee1928aaf3d871fe77c1">
  <xsd:schema xmlns:xsd="http://www.w3.org/2001/XMLSchema" xmlns:xs="http://www.w3.org/2001/XMLSchema" xmlns:p="http://schemas.microsoft.com/office/2006/metadata/properties" xmlns:ns2="7293f65d-f0bb-434e-806b-88d8e8928be8" xmlns:ns3="6a2fd4ae-3c1f-4207-b7f0-4eade09ff640" xmlns:ns4="71d29222-2c5f-45ad-9aa5-4c2d15fddbe9" targetNamespace="http://schemas.microsoft.com/office/2006/metadata/properties" ma:root="true" ma:fieldsID="b1377bb3b21e36ca3ee6c355eab5cb89" ns2:_="" ns3:_="" ns4:_="">
    <xsd:import namespace="7293f65d-f0bb-434e-806b-88d8e8928be8"/>
    <xsd:import namespace="6a2fd4ae-3c1f-4207-b7f0-4eade09ff640"/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3f65d-f0bb-434e-806b-88d8e892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e722c5-bebe-4801-a6ac-67aa35eba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fd4ae-3c1f-4207-b7f0-4eade09ff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242049b-de90-4069-955f-300b2af28ad7}" ma:internalName="TaxCatchAll" ma:showField="CatchAllData" ma:web="6a2fd4ae-3c1f-4207-b7f0-4eade09ff6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d29222-2c5f-45ad-9aa5-4c2d15fddbe9" xsi:nil="true"/>
    <lcf76f155ced4ddcb4097134ff3c332f xmlns="7293f65d-f0bb-434e-806b-88d8e8928be8">
      <Terms xmlns="http://schemas.microsoft.com/office/infopath/2007/PartnerControls"/>
    </lcf76f155ced4ddcb4097134ff3c332f>
  </documentManagement>
</p:properties>
</file>

<file path=customXml/item5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">
    <True>
      <Cmd case="BaseExtensions:find-shape-bring-to-front" copyDelete="true" layout-1-name="Cover C" shape-1-name-1="Revision" shape-1-name-2="Copyright" shape-1-name-3="DocumentID" shape-1-name-4="Logo" shape-1-name-5="Internal" shape-1-name-6="Confidential" shape-1-name-7="Strictly" shape-1-name-8="Public" layout-2-name="Cover D" shape-2-name-1="Revision" shape-2-name-2="Copyright" shape-2-name-3="DocumentID" shape-2-name-4="Logo" shape-2-name-5="Internal" shape-2-name-6="Confidential" shape-2-name-7="Strictly" shape-2-name-8="Public" layout-3-name="Cover E" shape-3-name-1="Confidential" shape-3-name-2="Strictly" shape-3-name-3="Public" shape-3-name-4="Internal" layout-4-name="Cover F" shape-4-name-1="Confidential" shape-4-name-2="Strictly" shape-4-name-3="Public" shape-4-name-4="Internal"/>
    </True>
  </Cmd>
</Update>
</file>

<file path=customXml/item6.xml><?xml version="1.0" encoding="utf-8"?>
<TemplafySlideFormConfiguration><![CDATA[{"formFields":[],"formDataEntries":[]}]]></TemplafySlideFormConfiguration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TemplafySlideTemplateConfiguration><![CDATA[{"slideVersion":1,"isValidatorEnabled":false,"isLocked":false,"elementsMetadata":[],"slideId":"637792406097441855","enableDocumentContentUpdater":false,"version":"2.0"}]]></TemplafySlideTemplateConfiguration>
</file>

<file path=customXml/item9.xml><?xml version="1.0" encoding="utf-8"?>
<TemplafyTemplateConfiguration><![CDATA[{"elementsMetadata":[],"transformationConfigurations":[],"templateName":"ABB blank presentation 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31F97CCA-933E-46DD-BD5E-339D4852DE82}">
  <ds:schemaRefs/>
</ds:datastoreItem>
</file>

<file path=customXml/itemProps10.xml><?xml version="1.0" encoding="utf-8"?>
<ds:datastoreItem xmlns:ds="http://schemas.openxmlformats.org/officeDocument/2006/customXml" ds:itemID="{A5B90EC2-B385-43B6-AD42-F7CC89F06E39}">
  <ds:schemaRefs/>
</ds:datastoreItem>
</file>

<file path=customXml/itemProps11.xml><?xml version="1.0" encoding="utf-8"?>
<ds:datastoreItem xmlns:ds="http://schemas.openxmlformats.org/officeDocument/2006/customXml" ds:itemID="{F4600082-4B03-47C1-AF95-AC577C2035F8}">
  <ds:schemaRefs/>
</ds:datastoreItem>
</file>

<file path=customXml/itemProps12.xml><?xml version="1.0" encoding="utf-8"?>
<ds:datastoreItem xmlns:ds="http://schemas.openxmlformats.org/officeDocument/2006/customXml" ds:itemID="{3DC681D6-B893-4103-8D2B-770ECA489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3f65d-f0bb-434e-806b-88d8e8928be8"/>
    <ds:schemaRef ds:uri="6a2fd4ae-3c1f-4207-b7f0-4eade09ff640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2344FF-2049-4499-976E-E5256411D438}">
  <ds:schemaRefs/>
</ds:datastoreItem>
</file>

<file path=customXml/itemProps3.xml><?xml version="1.0" encoding="utf-8"?>
<ds:datastoreItem xmlns:ds="http://schemas.openxmlformats.org/officeDocument/2006/customXml" ds:itemID="{71F55974-F8F8-4308-9230-4CDA7870EB90}">
  <ds:schemaRefs/>
</ds:datastoreItem>
</file>

<file path=customXml/itemProps4.xml><?xml version="1.0" encoding="utf-8"?>
<ds:datastoreItem xmlns:ds="http://schemas.openxmlformats.org/officeDocument/2006/customXml" ds:itemID="{2774B178-BBB1-4CBE-851F-D78A70845251}">
  <ds:schemaRefs>
    <ds:schemaRef ds:uri="http://schemas.microsoft.com/office/2006/metadata/properties"/>
    <ds:schemaRef ds:uri="http://schemas.microsoft.com/office/infopath/2007/PartnerControls"/>
    <ds:schemaRef ds:uri="71d29222-2c5f-45ad-9aa5-4c2d15fddbe9"/>
    <ds:schemaRef ds:uri="7293f65d-f0bb-434e-806b-88d8e8928be8"/>
  </ds:schemaRefs>
</ds:datastoreItem>
</file>

<file path=customXml/itemProps5.xml><?xml version="1.0" encoding="utf-8"?>
<ds:datastoreItem xmlns:ds="http://schemas.openxmlformats.org/officeDocument/2006/customXml" ds:itemID="{01CF3BD6-10BD-4068-9F6D-BA66600F6169}">
  <ds:schemaRefs/>
</ds:datastoreItem>
</file>

<file path=customXml/itemProps6.xml><?xml version="1.0" encoding="utf-8"?>
<ds:datastoreItem xmlns:ds="http://schemas.openxmlformats.org/officeDocument/2006/customXml" ds:itemID="{AE338918-E631-402F-BC3A-A5F0B07DD17C}">
  <ds:schemaRefs/>
</ds:datastoreItem>
</file>

<file path=customXml/itemProps7.xml><?xml version="1.0" encoding="utf-8"?>
<ds:datastoreItem xmlns:ds="http://schemas.openxmlformats.org/officeDocument/2006/customXml" ds:itemID="{A2789987-57D2-4087-A037-442DFF6DFAFC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A0FA0BA5-98B7-49EF-A0D9-186B1E23B848}">
  <ds:schemaRefs/>
</ds:datastoreItem>
</file>

<file path=customXml/itemProps9.xml><?xml version="1.0" encoding="utf-8"?>
<ds:datastoreItem xmlns:ds="http://schemas.openxmlformats.org/officeDocument/2006/customXml" ds:itemID="{9EBCA321-399C-4D35-A026-4CD8E0226C6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0</TotalTime>
  <Words>652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ABB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</cp:revision>
  <dcterms:created xsi:type="dcterms:W3CDTF">2022-07-01T05:04:35Z</dcterms:created>
  <dcterms:modified xsi:type="dcterms:W3CDTF">2022-12-05T09:26:34Z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2022-01-31T15:43:29</vt:lpwstr>
  </property>
  <property fmtid="{D5CDD505-2E9C-101B-9397-08002B2CF9AE}" pid="3" name="TemplafyTenantId">
    <vt:lpwstr>abb</vt:lpwstr>
  </property>
  <property fmtid="{D5CDD505-2E9C-101B-9397-08002B2CF9AE}" pid="4" name="TemplafyTemplateId">
    <vt:lpwstr>637792406089311286</vt:lpwstr>
  </property>
  <property fmtid="{D5CDD505-2E9C-101B-9397-08002B2CF9AE}" pid="5" name="TemplafyUserProfileId">
    <vt:lpwstr>637902063991907453</vt:lpwstr>
  </property>
  <property fmtid="{D5CDD505-2E9C-101B-9397-08002B2CF9AE}" pid="6" name="TemplafyLanguageCode">
    <vt:lpwstr>en-US</vt:lpwstr>
  </property>
  <property fmtid="{D5CDD505-2E9C-101B-9397-08002B2CF9AE}" pid="7" name="TemplafyFromBlank">
    <vt:bool>true</vt:bool>
  </property>
  <property fmtid="{D5CDD505-2E9C-101B-9397-08002B2CF9AE}" pid="8" name="ContentTypeId">
    <vt:lpwstr>0x01010010D3D3DA13019345937EA846E5632996</vt:lpwstr>
  </property>
  <property fmtid="{D5CDD505-2E9C-101B-9397-08002B2CF9AE}" pid="9" name="MediaServiceImageTags">
    <vt:lpwstr/>
  </property>
</Properties>
</file>