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9"/>
  </p:notesMasterIdLst>
  <p:handoutMasterIdLst>
    <p:handoutMasterId r:id="rId100"/>
  </p:handoutMasterIdLst>
  <p:sldIdLst>
    <p:sldId id="259" r:id="rId5"/>
    <p:sldId id="261" r:id="rId6"/>
    <p:sldId id="258" r:id="rId7"/>
    <p:sldId id="268" r:id="rId8"/>
    <p:sldId id="269" r:id="rId9"/>
    <p:sldId id="270" r:id="rId10"/>
    <p:sldId id="276" r:id="rId11"/>
    <p:sldId id="279" r:id="rId12"/>
    <p:sldId id="477" r:id="rId13"/>
    <p:sldId id="280" r:id="rId14"/>
    <p:sldId id="284" r:id="rId15"/>
    <p:sldId id="493" r:id="rId16"/>
    <p:sldId id="496" r:id="rId17"/>
    <p:sldId id="530" r:id="rId18"/>
    <p:sldId id="531" r:id="rId19"/>
    <p:sldId id="532" r:id="rId20"/>
    <p:sldId id="533" r:id="rId21"/>
    <p:sldId id="534" r:id="rId22"/>
    <p:sldId id="540" r:id="rId23"/>
    <p:sldId id="546" r:id="rId24"/>
    <p:sldId id="547" r:id="rId25"/>
    <p:sldId id="541" r:id="rId26"/>
    <p:sldId id="535" r:id="rId27"/>
    <p:sldId id="537" r:id="rId28"/>
    <p:sldId id="549" r:id="rId29"/>
    <p:sldId id="538" r:id="rId30"/>
    <p:sldId id="515" r:id="rId31"/>
    <p:sldId id="539" r:id="rId32"/>
    <p:sldId id="548" r:id="rId33"/>
    <p:sldId id="287" r:id="rId34"/>
    <p:sldId id="291" r:id="rId35"/>
    <p:sldId id="497" r:id="rId36"/>
    <p:sldId id="503" r:id="rId37"/>
    <p:sldId id="295" r:id="rId38"/>
    <p:sldId id="301" r:id="rId39"/>
    <p:sldId id="303" r:id="rId40"/>
    <p:sldId id="483" r:id="rId41"/>
    <p:sldId id="300" r:id="rId42"/>
    <p:sldId id="310" r:id="rId43"/>
    <p:sldId id="313" r:id="rId44"/>
    <p:sldId id="316" r:id="rId45"/>
    <p:sldId id="545" r:id="rId46"/>
    <p:sldId id="334" r:id="rId47"/>
    <p:sldId id="342" r:id="rId48"/>
    <p:sldId id="348" r:id="rId49"/>
    <p:sldId id="485" r:id="rId50"/>
    <p:sldId id="349" r:id="rId51"/>
    <p:sldId id="355" r:id="rId52"/>
    <p:sldId id="372" r:id="rId53"/>
    <p:sldId id="375" r:id="rId54"/>
    <p:sldId id="376" r:id="rId55"/>
    <p:sldId id="494" r:id="rId56"/>
    <p:sldId id="495" r:id="rId57"/>
    <p:sldId id="380" r:id="rId58"/>
    <p:sldId id="381" r:id="rId59"/>
    <p:sldId id="511" r:id="rId60"/>
    <p:sldId id="512" r:id="rId61"/>
    <p:sldId id="385" r:id="rId62"/>
    <p:sldId id="386" r:id="rId63"/>
    <p:sldId id="514" r:id="rId64"/>
    <p:sldId id="513" r:id="rId65"/>
    <p:sldId id="390" r:id="rId66"/>
    <p:sldId id="393" r:id="rId67"/>
    <p:sldId id="405" r:id="rId68"/>
    <p:sldId id="407" r:id="rId69"/>
    <p:sldId id="526" r:id="rId70"/>
    <p:sldId id="478" r:id="rId71"/>
    <p:sldId id="481" r:id="rId72"/>
    <p:sldId id="529" r:id="rId73"/>
    <p:sldId id="428" r:id="rId74"/>
    <p:sldId id="528" r:id="rId75"/>
    <p:sldId id="440" r:id="rId76"/>
    <p:sldId id="453" r:id="rId77"/>
    <p:sldId id="456" r:id="rId78"/>
    <p:sldId id="527" r:id="rId79"/>
    <p:sldId id="544" r:id="rId80"/>
    <p:sldId id="473" r:id="rId81"/>
    <p:sldId id="524" r:id="rId82"/>
    <p:sldId id="525" r:id="rId83"/>
    <p:sldId id="498" r:id="rId84"/>
    <p:sldId id="500" r:id="rId85"/>
    <p:sldId id="501" r:id="rId86"/>
    <p:sldId id="499" r:id="rId87"/>
    <p:sldId id="507" r:id="rId88"/>
    <p:sldId id="508" r:id="rId89"/>
    <p:sldId id="509" r:id="rId90"/>
    <p:sldId id="510" r:id="rId91"/>
    <p:sldId id="272" r:id="rId92"/>
    <p:sldId id="522" r:id="rId93"/>
    <p:sldId id="523" r:id="rId94"/>
    <p:sldId id="336" r:id="rId95"/>
    <p:sldId id="337" r:id="rId96"/>
    <p:sldId id="275" r:id="rId97"/>
    <p:sldId id="260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Attias" initials="JA" lastIdx="3" clrIdx="0">
    <p:extLst>
      <p:ext uri="{19B8F6BF-5375-455C-9EA6-DF929625EA0E}">
        <p15:presenceInfo xmlns:p15="http://schemas.microsoft.com/office/powerpoint/2012/main" userId="S::johanna.attias@fr.abb.com::5cacb79c-3537-40fc-809a-78c82a8e5c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Attias" userId="5cacb79c-3537-40fc-809a-78c82a8e5c51" providerId="ADAL" clId="{4D873783-7738-4DD8-ACCE-4F2D0E8A7BC3}"/>
    <pc:docChg chg="undo custSel addSld delSld modSld">
      <pc:chgData name="Johanna Attias" userId="5cacb79c-3537-40fc-809a-78c82a8e5c51" providerId="ADAL" clId="{4D873783-7738-4DD8-ACCE-4F2D0E8A7BC3}" dt="2023-03-13T14:32:09.096" v="1963"/>
      <pc:docMkLst>
        <pc:docMk/>
      </pc:docMkLst>
      <pc:sldChg chg="delSp modSp mod">
        <pc:chgData name="Johanna Attias" userId="5cacb79c-3537-40fc-809a-78c82a8e5c51" providerId="ADAL" clId="{4D873783-7738-4DD8-ACCE-4F2D0E8A7BC3}" dt="2023-03-13T13:55:23.277" v="1940" actId="478"/>
        <pc:sldMkLst>
          <pc:docMk/>
          <pc:sldMk cId="3411906389" sldId="270"/>
        </pc:sldMkLst>
        <pc:spChg chg="del">
          <ac:chgData name="Johanna Attias" userId="5cacb79c-3537-40fc-809a-78c82a8e5c51" providerId="ADAL" clId="{4D873783-7738-4DD8-ACCE-4F2D0E8A7BC3}" dt="2023-03-13T13:55:19.304" v="1938" actId="478"/>
          <ac:spMkLst>
            <pc:docMk/>
            <pc:sldMk cId="3411906389" sldId="270"/>
            <ac:spMk id="22" creationId="{007247EC-C423-4566-B137-F3904327023F}"/>
          </ac:spMkLst>
        </pc:spChg>
        <pc:spChg chg="del mod">
          <ac:chgData name="Johanna Attias" userId="5cacb79c-3537-40fc-809a-78c82a8e5c51" providerId="ADAL" clId="{4D873783-7738-4DD8-ACCE-4F2D0E8A7BC3}" dt="2023-03-13T13:55:23.277" v="1940" actId="478"/>
          <ac:spMkLst>
            <pc:docMk/>
            <pc:sldMk cId="3411906389" sldId="270"/>
            <ac:spMk id="38" creationId="{E7C6F668-4F5F-49B2-BD72-3AA69D22470A}"/>
          </ac:spMkLst>
        </pc:spChg>
        <pc:picChg chg="del">
          <ac:chgData name="Johanna Attias" userId="5cacb79c-3537-40fc-809a-78c82a8e5c51" providerId="ADAL" clId="{4D873783-7738-4DD8-ACCE-4F2D0E8A7BC3}" dt="2023-03-13T13:55:23.277" v="1940" actId="478"/>
          <ac:picMkLst>
            <pc:docMk/>
            <pc:sldMk cId="3411906389" sldId="270"/>
            <ac:picMk id="39" creationId="{C760EEC5-C554-47DA-8D6A-F897CACD01D4}"/>
          </ac:picMkLst>
        </pc:picChg>
      </pc:sldChg>
      <pc:sldChg chg="addSp modSp mod">
        <pc:chgData name="Johanna Attias" userId="5cacb79c-3537-40fc-809a-78c82a8e5c51" providerId="ADAL" clId="{4D873783-7738-4DD8-ACCE-4F2D0E8A7BC3}" dt="2023-02-13T14:59:59.429" v="98" actId="1076"/>
        <pc:sldMkLst>
          <pc:docMk/>
          <pc:sldMk cId="4159152271" sldId="276"/>
        </pc:sldMkLst>
        <pc:spChg chg="add mod">
          <ac:chgData name="Johanna Attias" userId="5cacb79c-3537-40fc-809a-78c82a8e5c51" providerId="ADAL" clId="{4D873783-7738-4DD8-ACCE-4F2D0E8A7BC3}" dt="2023-02-13T14:59:59.429" v="98" actId="1076"/>
          <ac:spMkLst>
            <pc:docMk/>
            <pc:sldMk cId="4159152271" sldId="276"/>
            <ac:spMk id="5" creationId="{CC560F17-D7B8-7695-D2C0-3DD32C99E6DD}"/>
          </ac:spMkLst>
        </pc:spChg>
      </pc:sldChg>
      <pc:sldChg chg="delSp mod">
        <pc:chgData name="Johanna Attias" userId="5cacb79c-3537-40fc-809a-78c82a8e5c51" providerId="ADAL" clId="{4D873783-7738-4DD8-ACCE-4F2D0E8A7BC3}" dt="2023-03-13T13:31:19.446" v="1886" actId="478"/>
        <pc:sldMkLst>
          <pc:docMk/>
          <pc:sldMk cId="1173192268" sldId="280"/>
        </pc:sldMkLst>
        <pc:spChg chg="del">
          <ac:chgData name="Johanna Attias" userId="5cacb79c-3537-40fc-809a-78c82a8e5c51" providerId="ADAL" clId="{4D873783-7738-4DD8-ACCE-4F2D0E8A7BC3}" dt="2023-03-13T13:31:19.446" v="1886" actId="478"/>
          <ac:spMkLst>
            <pc:docMk/>
            <pc:sldMk cId="1173192268" sldId="280"/>
            <ac:spMk id="11" creationId="{7B0548B9-8180-43BF-80A8-1922037E8083}"/>
          </ac:spMkLst>
        </pc:spChg>
      </pc:sldChg>
      <pc:sldChg chg="delSp mod">
        <pc:chgData name="Johanna Attias" userId="5cacb79c-3537-40fc-809a-78c82a8e5c51" providerId="ADAL" clId="{4D873783-7738-4DD8-ACCE-4F2D0E8A7BC3}" dt="2023-03-09T14:07:47.461" v="899" actId="478"/>
        <pc:sldMkLst>
          <pc:docMk/>
          <pc:sldMk cId="856451334" sldId="287"/>
        </pc:sldMkLst>
        <pc:spChg chg="del">
          <ac:chgData name="Johanna Attias" userId="5cacb79c-3537-40fc-809a-78c82a8e5c51" providerId="ADAL" clId="{4D873783-7738-4DD8-ACCE-4F2D0E8A7BC3}" dt="2023-03-09T14:07:47.461" v="899" actId="478"/>
          <ac:spMkLst>
            <pc:docMk/>
            <pc:sldMk cId="856451334" sldId="287"/>
            <ac:spMk id="10" creationId="{F4E6C0CC-3171-4508-BB3D-847552BC744C}"/>
          </ac:spMkLst>
        </pc:spChg>
      </pc:sldChg>
      <pc:sldChg chg="delSp mod">
        <pc:chgData name="Johanna Attias" userId="5cacb79c-3537-40fc-809a-78c82a8e5c51" providerId="ADAL" clId="{4D873783-7738-4DD8-ACCE-4F2D0E8A7BC3}" dt="2023-03-09T16:11:42.338" v="1585" actId="478"/>
        <pc:sldMkLst>
          <pc:docMk/>
          <pc:sldMk cId="1549992600" sldId="291"/>
        </pc:sldMkLst>
        <pc:spChg chg="del">
          <ac:chgData name="Johanna Attias" userId="5cacb79c-3537-40fc-809a-78c82a8e5c51" providerId="ADAL" clId="{4D873783-7738-4DD8-ACCE-4F2D0E8A7BC3}" dt="2023-03-09T16:11:42.338" v="1585" actId="478"/>
          <ac:spMkLst>
            <pc:docMk/>
            <pc:sldMk cId="1549992600" sldId="291"/>
            <ac:spMk id="11" creationId="{47A6CA8F-FF14-4699-BC84-0C1EFB34AD76}"/>
          </ac:spMkLst>
        </pc:spChg>
      </pc:sldChg>
      <pc:sldChg chg="addSp delSp modSp mod">
        <pc:chgData name="Johanna Attias" userId="5cacb79c-3537-40fc-809a-78c82a8e5c51" providerId="ADAL" clId="{4D873783-7738-4DD8-ACCE-4F2D0E8A7BC3}" dt="2023-03-07T15:37:03.537" v="444" actId="790"/>
        <pc:sldMkLst>
          <pc:docMk/>
          <pc:sldMk cId="573790765" sldId="295"/>
        </pc:sldMkLst>
        <pc:spChg chg="del mod">
          <ac:chgData name="Johanna Attias" userId="5cacb79c-3537-40fc-809a-78c82a8e5c51" providerId="ADAL" clId="{4D873783-7738-4DD8-ACCE-4F2D0E8A7BC3}" dt="2023-02-13T14:50:07.479" v="17" actId="478"/>
          <ac:spMkLst>
            <pc:docMk/>
            <pc:sldMk cId="573790765" sldId="295"/>
            <ac:spMk id="21" creationId="{84FB911A-E180-426C-A684-7E401EEAAE0D}"/>
          </ac:spMkLst>
        </pc:spChg>
        <pc:spChg chg="del">
          <ac:chgData name="Johanna Attias" userId="5cacb79c-3537-40fc-809a-78c82a8e5c51" providerId="ADAL" clId="{4D873783-7738-4DD8-ACCE-4F2D0E8A7BC3}" dt="2023-02-13T14:50:12.745" v="20" actId="478"/>
          <ac:spMkLst>
            <pc:docMk/>
            <pc:sldMk cId="573790765" sldId="295"/>
            <ac:spMk id="22" creationId="{3B8D7DAE-52ED-4DCE-82A8-A43A24E4EAB6}"/>
          </ac:spMkLst>
        </pc:spChg>
        <pc:spChg chg="del mod">
          <ac:chgData name="Johanna Attias" userId="5cacb79c-3537-40fc-809a-78c82a8e5c51" providerId="ADAL" clId="{4D873783-7738-4DD8-ACCE-4F2D0E8A7BC3}" dt="2023-02-13T14:56:10.372" v="50" actId="478"/>
          <ac:spMkLst>
            <pc:docMk/>
            <pc:sldMk cId="573790765" sldId="295"/>
            <ac:spMk id="23" creationId="{5D2AE446-E566-4F0D-A7EC-60013A7520CE}"/>
          </ac:spMkLst>
        </pc:spChg>
        <pc:spChg chg="del">
          <ac:chgData name="Johanna Attias" userId="5cacb79c-3537-40fc-809a-78c82a8e5c51" providerId="ADAL" clId="{4D873783-7738-4DD8-ACCE-4F2D0E8A7BC3}" dt="2023-02-13T14:57:23.611" v="62" actId="478"/>
          <ac:spMkLst>
            <pc:docMk/>
            <pc:sldMk cId="573790765" sldId="295"/>
            <ac:spMk id="26" creationId="{F61C0873-2503-405A-91EC-CC226D9B8076}"/>
          </ac:spMkLst>
        </pc:spChg>
        <pc:spChg chg="del mod">
          <ac:chgData name="Johanna Attias" userId="5cacb79c-3537-40fc-809a-78c82a8e5c51" providerId="ADAL" clId="{4D873783-7738-4DD8-ACCE-4F2D0E8A7BC3}" dt="2023-02-13T14:58:28.595" v="74" actId="478"/>
          <ac:spMkLst>
            <pc:docMk/>
            <pc:sldMk cId="573790765" sldId="295"/>
            <ac:spMk id="28" creationId="{31A7D49B-A343-4B50-BBF9-58F5BD5352FE}"/>
          </ac:spMkLst>
        </pc:spChg>
        <pc:spChg chg="del mod">
          <ac:chgData name="Johanna Attias" userId="5cacb79c-3537-40fc-809a-78c82a8e5c51" providerId="ADAL" clId="{4D873783-7738-4DD8-ACCE-4F2D0E8A7BC3}" dt="2023-02-13T14:59:15.957" v="86" actId="478"/>
          <ac:spMkLst>
            <pc:docMk/>
            <pc:sldMk cId="573790765" sldId="295"/>
            <ac:spMk id="30" creationId="{EC2561F4-8B5C-46F4-9CEE-F2C23E21B0DD}"/>
          </ac:spMkLst>
        </pc:spChg>
        <pc:graphicFrameChg chg="add del mod">
          <ac:chgData name="Johanna Attias" userId="5cacb79c-3537-40fc-809a-78c82a8e5c51" providerId="ADAL" clId="{4D873783-7738-4DD8-ACCE-4F2D0E8A7BC3}" dt="2023-03-07T15:31:42.096" v="370" actId="21"/>
          <ac:graphicFrameMkLst>
            <pc:docMk/>
            <pc:sldMk cId="573790765" sldId="295"/>
            <ac:graphicFrameMk id="2" creationId="{75EC1047-3A2E-E7AD-7383-1A1AECAB9B39}"/>
          </ac:graphicFrameMkLst>
        </pc:graphicFrameChg>
        <pc:graphicFrameChg chg="mod modGraphic">
          <ac:chgData name="Johanna Attias" userId="5cacb79c-3537-40fc-809a-78c82a8e5c51" providerId="ADAL" clId="{4D873783-7738-4DD8-ACCE-4F2D0E8A7BC3}" dt="2023-03-07T15:37:03.537" v="444" actId="790"/>
          <ac:graphicFrameMkLst>
            <pc:docMk/>
            <pc:sldMk cId="573790765" sldId="295"/>
            <ac:graphicFrameMk id="12" creationId="{7B5BDC76-0F82-46C5-BC35-BB76C0273B0E}"/>
          </ac:graphicFrameMkLst>
        </pc:graphicFrameChg>
        <pc:picChg chg="del">
          <ac:chgData name="Johanna Attias" userId="5cacb79c-3537-40fc-809a-78c82a8e5c51" providerId="ADAL" clId="{4D873783-7738-4DD8-ACCE-4F2D0E8A7BC3}" dt="2023-02-13T14:50:09.023" v="18" actId="478"/>
          <ac:picMkLst>
            <pc:docMk/>
            <pc:sldMk cId="573790765" sldId="295"/>
            <ac:picMk id="19" creationId="{B545E9B6-2623-47E1-A092-AE75F05FE41F}"/>
          </ac:picMkLst>
        </pc:picChg>
        <pc:picChg chg="add del">
          <ac:chgData name="Johanna Attias" userId="5cacb79c-3537-40fc-809a-78c82a8e5c51" providerId="ADAL" clId="{4D873783-7738-4DD8-ACCE-4F2D0E8A7BC3}" dt="2023-02-13T14:51:09.876" v="34" actId="478"/>
          <ac:picMkLst>
            <pc:docMk/>
            <pc:sldMk cId="573790765" sldId="295"/>
            <ac:picMk id="20" creationId="{BA0238C5-A4F5-4E40-947C-8188D047F250}"/>
          </ac:picMkLst>
        </pc:picChg>
      </pc:sldChg>
      <pc:sldChg chg="delSp modSp mod">
        <pc:chgData name="Johanna Attias" userId="5cacb79c-3537-40fc-809a-78c82a8e5c51" providerId="ADAL" clId="{4D873783-7738-4DD8-ACCE-4F2D0E8A7BC3}" dt="2023-03-13T13:29:48.755" v="1872" actId="14734"/>
        <pc:sldMkLst>
          <pc:docMk/>
          <pc:sldMk cId="3834449565" sldId="300"/>
        </pc:sldMkLst>
        <pc:spChg chg="del">
          <ac:chgData name="Johanna Attias" userId="5cacb79c-3537-40fc-809a-78c82a8e5c51" providerId="ADAL" clId="{4D873783-7738-4DD8-ACCE-4F2D0E8A7BC3}" dt="2023-03-13T13:15:43.241" v="1689" actId="478"/>
          <ac:spMkLst>
            <pc:docMk/>
            <pc:sldMk cId="3834449565" sldId="300"/>
            <ac:spMk id="19" creationId="{90E01E2C-6D15-440D-8DA1-8B890EB245C5}"/>
          </ac:spMkLst>
        </pc:spChg>
        <pc:spChg chg="del">
          <ac:chgData name="Johanna Attias" userId="5cacb79c-3537-40fc-809a-78c82a8e5c51" providerId="ADAL" clId="{4D873783-7738-4DD8-ACCE-4F2D0E8A7BC3}" dt="2023-03-13T13:15:44.638" v="1690" actId="478"/>
          <ac:spMkLst>
            <pc:docMk/>
            <pc:sldMk cId="3834449565" sldId="300"/>
            <ac:spMk id="20" creationId="{B01D6758-9FC4-4978-87C8-D92EA02ED759}"/>
          </ac:spMkLst>
        </pc:spChg>
        <pc:graphicFrameChg chg="mod modGraphic">
          <ac:chgData name="Johanna Attias" userId="5cacb79c-3537-40fc-809a-78c82a8e5c51" providerId="ADAL" clId="{4D873783-7738-4DD8-ACCE-4F2D0E8A7BC3}" dt="2023-03-13T13:29:48.755" v="1872" actId="14734"/>
          <ac:graphicFrameMkLst>
            <pc:docMk/>
            <pc:sldMk cId="3834449565" sldId="300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3:49:04.686" v="1908"/>
        <pc:sldMkLst>
          <pc:docMk/>
          <pc:sldMk cId="310772440" sldId="301"/>
        </pc:sldMkLst>
        <pc:spChg chg="del">
          <ac:chgData name="Johanna Attias" userId="5cacb79c-3537-40fc-809a-78c82a8e5c51" providerId="ADAL" clId="{4D873783-7738-4DD8-ACCE-4F2D0E8A7BC3}" dt="2023-03-13T13:47:58.015" v="1892" actId="478"/>
          <ac:spMkLst>
            <pc:docMk/>
            <pc:sldMk cId="310772440" sldId="301"/>
            <ac:spMk id="22" creationId="{88AF0269-D856-4B0D-860E-9D6F41E0EBDA}"/>
          </ac:spMkLst>
        </pc:spChg>
        <pc:spChg chg="del">
          <ac:chgData name="Johanna Attias" userId="5cacb79c-3537-40fc-809a-78c82a8e5c51" providerId="ADAL" clId="{4D873783-7738-4DD8-ACCE-4F2D0E8A7BC3}" dt="2023-03-13T13:47:59.498" v="1893" actId="478"/>
          <ac:spMkLst>
            <pc:docMk/>
            <pc:sldMk cId="310772440" sldId="301"/>
            <ac:spMk id="27" creationId="{F6BE3DF3-3E4E-4AEA-8911-E54C87635F7C}"/>
          </ac:spMkLst>
        </pc:spChg>
        <pc:graphicFrameChg chg="mod">
          <ac:chgData name="Johanna Attias" userId="5cacb79c-3537-40fc-809a-78c82a8e5c51" providerId="ADAL" clId="{4D873783-7738-4DD8-ACCE-4F2D0E8A7BC3}" dt="2023-03-13T13:49:04.686" v="1908"/>
          <ac:graphicFrameMkLst>
            <pc:docMk/>
            <pc:sldMk cId="310772440" sldId="301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3:51:58.138" v="1929"/>
        <pc:sldMkLst>
          <pc:docMk/>
          <pc:sldMk cId="736243668" sldId="303"/>
        </pc:sldMkLst>
        <pc:spChg chg="del">
          <ac:chgData name="Johanna Attias" userId="5cacb79c-3537-40fc-809a-78c82a8e5c51" providerId="ADAL" clId="{4D873783-7738-4DD8-ACCE-4F2D0E8A7BC3}" dt="2023-03-13T13:49:08.606" v="1909" actId="478"/>
          <ac:spMkLst>
            <pc:docMk/>
            <pc:sldMk cId="736243668" sldId="303"/>
            <ac:spMk id="26" creationId="{2B1E467F-CB75-4D72-8C26-0B2732F32B31}"/>
          </ac:spMkLst>
        </pc:spChg>
        <pc:spChg chg="del">
          <ac:chgData name="Johanna Attias" userId="5cacb79c-3537-40fc-809a-78c82a8e5c51" providerId="ADAL" clId="{4D873783-7738-4DD8-ACCE-4F2D0E8A7BC3}" dt="2023-03-13T13:49:12.686" v="1911" actId="478"/>
          <ac:spMkLst>
            <pc:docMk/>
            <pc:sldMk cId="736243668" sldId="303"/>
            <ac:spMk id="27" creationId="{9EF5DFC1-9ABF-4517-944C-A1D7166CF353}"/>
          </ac:spMkLst>
        </pc:spChg>
        <pc:spChg chg="del">
          <ac:chgData name="Johanna Attias" userId="5cacb79c-3537-40fc-809a-78c82a8e5c51" providerId="ADAL" clId="{4D873783-7738-4DD8-ACCE-4F2D0E8A7BC3}" dt="2023-03-13T13:49:13.905" v="1912" actId="478"/>
          <ac:spMkLst>
            <pc:docMk/>
            <pc:sldMk cId="736243668" sldId="303"/>
            <ac:spMk id="31" creationId="{CE1D0BDA-C7FB-48C9-B9BA-5F840C23AEE0}"/>
          </ac:spMkLst>
        </pc:spChg>
        <pc:graphicFrameChg chg="mod">
          <ac:chgData name="Johanna Attias" userId="5cacb79c-3537-40fc-809a-78c82a8e5c51" providerId="ADAL" clId="{4D873783-7738-4DD8-ACCE-4F2D0E8A7BC3}" dt="2023-03-13T13:51:58.138" v="1929"/>
          <ac:graphicFrameMkLst>
            <pc:docMk/>
            <pc:sldMk cId="736243668" sldId="303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57:35.171" v="978"/>
        <pc:sldMkLst>
          <pc:docMk/>
          <pc:sldMk cId="4111113437" sldId="310"/>
        </pc:sldMkLst>
        <pc:spChg chg="del">
          <ac:chgData name="Johanna Attias" userId="5cacb79c-3537-40fc-809a-78c82a8e5c51" providerId="ADAL" clId="{4D873783-7738-4DD8-ACCE-4F2D0E8A7BC3}" dt="2023-03-09T14:12:39.474" v="931" actId="478"/>
          <ac:spMkLst>
            <pc:docMk/>
            <pc:sldMk cId="4111113437" sldId="310"/>
            <ac:spMk id="3" creationId="{6657C955-0683-4DC0-AEC0-1086B71BA9E5}"/>
          </ac:spMkLst>
        </pc:spChg>
        <pc:spChg chg="del">
          <ac:chgData name="Johanna Attias" userId="5cacb79c-3537-40fc-809a-78c82a8e5c51" providerId="ADAL" clId="{4D873783-7738-4DD8-ACCE-4F2D0E8A7BC3}" dt="2023-03-09T14:12:40.130" v="932" actId="478"/>
          <ac:spMkLst>
            <pc:docMk/>
            <pc:sldMk cId="4111113437" sldId="310"/>
            <ac:spMk id="26" creationId="{AC331A2E-2ECA-498A-93A9-557CAE5D348B}"/>
          </ac:spMkLst>
        </pc:spChg>
        <pc:spChg chg="del">
          <ac:chgData name="Johanna Attias" userId="5cacb79c-3537-40fc-809a-78c82a8e5c51" providerId="ADAL" clId="{4D873783-7738-4DD8-ACCE-4F2D0E8A7BC3}" dt="2023-03-09T14:12:38.731" v="930" actId="478"/>
          <ac:spMkLst>
            <pc:docMk/>
            <pc:sldMk cId="4111113437" sldId="310"/>
            <ac:spMk id="27" creationId="{A4D652D8-D6AA-47F1-BE8B-93B17261AF3D}"/>
          </ac:spMkLst>
        </pc:spChg>
        <pc:graphicFrameChg chg="mod">
          <ac:chgData name="Johanna Attias" userId="5cacb79c-3537-40fc-809a-78c82a8e5c51" providerId="ADAL" clId="{4D873783-7738-4DD8-ACCE-4F2D0E8A7BC3}" dt="2023-03-09T14:57:35.171" v="978"/>
          <ac:graphicFrameMkLst>
            <pc:docMk/>
            <pc:sldMk cId="4111113437" sldId="310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59:24.582" v="987"/>
        <pc:sldMkLst>
          <pc:docMk/>
          <pc:sldMk cId="2733508350" sldId="313"/>
        </pc:sldMkLst>
        <pc:spChg chg="del">
          <ac:chgData name="Johanna Attias" userId="5cacb79c-3537-40fc-809a-78c82a8e5c51" providerId="ADAL" clId="{4D873783-7738-4DD8-ACCE-4F2D0E8A7BC3}" dt="2023-03-09T14:12:44.386" v="933" actId="478"/>
          <ac:spMkLst>
            <pc:docMk/>
            <pc:sldMk cId="2733508350" sldId="313"/>
            <ac:spMk id="20" creationId="{E0C9CC67-16B1-4FF3-B95E-D06F21217C51}"/>
          </ac:spMkLst>
        </pc:spChg>
        <pc:spChg chg="del">
          <ac:chgData name="Johanna Attias" userId="5cacb79c-3537-40fc-809a-78c82a8e5c51" providerId="ADAL" clId="{4D873783-7738-4DD8-ACCE-4F2D0E8A7BC3}" dt="2023-03-09T14:12:45.120" v="934" actId="478"/>
          <ac:spMkLst>
            <pc:docMk/>
            <pc:sldMk cId="2733508350" sldId="313"/>
            <ac:spMk id="21" creationId="{4D80E09D-C2FC-44E3-B4FC-607031057D38}"/>
          </ac:spMkLst>
        </pc:spChg>
        <pc:graphicFrameChg chg="mod">
          <ac:chgData name="Johanna Attias" userId="5cacb79c-3537-40fc-809a-78c82a8e5c51" providerId="ADAL" clId="{4D873783-7738-4DD8-ACCE-4F2D0E8A7BC3}" dt="2023-03-09T14:59:24.582" v="987"/>
          <ac:graphicFrameMkLst>
            <pc:docMk/>
            <pc:sldMk cId="2733508350" sldId="313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4:10:26.420" v="916" actId="1076"/>
        <pc:sldMkLst>
          <pc:docMk/>
          <pc:sldMk cId="1941703246" sldId="316"/>
        </pc:sldMkLst>
        <pc:spChg chg="add mod">
          <ac:chgData name="Johanna Attias" userId="5cacb79c-3537-40fc-809a-78c82a8e5c51" providerId="ADAL" clId="{4D873783-7738-4DD8-ACCE-4F2D0E8A7BC3}" dt="2023-03-09T14:10:26.420" v="916" actId="1076"/>
          <ac:spMkLst>
            <pc:docMk/>
            <pc:sldMk cId="1941703246" sldId="316"/>
            <ac:spMk id="4" creationId="{92E1A8BC-8E57-871E-36FA-0363ABE7E627}"/>
          </ac:spMkLst>
        </pc:spChg>
        <pc:spChg chg="add del mod">
          <ac:chgData name="Johanna Attias" userId="5cacb79c-3537-40fc-809a-78c82a8e5c51" providerId="ADAL" clId="{4D873783-7738-4DD8-ACCE-4F2D0E8A7BC3}" dt="2023-03-09T13:41:42.081" v="822"/>
          <ac:spMkLst>
            <pc:docMk/>
            <pc:sldMk cId="1941703246" sldId="316"/>
            <ac:spMk id="12" creationId="{3F8DB28E-9F63-C9E7-E611-41B72156FCD9}"/>
          </ac:spMkLst>
        </pc:spChg>
        <pc:spChg chg="del">
          <ac:chgData name="Johanna Attias" userId="5cacb79c-3537-40fc-809a-78c82a8e5c51" providerId="ADAL" clId="{4D873783-7738-4DD8-ACCE-4F2D0E8A7BC3}" dt="2023-02-13T15:08:33.634" v="205" actId="478"/>
          <ac:spMkLst>
            <pc:docMk/>
            <pc:sldMk cId="1941703246" sldId="316"/>
            <ac:spMk id="22" creationId="{D47DE250-F8A9-416D-9161-0EEB0B4FF91B}"/>
          </ac:spMkLst>
        </pc:spChg>
        <pc:spChg chg="del">
          <ac:chgData name="Johanna Attias" userId="5cacb79c-3537-40fc-809a-78c82a8e5c51" providerId="ADAL" clId="{4D873783-7738-4DD8-ACCE-4F2D0E8A7BC3}" dt="2023-02-13T15:09:59.069" v="240" actId="478"/>
          <ac:spMkLst>
            <pc:docMk/>
            <pc:sldMk cId="1941703246" sldId="316"/>
            <ac:spMk id="25" creationId="{693FC657-9F43-4A32-AC67-874F4DC83706}"/>
          </ac:spMkLst>
        </pc:spChg>
        <pc:spChg chg="del">
          <ac:chgData name="Johanna Attias" userId="5cacb79c-3537-40fc-809a-78c82a8e5c51" providerId="ADAL" clId="{4D873783-7738-4DD8-ACCE-4F2D0E8A7BC3}" dt="2023-02-13T15:12:24.525" v="256" actId="478"/>
          <ac:spMkLst>
            <pc:docMk/>
            <pc:sldMk cId="1941703246" sldId="316"/>
            <ac:spMk id="26" creationId="{705200E5-8239-4EED-84E2-F70EE649B523}"/>
          </ac:spMkLst>
        </pc:spChg>
        <pc:spChg chg="del">
          <ac:chgData name="Johanna Attias" userId="5cacb79c-3537-40fc-809a-78c82a8e5c51" providerId="ADAL" clId="{4D873783-7738-4DD8-ACCE-4F2D0E8A7BC3}" dt="2023-02-13T15:13:03.058" v="310" actId="478"/>
          <ac:spMkLst>
            <pc:docMk/>
            <pc:sldMk cId="1941703246" sldId="316"/>
            <ac:spMk id="28" creationId="{D0EC4C0E-01FF-4056-AA03-C383E5AE4C87}"/>
          </ac:spMkLst>
        </pc:spChg>
        <pc:spChg chg="del">
          <ac:chgData name="Johanna Attias" userId="5cacb79c-3537-40fc-809a-78c82a8e5c51" providerId="ADAL" clId="{4D873783-7738-4DD8-ACCE-4F2D0E8A7BC3}" dt="2023-02-13T15:13:03.831" v="311" actId="478"/>
          <ac:spMkLst>
            <pc:docMk/>
            <pc:sldMk cId="1941703246" sldId="316"/>
            <ac:spMk id="29" creationId="{05956787-DE2F-4F21-B0E0-76A12255C98F}"/>
          </ac:spMkLst>
        </pc:spChg>
        <pc:spChg chg="del">
          <ac:chgData name="Johanna Attias" userId="5cacb79c-3537-40fc-809a-78c82a8e5c51" providerId="ADAL" clId="{4D873783-7738-4DD8-ACCE-4F2D0E8A7BC3}" dt="2023-02-13T15:13:04.474" v="312" actId="478"/>
          <ac:spMkLst>
            <pc:docMk/>
            <pc:sldMk cId="1941703246" sldId="316"/>
            <ac:spMk id="30" creationId="{E83CACAA-DEE0-4B5A-962B-432767DFDDE8}"/>
          </ac:spMkLst>
        </pc:spChg>
        <pc:spChg chg="del">
          <ac:chgData name="Johanna Attias" userId="5cacb79c-3537-40fc-809a-78c82a8e5c51" providerId="ADAL" clId="{4D873783-7738-4DD8-ACCE-4F2D0E8A7BC3}" dt="2023-02-13T15:13:05.458" v="313" actId="478"/>
          <ac:spMkLst>
            <pc:docMk/>
            <pc:sldMk cId="1941703246" sldId="316"/>
            <ac:spMk id="31" creationId="{72A8D39B-CEE8-44CB-A2C4-31A926C718F7}"/>
          </ac:spMkLst>
        </pc:spChg>
        <pc:spChg chg="del">
          <ac:chgData name="Johanna Attias" userId="5cacb79c-3537-40fc-809a-78c82a8e5c51" providerId="ADAL" clId="{4D873783-7738-4DD8-ACCE-4F2D0E8A7BC3}" dt="2023-02-13T15:12:51.458" v="299" actId="478"/>
          <ac:spMkLst>
            <pc:docMk/>
            <pc:sldMk cId="1941703246" sldId="316"/>
            <ac:spMk id="32" creationId="{F10B3084-762C-49C3-80B2-2CCD2AF56415}"/>
          </ac:spMkLst>
        </pc:spChg>
        <pc:spChg chg="del">
          <ac:chgData name="Johanna Attias" userId="5cacb79c-3537-40fc-809a-78c82a8e5c51" providerId="ADAL" clId="{4D873783-7738-4DD8-ACCE-4F2D0E8A7BC3}" dt="2023-02-13T15:12:52.467" v="300" actId="478"/>
          <ac:spMkLst>
            <pc:docMk/>
            <pc:sldMk cId="1941703246" sldId="316"/>
            <ac:spMk id="35" creationId="{8CDE9253-5E09-49F1-A28D-CA0E63A7C756}"/>
          </ac:spMkLst>
        </pc:spChg>
        <pc:spChg chg="del">
          <ac:chgData name="Johanna Attias" userId="5cacb79c-3537-40fc-809a-78c82a8e5c51" providerId="ADAL" clId="{4D873783-7738-4DD8-ACCE-4F2D0E8A7BC3}" dt="2023-02-13T15:12:53.205" v="301" actId="478"/>
          <ac:spMkLst>
            <pc:docMk/>
            <pc:sldMk cId="1941703246" sldId="316"/>
            <ac:spMk id="39" creationId="{6A4938E6-6CD4-4C1D-8E25-32B01359F206}"/>
          </ac:spMkLst>
        </pc:spChg>
        <pc:spChg chg="del">
          <ac:chgData name="Johanna Attias" userId="5cacb79c-3537-40fc-809a-78c82a8e5c51" providerId="ADAL" clId="{4D873783-7738-4DD8-ACCE-4F2D0E8A7BC3}" dt="2023-02-13T15:12:53.893" v="302" actId="478"/>
          <ac:spMkLst>
            <pc:docMk/>
            <pc:sldMk cId="1941703246" sldId="316"/>
            <ac:spMk id="41" creationId="{8E508E67-5970-40E7-AF5E-ADC528B5475F}"/>
          </ac:spMkLst>
        </pc:spChg>
        <pc:spChg chg="del">
          <ac:chgData name="Johanna Attias" userId="5cacb79c-3537-40fc-809a-78c82a8e5c51" providerId="ADAL" clId="{4D873783-7738-4DD8-ACCE-4F2D0E8A7BC3}" dt="2023-02-13T15:12:54.582" v="303" actId="478"/>
          <ac:spMkLst>
            <pc:docMk/>
            <pc:sldMk cId="1941703246" sldId="316"/>
            <ac:spMk id="43" creationId="{9759CF0F-5576-4502-B212-BEDB6DE7F324}"/>
          </ac:spMkLst>
        </pc:spChg>
        <pc:spChg chg="del">
          <ac:chgData name="Johanna Attias" userId="5cacb79c-3537-40fc-809a-78c82a8e5c51" providerId="ADAL" clId="{4D873783-7738-4DD8-ACCE-4F2D0E8A7BC3}" dt="2023-02-13T15:12:59.708" v="306" actId="478"/>
          <ac:spMkLst>
            <pc:docMk/>
            <pc:sldMk cId="1941703246" sldId="316"/>
            <ac:spMk id="45" creationId="{FD92D9B4-3748-4F35-94AF-73CD43663148}"/>
          </ac:spMkLst>
        </pc:spChg>
        <pc:spChg chg="del">
          <ac:chgData name="Johanna Attias" userId="5cacb79c-3537-40fc-809a-78c82a8e5c51" providerId="ADAL" clId="{4D873783-7738-4DD8-ACCE-4F2D0E8A7BC3}" dt="2023-02-13T15:13:00.490" v="307" actId="478"/>
          <ac:spMkLst>
            <pc:docMk/>
            <pc:sldMk cId="1941703246" sldId="316"/>
            <ac:spMk id="46" creationId="{67A43715-01F7-4FD0-AC67-625B25046DD6}"/>
          </ac:spMkLst>
        </pc:spChg>
        <pc:spChg chg="del">
          <ac:chgData name="Johanna Attias" userId="5cacb79c-3537-40fc-809a-78c82a8e5c51" providerId="ADAL" clId="{4D873783-7738-4DD8-ACCE-4F2D0E8A7BC3}" dt="2023-02-13T15:13:01.371" v="308" actId="478"/>
          <ac:spMkLst>
            <pc:docMk/>
            <pc:sldMk cId="1941703246" sldId="316"/>
            <ac:spMk id="47" creationId="{E882C2FD-8FFC-4494-AB93-340D22C2DAD0}"/>
          </ac:spMkLst>
        </pc:spChg>
        <pc:spChg chg="del">
          <ac:chgData name="Johanna Attias" userId="5cacb79c-3537-40fc-809a-78c82a8e5c51" providerId="ADAL" clId="{4D873783-7738-4DD8-ACCE-4F2D0E8A7BC3}" dt="2023-02-13T15:13:01.996" v="309" actId="478"/>
          <ac:spMkLst>
            <pc:docMk/>
            <pc:sldMk cId="1941703246" sldId="316"/>
            <ac:spMk id="49" creationId="{DB9C30A0-9123-40C6-ADCF-1FDE3643E5E9}"/>
          </ac:spMkLst>
        </pc:spChg>
        <pc:graphicFrameChg chg="add mod modGraphic">
          <ac:chgData name="Johanna Attias" userId="5cacb79c-3537-40fc-809a-78c82a8e5c51" providerId="ADAL" clId="{4D873783-7738-4DD8-ACCE-4F2D0E8A7BC3}" dt="2023-03-09T13:44:45.133" v="849" actId="1076"/>
          <ac:graphicFrameMkLst>
            <pc:docMk/>
            <pc:sldMk cId="1941703246" sldId="316"/>
            <ac:graphicFrameMk id="3" creationId="{3A5F301E-D030-E79B-EFD4-EE7739334218}"/>
          </ac:graphicFrameMkLst>
        </pc:graphicFrameChg>
        <pc:graphicFrameChg chg="add del mod">
          <ac:chgData name="Johanna Attias" userId="5cacb79c-3537-40fc-809a-78c82a8e5c51" providerId="ADAL" clId="{4D873783-7738-4DD8-ACCE-4F2D0E8A7BC3}" dt="2023-03-09T13:46:22.017" v="859" actId="21"/>
          <ac:graphicFrameMkLst>
            <pc:docMk/>
            <pc:sldMk cId="1941703246" sldId="316"/>
            <ac:graphicFrameMk id="13" creationId="{2FFCF1FC-C794-B2AF-DFD9-6A8FCA134178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3:40:07.229" v="802" actId="478"/>
          <ac:graphicFrameMkLst>
            <pc:docMk/>
            <pc:sldMk cId="1941703246" sldId="316"/>
            <ac:graphicFrameMk id="23" creationId="{D8A653DD-C5B6-45DE-B3C3-C26A898A9889}"/>
          </ac:graphicFrameMkLst>
        </pc:graphicFrameChg>
        <pc:picChg chg="del mod">
          <ac:chgData name="Johanna Attias" userId="5cacb79c-3537-40fc-809a-78c82a8e5c51" providerId="ADAL" clId="{4D873783-7738-4DD8-ACCE-4F2D0E8A7BC3}" dt="2023-03-09T13:41:06.266" v="814" actId="478"/>
          <ac:picMkLst>
            <pc:docMk/>
            <pc:sldMk cId="1941703246" sldId="316"/>
            <ac:picMk id="5" creationId="{68B2BE17-0A57-44C6-9BE7-1A22F73F34EF}"/>
          </ac:picMkLst>
        </pc:picChg>
        <pc:picChg chg="mod">
          <ac:chgData name="Johanna Attias" userId="5cacb79c-3537-40fc-809a-78c82a8e5c51" providerId="ADAL" clId="{4D873783-7738-4DD8-ACCE-4F2D0E8A7BC3}" dt="2023-03-09T13:44:37.276" v="847" actId="1076"/>
          <ac:picMkLst>
            <pc:docMk/>
            <pc:sldMk cId="1941703246" sldId="316"/>
            <ac:picMk id="9" creationId="{A99DEBDD-4FF6-4D24-8A1B-F73509384375}"/>
          </ac:picMkLst>
        </pc:picChg>
        <pc:picChg chg="del">
          <ac:chgData name="Johanna Attias" userId="5cacb79c-3537-40fc-809a-78c82a8e5c51" providerId="ADAL" clId="{4D873783-7738-4DD8-ACCE-4F2D0E8A7BC3}" dt="2023-03-09T13:40:57.184" v="811" actId="478"/>
          <ac:picMkLst>
            <pc:docMk/>
            <pc:sldMk cId="1941703246" sldId="316"/>
            <ac:picMk id="10" creationId="{832AD7A0-5D27-466A-9D91-F80BEB503327}"/>
          </ac:picMkLst>
        </pc:picChg>
        <pc:picChg chg="del">
          <ac:chgData name="Johanna Attias" userId="5cacb79c-3537-40fc-809a-78c82a8e5c51" providerId="ADAL" clId="{4D873783-7738-4DD8-ACCE-4F2D0E8A7BC3}" dt="2023-03-09T13:40:57.184" v="811" actId="478"/>
          <ac:picMkLst>
            <pc:docMk/>
            <pc:sldMk cId="1941703246" sldId="316"/>
            <ac:picMk id="11" creationId="{2B16C726-3DA3-41EB-8F8D-090493E16534}"/>
          </ac:picMkLst>
        </pc:picChg>
      </pc:sldChg>
      <pc:sldChg chg="delSp modSp mod">
        <pc:chgData name="Johanna Attias" userId="5cacb79c-3537-40fc-809a-78c82a8e5c51" providerId="ADAL" clId="{4D873783-7738-4DD8-ACCE-4F2D0E8A7BC3}" dt="2023-03-09T16:11:19.500" v="1581"/>
        <pc:sldMkLst>
          <pc:docMk/>
          <pc:sldMk cId="3917698639" sldId="334"/>
        </pc:sldMkLst>
        <pc:spChg chg="del">
          <ac:chgData name="Johanna Attias" userId="5cacb79c-3537-40fc-809a-78c82a8e5c51" providerId="ADAL" clId="{4D873783-7738-4DD8-ACCE-4F2D0E8A7BC3}" dt="2023-03-09T16:08:18.413" v="1564" actId="478"/>
          <ac:spMkLst>
            <pc:docMk/>
            <pc:sldMk cId="3917698639" sldId="334"/>
            <ac:spMk id="22" creationId="{A2842F2E-095A-43BF-AD1C-5241611A08DD}"/>
          </ac:spMkLst>
        </pc:spChg>
        <pc:spChg chg="del">
          <ac:chgData name="Johanna Attias" userId="5cacb79c-3537-40fc-809a-78c82a8e5c51" providerId="ADAL" clId="{4D873783-7738-4DD8-ACCE-4F2D0E8A7BC3}" dt="2023-03-09T16:08:19.242" v="1565" actId="478"/>
          <ac:spMkLst>
            <pc:docMk/>
            <pc:sldMk cId="3917698639" sldId="334"/>
            <ac:spMk id="25" creationId="{7BDBAC90-1447-43C4-A7C4-52B231906136}"/>
          </ac:spMkLst>
        </pc:spChg>
        <pc:graphicFrameChg chg="mod modGraphic">
          <ac:chgData name="Johanna Attias" userId="5cacb79c-3537-40fc-809a-78c82a8e5c51" providerId="ADAL" clId="{4D873783-7738-4DD8-ACCE-4F2D0E8A7BC3}" dt="2023-03-09T16:11:19.500" v="1581"/>
          <ac:graphicFrameMkLst>
            <pc:docMk/>
            <pc:sldMk cId="3917698639" sldId="334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7T15:37:33.543" v="446"/>
        <pc:sldMkLst>
          <pc:docMk/>
          <pc:sldMk cId="3422022794" sldId="342"/>
        </pc:sldMkLst>
        <pc:spChg chg="del">
          <ac:chgData name="Johanna Attias" userId="5cacb79c-3537-40fc-809a-78c82a8e5c51" providerId="ADAL" clId="{4D873783-7738-4DD8-ACCE-4F2D0E8A7BC3}" dt="2023-02-13T14:50:24.479" v="24" actId="478"/>
          <ac:spMkLst>
            <pc:docMk/>
            <pc:sldMk cId="3422022794" sldId="342"/>
            <ac:spMk id="21" creationId="{E2FD734E-9A57-4004-8712-6B35828913C4}"/>
          </ac:spMkLst>
        </pc:spChg>
        <pc:spChg chg="del">
          <ac:chgData name="Johanna Attias" userId="5cacb79c-3537-40fc-809a-78c82a8e5c51" providerId="ADAL" clId="{4D873783-7738-4DD8-ACCE-4F2D0E8A7BC3}" dt="2023-02-13T14:51:15.270" v="35" actId="478"/>
          <ac:spMkLst>
            <pc:docMk/>
            <pc:sldMk cId="3422022794" sldId="342"/>
            <ac:spMk id="22" creationId="{817EA1E0-161C-4C71-9D97-DCDCAA457EAC}"/>
          </ac:spMkLst>
        </pc:spChg>
        <pc:spChg chg="del">
          <ac:chgData name="Johanna Attias" userId="5cacb79c-3537-40fc-809a-78c82a8e5c51" providerId="ADAL" clId="{4D873783-7738-4DD8-ACCE-4F2D0E8A7BC3}" dt="2023-02-13T14:56:16.005" v="52" actId="478"/>
          <ac:spMkLst>
            <pc:docMk/>
            <pc:sldMk cId="3422022794" sldId="342"/>
            <ac:spMk id="26" creationId="{34BEFDD1-29FF-4CB0-9D54-200FB40D9DC0}"/>
          </ac:spMkLst>
        </pc:spChg>
        <pc:spChg chg="del">
          <ac:chgData name="Johanna Attias" userId="5cacb79c-3537-40fc-809a-78c82a8e5c51" providerId="ADAL" clId="{4D873783-7738-4DD8-ACCE-4F2D0E8A7BC3}" dt="2023-02-13T14:57:30.079" v="64" actId="478"/>
          <ac:spMkLst>
            <pc:docMk/>
            <pc:sldMk cId="3422022794" sldId="342"/>
            <ac:spMk id="27" creationId="{15E2B96F-EB3D-4E84-A701-30FE622FA233}"/>
          </ac:spMkLst>
        </pc:spChg>
        <pc:spChg chg="del">
          <ac:chgData name="Johanna Attias" userId="5cacb79c-3537-40fc-809a-78c82a8e5c51" providerId="ADAL" clId="{4D873783-7738-4DD8-ACCE-4F2D0E8A7BC3}" dt="2023-02-13T14:58:33.036" v="76" actId="478"/>
          <ac:spMkLst>
            <pc:docMk/>
            <pc:sldMk cId="3422022794" sldId="342"/>
            <ac:spMk id="30" creationId="{6784BBE4-2396-48DF-A47F-DF377C7AD0E4}"/>
          </ac:spMkLst>
        </pc:spChg>
        <pc:spChg chg="del">
          <ac:chgData name="Johanna Attias" userId="5cacb79c-3537-40fc-809a-78c82a8e5c51" providerId="ADAL" clId="{4D873783-7738-4DD8-ACCE-4F2D0E8A7BC3}" dt="2023-02-13T14:59:19.496" v="88" actId="478"/>
          <ac:spMkLst>
            <pc:docMk/>
            <pc:sldMk cId="3422022794" sldId="342"/>
            <ac:spMk id="31" creationId="{2A89FE02-33E8-47EB-8EA2-65FD5986A712}"/>
          </ac:spMkLst>
        </pc:spChg>
        <pc:graphicFrameChg chg="add mod">
          <ac:chgData name="Johanna Attias" userId="5cacb79c-3537-40fc-809a-78c82a8e5c51" providerId="ADAL" clId="{4D873783-7738-4DD8-ACCE-4F2D0E8A7BC3}" dt="2023-03-07T15:37:33.543" v="446"/>
          <ac:graphicFrameMkLst>
            <pc:docMk/>
            <pc:sldMk cId="3422022794" sldId="342"/>
            <ac:graphicFrameMk id="3" creationId="{F11D10B7-058F-0348-845E-2AFDC38C3DCB}"/>
          </ac:graphicFrameMkLst>
        </pc:graphicFrameChg>
        <pc:graphicFrameChg chg="del mod modGraphic">
          <ac:chgData name="Johanna Attias" userId="5cacb79c-3537-40fc-809a-78c82a8e5c51" providerId="ADAL" clId="{4D873783-7738-4DD8-ACCE-4F2D0E8A7BC3}" dt="2023-03-07T15:37:32.840" v="445" actId="478"/>
          <ac:graphicFrameMkLst>
            <pc:docMk/>
            <pc:sldMk cId="3422022794" sldId="342"/>
            <ac:graphicFrameMk id="23" creationId="{D8A653DD-C5B6-45DE-B3C3-C26A898A9889}"/>
          </ac:graphicFrameMkLst>
        </pc:graphicFrameChg>
        <pc:picChg chg="del">
          <ac:chgData name="Johanna Attias" userId="5cacb79c-3537-40fc-809a-78c82a8e5c51" providerId="ADAL" clId="{4D873783-7738-4DD8-ACCE-4F2D0E8A7BC3}" dt="2023-02-13T14:50:28.761" v="26" actId="478"/>
          <ac:picMkLst>
            <pc:docMk/>
            <pc:sldMk cId="3422022794" sldId="342"/>
            <ac:picMk id="19" creationId="{D5C93E74-7096-4045-9B9C-6AD4C557CCFE}"/>
          </ac:picMkLst>
        </pc:picChg>
        <pc:picChg chg="del">
          <ac:chgData name="Johanna Attias" userId="5cacb79c-3537-40fc-809a-78c82a8e5c51" providerId="ADAL" clId="{4D873783-7738-4DD8-ACCE-4F2D0E8A7BC3}" dt="2023-02-13T14:51:18.631" v="37" actId="478"/>
          <ac:picMkLst>
            <pc:docMk/>
            <pc:sldMk cId="3422022794" sldId="342"/>
            <ac:picMk id="20" creationId="{7EC8A8A1-7024-4ACB-9DFA-37A6C97DBE94}"/>
          </ac:picMkLst>
        </pc:picChg>
      </pc:sldChg>
      <pc:sldChg chg="delSp modSp mod">
        <pc:chgData name="Johanna Attias" userId="5cacb79c-3537-40fc-809a-78c82a8e5c51" providerId="ADAL" clId="{4D873783-7738-4DD8-ACCE-4F2D0E8A7BC3}" dt="2023-03-13T13:52:02.652" v="1930"/>
        <pc:sldMkLst>
          <pc:docMk/>
          <pc:sldMk cId="4183079152" sldId="348"/>
        </pc:sldMkLst>
        <pc:spChg chg="del">
          <ac:chgData name="Johanna Attias" userId="5cacb79c-3537-40fc-809a-78c82a8e5c51" providerId="ADAL" clId="{4D873783-7738-4DD8-ACCE-4F2D0E8A7BC3}" dt="2023-03-13T13:48:04.201" v="1895" actId="478"/>
          <ac:spMkLst>
            <pc:docMk/>
            <pc:sldMk cId="4183079152" sldId="348"/>
            <ac:spMk id="28" creationId="{A669EFBF-9F50-450B-8CF4-0BB0B8FB25F9}"/>
          </ac:spMkLst>
        </pc:spChg>
        <pc:spChg chg="del">
          <ac:chgData name="Johanna Attias" userId="5cacb79c-3537-40fc-809a-78c82a8e5c51" providerId="ADAL" clId="{4D873783-7738-4DD8-ACCE-4F2D0E8A7BC3}" dt="2023-03-13T13:48:04.889" v="1896" actId="478"/>
          <ac:spMkLst>
            <pc:docMk/>
            <pc:sldMk cId="4183079152" sldId="348"/>
            <ac:spMk id="29" creationId="{BF0D4162-FCB0-487B-B4F8-76322188C362}"/>
          </ac:spMkLst>
        </pc:spChg>
        <pc:spChg chg="del">
          <ac:chgData name="Johanna Attias" userId="5cacb79c-3537-40fc-809a-78c82a8e5c51" providerId="ADAL" clId="{4D873783-7738-4DD8-ACCE-4F2D0E8A7BC3}" dt="2023-03-13T13:48:06.907" v="1897" actId="478"/>
          <ac:spMkLst>
            <pc:docMk/>
            <pc:sldMk cId="4183079152" sldId="348"/>
            <ac:spMk id="39" creationId="{6F28CDCE-57D9-4942-BCF7-763FD0E437D3}"/>
          </ac:spMkLst>
        </pc:spChg>
        <pc:spChg chg="del">
          <ac:chgData name="Johanna Attias" userId="5cacb79c-3537-40fc-809a-78c82a8e5c51" providerId="ADAL" clId="{4D873783-7738-4DD8-ACCE-4F2D0E8A7BC3}" dt="2023-03-13T13:48:07.498" v="1898" actId="478"/>
          <ac:spMkLst>
            <pc:docMk/>
            <pc:sldMk cId="4183079152" sldId="348"/>
            <ac:spMk id="41" creationId="{6B9828EE-7C4E-438D-8E37-EE4F6EC3A415}"/>
          </ac:spMkLst>
        </pc:spChg>
        <pc:graphicFrameChg chg="mod">
          <ac:chgData name="Johanna Attias" userId="5cacb79c-3537-40fc-809a-78c82a8e5c51" providerId="ADAL" clId="{4D873783-7738-4DD8-ACCE-4F2D0E8A7BC3}" dt="2023-03-13T13:52:02.652" v="1930"/>
          <ac:graphicFrameMkLst>
            <pc:docMk/>
            <pc:sldMk cId="4183079152" sldId="34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3:30:36.359" v="1884" actId="14734"/>
        <pc:sldMkLst>
          <pc:docMk/>
          <pc:sldMk cId="1585121824" sldId="349"/>
        </pc:sldMkLst>
        <pc:spChg chg="del">
          <ac:chgData name="Johanna Attias" userId="5cacb79c-3537-40fc-809a-78c82a8e5c51" providerId="ADAL" clId="{4D873783-7738-4DD8-ACCE-4F2D0E8A7BC3}" dt="2023-03-13T13:15:50.003" v="1692" actId="478"/>
          <ac:spMkLst>
            <pc:docMk/>
            <pc:sldMk cId="1585121824" sldId="349"/>
            <ac:spMk id="19" creationId="{C044133C-8F07-48A8-A398-AB4220509A5F}"/>
          </ac:spMkLst>
        </pc:spChg>
        <pc:spChg chg="del">
          <ac:chgData name="Johanna Attias" userId="5cacb79c-3537-40fc-809a-78c82a8e5c51" providerId="ADAL" clId="{4D873783-7738-4DD8-ACCE-4F2D0E8A7BC3}" dt="2023-03-13T13:15:51.588" v="1693" actId="478"/>
          <ac:spMkLst>
            <pc:docMk/>
            <pc:sldMk cId="1585121824" sldId="349"/>
            <ac:spMk id="20" creationId="{C5829E7A-BB72-4BB7-9B25-A2BB45E1191C}"/>
          </ac:spMkLst>
        </pc:spChg>
        <pc:graphicFrameChg chg="mod modGraphic">
          <ac:chgData name="Johanna Attias" userId="5cacb79c-3537-40fc-809a-78c82a8e5c51" providerId="ADAL" clId="{4D873783-7738-4DD8-ACCE-4F2D0E8A7BC3}" dt="2023-03-13T13:30:36.359" v="1884" actId="14734"/>
          <ac:graphicFrameMkLst>
            <pc:docMk/>
            <pc:sldMk cId="1585121824" sldId="349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59:29.460" v="988"/>
        <pc:sldMkLst>
          <pc:docMk/>
          <pc:sldMk cId="3725369527" sldId="355"/>
        </pc:sldMkLst>
        <pc:spChg chg="del">
          <ac:chgData name="Johanna Attias" userId="5cacb79c-3537-40fc-809a-78c82a8e5c51" providerId="ADAL" clId="{4D873783-7738-4DD8-ACCE-4F2D0E8A7BC3}" dt="2023-03-09T14:12:49.046" v="935" actId="478"/>
          <ac:spMkLst>
            <pc:docMk/>
            <pc:sldMk cId="3725369527" sldId="355"/>
            <ac:spMk id="26" creationId="{87A81D10-6EBA-46BF-8224-D5A75D1ABD6F}"/>
          </ac:spMkLst>
        </pc:spChg>
        <pc:spChg chg="del">
          <ac:chgData name="Johanna Attias" userId="5cacb79c-3537-40fc-809a-78c82a8e5c51" providerId="ADAL" clId="{4D873783-7738-4DD8-ACCE-4F2D0E8A7BC3}" dt="2023-03-09T14:12:50.621" v="936" actId="478"/>
          <ac:spMkLst>
            <pc:docMk/>
            <pc:sldMk cId="3725369527" sldId="355"/>
            <ac:spMk id="28" creationId="{9D72D419-90F1-48E1-9477-42365E7248BE}"/>
          </ac:spMkLst>
        </pc:spChg>
        <pc:spChg chg="del">
          <ac:chgData name="Johanna Attias" userId="5cacb79c-3537-40fc-809a-78c82a8e5c51" providerId="ADAL" clId="{4D873783-7738-4DD8-ACCE-4F2D0E8A7BC3}" dt="2023-03-09T14:12:51.248" v="937" actId="478"/>
          <ac:spMkLst>
            <pc:docMk/>
            <pc:sldMk cId="3725369527" sldId="355"/>
            <ac:spMk id="29" creationId="{A9DF54A5-03E6-4B28-BECF-CFE876159000}"/>
          </ac:spMkLst>
        </pc:spChg>
        <pc:spChg chg="del">
          <ac:chgData name="Johanna Attias" userId="5cacb79c-3537-40fc-809a-78c82a8e5c51" providerId="ADAL" clId="{4D873783-7738-4DD8-ACCE-4F2D0E8A7BC3}" dt="2023-03-09T14:12:52.178" v="938" actId="478"/>
          <ac:spMkLst>
            <pc:docMk/>
            <pc:sldMk cId="3725369527" sldId="355"/>
            <ac:spMk id="30" creationId="{7DCEC022-3B98-4B03-A4F8-5AD07063D5EE}"/>
          </ac:spMkLst>
        </pc:spChg>
        <pc:spChg chg="del">
          <ac:chgData name="Johanna Attias" userId="5cacb79c-3537-40fc-809a-78c82a8e5c51" providerId="ADAL" clId="{4D873783-7738-4DD8-ACCE-4F2D0E8A7BC3}" dt="2023-03-09T14:12:52.846" v="939" actId="478"/>
          <ac:spMkLst>
            <pc:docMk/>
            <pc:sldMk cId="3725369527" sldId="355"/>
            <ac:spMk id="31" creationId="{64035243-B1A2-4340-9794-AF06BEE88E93}"/>
          </ac:spMkLst>
        </pc:spChg>
        <pc:graphicFrameChg chg="mod">
          <ac:chgData name="Johanna Attias" userId="5cacb79c-3537-40fc-809a-78c82a8e5c51" providerId="ADAL" clId="{4D873783-7738-4DD8-ACCE-4F2D0E8A7BC3}" dt="2023-03-09T14:59:29.460" v="988"/>
          <ac:graphicFrameMkLst>
            <pc:docMk/>
            <pc:sldMk cId="3725369527" sldId="355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4D873783-7738-4DD8-ACCE-4F2D0E8A7BC3}" dt="2023-03-09T14:07:40.294" v="898" actId="47"/>
        <pc:sldMkLst>
          <pc:docMk/>
          <pc:sldMk cId="2439829871" sldId="360"/>
        </pc:sldMkLst>
        <pc:spChg chg="del">
          <ac:chgData name="Johanna Attias" userId="5cacb79c-3537-40fc-809a-78c82a8e5c51" providerId="ADAL" clId="{4D873783-7738-4DD8-ACCE-4F2D0E8A7BC3}" dt="2023-02-13T15:08:39.700" v="207" actId="478"/>
          <ac:spMkLst>
            <pc:docMk/>
            <pc:sldMk cId="2439829871" sldId="360"/>
            <ac:spMk id="20" creationId="{940F17DB-2338-4107-BACA-77318AEA1A4E}"/>
          </ac:spMkLst>
        </pc:spChg>
        <pc:spChg chg="del">
          <ac:chgData name="Johanna Attias" userId="5cacb79c-3537-40fc-809a-78c82a8e5c51" providerId="ADAL" clId="{4D873783-7738-4DD8-ACCE-4F2D0E8A7BC3}" dt="2023-02-13T15:10:09.255" v="242" actId="478"/>
          <ac:spMkLst>
            <pc:docMk/>
            <pc:sldMk cId="2439829871" sldId="360"/>
            <ac:spMk id="21" creationId="{B8D5FEEB-93DA-4B97-8A67-435B452D3225}"/>
          </ac:spMkLst>
        </pc:spChg>
        <pc:graphicFrameChg chg="mod">
          <ac:chgData name="Johanna Attias" userId="5cacb79c-3537-40fc-809a-78c82a8e5c51" providerId="ADAL" clId="{4D873783-7738-4DD8-ACCE-4F2D0E8A7BC3}" dt="2023-02-13T15:10:11.221" v="243"/>
          <ac:graphicFrameMkLst>
            <pc:docMk/>
            <pc:sldMk cId="2439829871" sldId="360"/>
            <ac:graphicFrameMk id="3" creationId="{DFB8A9EE-B637-4FB6-8B38-9228636AAE21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6:11:26.563" v="1583"/>
        <pc:sldMkLst>
          <pc:docMk/>
          <pc:sldMk cId="1013622934" sldId="372"/>
        </pc:sldMkLst>
        <pc:spChg chg="del">
          <ac:chgData name="Johanna Attias" userId="5cacb79c-3537-40fc-809a-78c82a8e5c51" providerId="ADAL" clId="{4D873783-7738-4DD8-ACCE-4F2D0E8A7BC3}" dt="2023-03-09T16:08:28.233" v="1567" actId="478"/>
          <ac:spMkLst>
            <pc:docMk/>
            <pc:sldMk cId="1013622934" sldId="372"/>
            <ac:spMk id="20" creationId="{CC1F25A5-C09C-412D-AC68-8C4E2F69E872}"/>
          </ac:spMkLst>
        </pc:spChg>
        <pc:spChg chg="del">
          <ac:chgData name="Johanna Attias" userId="5cacb79c-3537-40fc-809a-78c82a8e5c51" providerId="ADAL" clId="{4D873783-7738-4DD8-ACCE-4F2D0E8A7BC3}" dt="2023-03-09T16:08:28.988" v="1568" actId="478"/>
          <ac:spMkLst>
            <pc:docMk/>
            <pc:sldMk cId="1013622934" sldId="372"/>
            <ac:spMk id="21" creationId="{E8BDCB6D-9255-418D-8DB2-6255AA0C9CCF}"/>
          </ac:spMkLst>
        </pc:spChg>
        <pc:graphicFrameChg chg="mod modGraphic">
          <ac:chgData name="Johanna Attias" userId="5cacb79c-3537-40fc-809a-78c82a8e5c51" providerId="ADAL" clId="{4D873783-7738-4DD8-ACCE-4F2D0E8A7BC3}" dt="2023-03-09T16:11:26.563" v="1583"/>
          <ac:graphicFrameMkLst>
            <pc:docMk/>
            <pc:sldMk cId="1013622934" sldId="372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7T15:39:47.664" v="475" actId="478"/>
        <pc:sldMkLst>
          <pc:docMk/>
          <pc:sldMk cId="438461796" sldId="375"/>
        </pc:sldMkLst>
        <pc:spChg chg="del">
          <ac:chgData name="Johanna Attias" userId="5cacb79c-3537-40fc-809a-78c82a8e5c51" providerId="ADAL" clId="{4D873783-7738-4DD8-ACCE-4F2D0E8A7BC3}" dt="2023-02-13T14:51:22.303" v="38" actId="478"/>
          <ac:spMkLst>
            <pc:docMk/>
            <pc:sldMk cId="438461796" sldId="375"/>
            <ac:spMk id="21" creationId="{0D9A4D01-6570-4454-B5C1-D78D815A1E93}"/>
          </ac:spMkLst>
        </pc:spChg>
        <pc:spChg chg="del">
          <ac:chgData name="Johanna Attias" userId="5cacb79c-3537-40fc-809a-78c82a8e5c51" providerId="ADAL" clId="{4D873783-7738-4DD8-ACCE-4F2D0E8A7BC3}" dt="2023-02-13T14:56:20.138" v="54" actId="478"/>
          <ac:spMkLst>
            <pc:docMk/>
            <pc:sldMk cId="438461796" sldId="375"/>
            <ac:spMk id="22" creationId="{5FF0231A-5374-469A-A1EF-178DB2D8CF40}"/>
          </ac:spMkLst>
        </pc:spChg>
        <pc:spChg chg="del">
          <ac:chgData name="Johanna Attias" userId="5cacb79c-3537-40fc-809a-78c82a8e5c51" providerId="ADAL" clId="{4D873783-7738-4DD8-ACCE-4F2D0E8A7BC3}" dt="2023-02-13T14:57:35.152" v="66" actId="478"/>
          <ac:spMkLst>
            <pc:docMk/>
            <pc:sldMk cId="438461796" sldId="375"/>
            <ac:spMk id="23" creationId="{353F2F93-D352-43AC-BF09-4D18CE31C25D}"/>
          </ac:spMkLst>
        </pc:spChg>
        <pc:graphicFrameChg chg="mod modGraphic">
          <ac:chgData name="Johanna Attias" userId="5cacb79c-3537-40fc-809a-78c82a8e5c51" providerId="ADAL" clId="{4D873783-7738-4DD8-ACCE-4F2D0E8A7BC3}" dt="2023-03-07T15:39:40.701" v="474" actId="14100"/>
          <ac:graphicFrameMkLst>
            <pc:docMk/>
            <pc:sldMk cId="438461796" sldId="375"/>
            <ac:graphicFrameMk id="3" creationId="{BF0BCC0F-61C8-4D73-94C2-822DC141DDCE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7T15:39:47.664" v="475" actId="478"/>
          <ac:graphicFrameMkLst>
            <pc:docMk/>
            <pc:sldMk cId="438461796" sldId="375"/>
            <ac:graphicFrameMk id="4" creationId="{34134131-05DF-6439-0697-C8ECD8E6696A}"/>
          </ac:graphicFrameMkLst>
        </pc:graphicFrameChg>
        <pc:picChg chg="del">
          <ac:chgData name="Johanna Attias" userId="5cacb79c-3537-40fc-809a-78c82a8e5c51" providerId="ADAL" clId="{4D873783-7738-4DD8-ACCE-4F2D0E8A7BC3}" dt="2023-02-13T14:51:25.001" v="40" actId="478"/>
          <ac:picMkLst>
            <pc:docMk/>
            <pc:sldMk cId="438461796" sldId="375"/>
            <ac:picMk id="20" creationId="{6CA17872-DCDA-45FA-8933-6F08EBA5220E}"/>
          </ac:picMkLst>
        </pc:picChg>
      </pc:sldChg>
      <pc:sldChg chg="delSp modSp mod">
        <pc:chgData name="Johanna Attias" userId="5cacb79c-3537-40fc-809a-78c82a8e5c51" providerId="ADAL" clId="{4D873783-7738-4DD8-ACCE-4F2D0E8A7BC3}" dt="2023-03-07T15:40:31.986" v="481"/>
        <pc:sldMkLst>
          <pc:docMk/>
          <pc:sldMk cId="3342264138" sldId="376"/>
        </pc:sldMkLst>
        <pc:spChg chg="del">
          <ac:chgData name="Johanna Attias" userId="5cacb79c-3537-40fc-809a-78c82a8e5c51" providerId="ADAL" clId="{4D873783-7738-4DD8-ACCE-4F2D0E8A7BC3}" dt="2023-02-13T14:50:33.765" v="27" actId="478"/>
          <ac:spMkLst>
            <pc:docMk/>
            <pc:sldMk cId="3342264138" sldId="376"/>
            <ac:spMk id="20" creationId="{99585183-8CAD-4091-BB0D-28959B3D0474}"/>
          </ac:spMkLst>
        </pc:spChg>
        <pc:spChg chg="del">
          <ac:chgData name="Johanna Attias" userId="5cacb79c-3537-40fc-809a-78c82a8e5c51" providerId="ADAL" clId="{4D873783-7738-4DD8-ACCE-4F2D0E8A7BC3}" dt="2023-02-13T14:58:37.044" v="78" actId="478"/>
          <ac:spMkLst>
            <pc:docMk/>
            <pc:sldMk cId="3342264138" sldId="376"/>
            <ac:spMk id="22" creationId="{570F23E0-BAD6-4320-88CF-0A48734FD491}"/>
          </ac:spMkLst>
        </pc:spChg>
        <pc:spChg chg="del">
          <ac:chgData name="Johanna Attias" userId="5cacb79c-3537-40fc-809a-78c82a8e5c51" providerId="ADAL" clId="{4D873783-7738-4DD8-ACCE-4F2D0E8A7BC3}" dt="2023-02-13T14:59:23.274" v="90" actId="478"/>
          <ac:spMkLst>
            <pc:docMk/>
            <pc:sldMk cId="3342264138" sldId="376"/>
            <ac:spMk id="23" creationId="{7562D5BB-3142-4BAE-B7A7-966A50A73A15}"/>
          </ac:spMkLst>
        </pc:spChg>
        <pc:graphicFrameChg chg="mod modGraphic">
          <ac:chgData name="Johanna Attias" userId="5cacb79c-3537-40fc-809a-78c82a8e5c51" providerId="ADAL" clId="{4D873783-7738-4DD8-ACCE-4F2D0E8A7BC3}" dt="2023-03-07T15:40:31.986" v="481"/>
          <ac:graphicFrameMkLst>
            <pc:docMk/>
            <pc:sldMk cId="3342264138" sldId="376"/>
            <ac:graphicFrameMk id="35" creationId="{99E39CC4-A121-4419-94A5-C952D3F4F85C}"/>
          </ac:graphicFrameMkLst>
        </pc:graphicFrameChg>
        <pc:picChg chg="del">
          <ac:chgData name="Johanna Attias" userId="5cacb79c-3537-40fc-809a-78c82a8e5c51" providerId="ADAL" clId="{4D873783-7738-4DD8-ACCE-4F2D0E8A7BC3}" dt="2023-02-13T14:50:38.550" v="29" actId="478"/>
          <ac:picMkLst>
            <pc:docMk/>
            <pc:sldMk cId="3342264138" sldId="376"/>
            <ac:picMk id="19" creationId="{D733FC49-976C-472A-9B8A-AA93FC6A13AB}"/>
          </ac:picMkLst>
        </pc:picChg>
      </pc:sldChg>
      <pc:sldChg chg="delSp modSp mod">
        <pc:chgData name="Johanna Attias" userId="5cacb79c-3537-40fc-809a-78c82a8e5c51" providerId="ADAL" clId="{4D873783-7738-4DD8-ACCE-4F2D0E8A7BC3}" dt="2023-03-13T13:52:07.927" v="1932"/>
        <pc:sldMkLst>
          <pc:docMk/>
          <pc:sldMk cId="2156404102" sldId="380"/>
        </pc:sldMkLst>
        <pc:spChg chg="del">
          <ac:chgData name="Johanna Attias" userId="5cacb79c-3537-40fc-809a-78c82a8e5c51" providerId="ADAL" clId="{4D873783-7738-4DD8-ACCE-4F2D0E8A7BC3}" dt="2023-03-13T13:52:05.914" v="1931" actId="478"/>
          <ac:spMkLst>
            <pc:docMk/>
            <pc:sldMk cId="2156404102" sldId="380"/>
            <ac:spMk id="21" creationId="{1C585660-CBC8-4FE9-8C0E-3F287FFE9A5C}"/>
          </ac:spMkLst>
        </pc:spChg>
        <pc:graphicFrameChg chg="mod">
          <ac:chgData name="Johanna Attias" userId="5cacb79c-3537-40fc-809a-78c82a8e5c51" providerId="ADAL" clId="{4D873783-7738-4DD8-ACCE-4F2D0E8A7BC3}" dt="2023-03-13T13:52:07.927" v="1932"/>
          <ac:graphicFrameMkLst>
            <pc:docMk/>
            <pc:sldMk cId="2156404102" sldId="380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3:51:21.274" v="1928"/>
        <pc:sldMkLst>
          <pc:docMk/>
          <pc:sldMk cId="3463588327" sldId="381"/>
        </pc:sldMkLst>
        <pc:spChg chg="del">
          <ac:chgData name="Johanna Attias" userId="5cacb79c-3537-40fc-809a-78c82a8e5c51" providerId="ADAL" clId="{4D873783-7738-4DD8-ACCE-4F2D0E8A7BC3}" dt="2023-03-13T13:48:13.141" v="1900" actId="478"/>
          <ac:spMkLst>
            <pc:docMk/>
            <pc:sldMk cId="3463588327" sldId="381"/>
            <ac:spMk id="28" creationId="{3710ABF4-FE61-4440-857E-EEBF345D7070}"/>
          </ac:spMkLst>
        </pc:spChg>
        <pc:spChg chg="del">
          <ac:chgData name="Johanna Attias" userId="5cacb79c-3537-40fc-809a-78c82a8e5c51" providerId="ADAL" clId="{4D873783-7738-4DD8-ACCE-4F2D0E8A7BC3}" dt="2023-03-13T13:48:14.031" v="1901" actId="478"/>
          <ac:spMkLst>
            <pc:docMk/>
            <pc:sldMk cId="3463588327" sldId="381"/>
            <ac:spMk id="29" creationId="{F1BC17D6-AFB4-4CAB-A8B0-56D96D6C480A}"/>
          </ac:spMkLst>
        </pc:spChg>
        <pc:spChg chg="del">
          <ac:chgData name="Johanna Attias" userId="5cacb79c-3537-40fc-809a-78c82a8e5c51" providerId="ADAL" clId="{4D873783-7738-4DD8-ACCE-4F2D0E8A7BC3}" dt="2023-03-13T13:48:14.736" v="1902" actId="478"/>
          <ac:spMkLst>
            <pc:docMk/>
            <pc:sldMk cId="3463588327" sldId="381"/>
            <ac:spMk id="30" creationId="{8123AB59-553D-4969-9243-BA3D2E71878F}"/>
          </ac:spMkLst>
        </pc:spChg>
        <pc:graphicFrameChg chg="mod">
          <ac:chgData name="Johanna Attias" userId="5cacb79c-3537-40fc-809a-78c82a8e5c51" providerId="ADAL" clId="{4D873783-7738-4DD8-ACCE-4F2D0E8A7BC3}" dt="2023-03-13T13:51:21.274" v="1928"/>
          <ac:graphicFrameMkLst>
            <pc:docMk/>
            <pc:sldMk cId="3463588327" sldId="381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4D873783-7738-4DD8-ACCE-4F2D0E8A7BC3}" dt="2023-03-13T13:31:09.039" v="1885" actId="47"/>
        <pc:sldMkLst>
          <pc:docMk/>
          <pc:sldMk cId="2183376910" sldId="382"/>
        </pc:sldMkLst>
        <pc:spChg chg="del">
          <ac:chgData name="Johanna Attias" userId="5cacb79c-3537-40fc-809a-78c82a8e5c51" providerId="ADAL" clId="{4D873783-7738-4DD8-ACCE-4F2D0E8A7BC3}" dt="2023-03-13T13:15:57.021" v="1695" actId="478"/>
          <ac:spMkLst>
            <pc:docMk/>
            <pc:sldMk cId="2183376910" sldId="382"/>
            <ac:spMk id="19" creationId="{A14A3E35-BB6C-4C77-A429-1D94FCD4FD9E}"/>
          </ac:spMkLst>
        </pc:spChg>
        <pc:spChg chg="del">
          <ac:chgData name="Johanna Attias" userId="5cacb79c-3537-40fc-809a-78c82a8e5c51" providerId="ADAL" clId="{4D873783-7738-4DD8-ACCE-4F2D0E8A7BC3}" dt="2023-03-13T13:15:58.532" v="1696" actId="478"/>
          <ac:spMkLst>
            <pc:docMk/>
            <pc:sldMk cId="2183376910" sldId="382"/>
            <ac:spMk id="20" creationId="{0B89D9E9-6FB1-4845-A1C2-3B2C2773A7F0}"/>
          </ac:spMkLst>
        </pc:spChg>
        <pc:graphicFrameChg chg="mod">
          <ac:chgData name="Johanna Attias" userId="5cacb79c-3537-40fc-809a-78c82a8e5c51" providerId="ADAL" clId="{4D873783-7738-4DD8-ACCE-4F2D0E8A7BC3}" dt="2023-03-13T13:17:02.285" v="1702"/>
          <ac:graphicFrameMkLst>
            <pc:docMk/>
            <pc:sldMk cId="2183376910" sldId="382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59:32.582" v="989"/>
        <pc:sldMkLst>
          <pc:docMk/>
          <pc:sldMk cId="3981320841" sldId="385"/>
        </pc:sldMkLst>
        <pc:spChg chg="del">
          <ac:chgData name="Johanna Attias" userId="5cacb79c-3537-40fc-809a-78c82a8e5c51" providerId="ADAL" clId="{4D873783-7738-4DD8-ACCE-4F2D0E8A7BC3}" dt="2023-03-09T14:12:57.215" v="940" actId="478"/>
          <ac:spMkLst>
            <pc:docMk/>
            <pc:sldMk cId="3981320841" sldId="385"/>
            <ac:spMk id="20" creationId="{C50DC3AE-53EA-430E-B152-356F6A4B9312}"/>
          </ac:spMkLst>
        </pc:spChg>
        <pc:spChg chg="del">
          <ac:chgData name="Johanna Attias" userId="5cacb79c-3537-40fc-809a-78c82a8e5c51" providerId="ADAL" clId="{4D873783-7738-4DD8-ACCE-4F2D0E8A7BC3}" dt="2023-03-09T14:12:57.947" v="941" actId="478"/>
          <ac:spMkLst>
            <pc:docMk/>
            <pc:sldMk cId="3981320841" sldId="385"/>
            <ac:spMk id="21" creationId="{0FD896BF-BB63-4100-AF9E-787EEFB03944}"/>
          </ac:spMkLst>
        </pc:spChg>
        <pc:graphicFrameChg chg="mod">
          <ac:chgData name="Johanna Attias" userId="5cacb79c-3537-40fc-809a-78c82a8e5c51" providerId="ADAL" clId="{4D873783-7738-4DD8-ACCE-4F2D0E8A7BC3}" dt="2023-03-09T14:59:32.582" v="989"/>
          <ac:graphicFrameMkLst>
            <pc:docMk/>
            <pc:sldMk cId="3981320841" sldId="385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57:44.311" v="980"/>
        <pc:sldMkLst>
          <pc:docMk/>
          <pc:sldMk cId="2841917338" sldId="386"/>
        </pc:sldMkLst>
        <pc:spChg chg="del">
          <ac:chgData name="Johanna Attias" userId="5cacb79c-3537-40fc-809a-78c82a8e5c51" providerId="ADAL" clId="{4D873783-7738-4DD8-ACCE-4F2D0E8A7BC3}" dt="2023-03-09T14:13:02.007" v="942" actId="478"/>
          <ac:spMkLst>
            <pc:docMk/>
            <pc:sldMk cId="2841917338" sldId="386"/>
            <ac:spMk id="25" creationId="{C121DA0E-7F79-4C32-B3B0-26CACF6E7400}"/>
          </ac:spMkLst>
        </pc:spChg>
        <pc:spChg chg="del">
          <ac:chgData name="Johanna Attias" userId="5cacb79c-3537-40fc-809a-78c82a8e5c51" providerId="ADAL" clId="{4D873783-7738-4DD8-ACCE-4F2D0E8A7BC3}" dt="2023-03-09T14:13:02.687" v="943" actId="478"/>
          <ac:spMkLst>
            <pc:docMk/>
            <pc:sldMk cId="2841917338" sldId="386"/>
            <ac:spMk id="27" creationId="{79C67BDF-CB20-46D3-B93C-1E014D0FF988}"/>
          </ac:spMkLst>
        </pc:spChg>
        <pc:spChg chg="del">
          <ac:chgData name="Johanna Attias" userId="5cacb79c-3537-40fc-809a-78c82a8e5c51" providerId="ADAL" clId="{4D873783-7738-4DD8-ACCE-4F2D0E8A7BC3}" dt="2023-03-09T14:13:03.350" v="944" actId="478"/>
          <ac:spMkLst>
            <pc:docMk/>
            <pc:sldMk cId="2841917338" sldId="386"/>
            <ac:spMk id="28" creationId="{9586C975-C63B-43BA-9AF7-F58F10FA0D5A}"/>
          </ac:spMkLst>
        </pc:spChg>
        <pc:graphicFrameChg chg="mod">
          <ac:chgData name="Johanna Attias" userId="5cacb79c-3537-40fc-809a-78c82a8e5c51" providerId="ADAL" clId="{4D873783-7738-4DD8-ACCE-4F2D0E8A7BC3}" dt="2023-03-09T14:57:44.311" v="980"/>
          <ac:graphicFrameMkLst>
            <pc:docMk/>
            <pc:sldMk cId="2841917338" sldId="386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4:10:47.453" v="919" actId="403"/>
        <pc:sldMkLst>
          <pc:docMk/>
          <pc:sldMk cId="965740488" sldId="390"/>
        </pc:sldMkLst>
        <pc:spChg chg="del">
          <ac:chgData name="Johanna Attias" userId="5cacb79c-3537-40fc-809a-78c82a8e5c51" providerId="ADAL" clId="{4D873783-7738-4DD8-ACCE-4F2D0E8A7BC3}" dt="2023-02-13T15:11:09.543" v="244" actId="478"/>
          <ac:spMkLst>
            <pc:docMk/>
            <pc:sldMk cId="965740488" sldId="390"/>
            <ac:spMk id="20" creationId="{11C87CDF-4598-4E72-A8CF-12E714B8BB46}"/>
          </ac:spMkLst>
        </pc:spChg>
        <pc:spChg chg="del">
          <ac:chgData name="Johanna Attias" userId="5cacb79c-3537-40fc-809a-78c82a8e5c51" providerId="ADAL" clId="{4D873783-7738-4DD8-ACCE-4F2D0E8A7BC3}" dt="2023-03-09T14:10:11.311" v="911" actId="478"/>
          <ac:spMkLst>
            <pc:docMk/>
            <pc:sldMk cId="965740488" sldId="390"/>
            <ac:spMk id="21" creationId="{566028E6-1260-4969-8739-FF95A3EC34D1}"/>
          </ac:spMkLst>
        </pc:spChg>
        <pc:spChg chg="del">
          <ac:chgData name="Johanna Attias" userId="5cacb79c-3537-40fc-809a-78c82a8e5c51" providerId="ADAL" clId="{4D873783-7738-4DD8-ACCE-4F2D0E8A7BC3}" dt="2023-03-09T14:10:12.272" v="912" actId="478"/>
          <ac:spMkLst>
            <pc:docMk/>
            <pc:sldMk cId="965740488" sldId="390"/>
            <ac:spMk id="22" creationId="{E98B37EA-C680-4D7C-B5D4-4674DEEE1E89}"/>
          </ac:spMkLst>
        </pc:spChg>
        <pc:spChg chg="del">
          <ac:chgData name="Johanna Attias" userId="5cacb79c-3537-40fc-809a-78c82a8e5c51" providerId="ADAL" clId="{4D873783-7738-4DD8-ACCE-4F2D0E8A7BC3}" dt="2023-03-09T14:10:13.146" v="913" actId="478"/>
          <ac:spMkLst>
            <pc:docMk/>
            <pc:sldMk cId="965740488" sldId="390"/>
            <ac:spMk id="23" creationId="{CCD64DDF-D5E9-4686-8498-A4598643B39F}"/>
          </ac:spMkLst>
        </pc:spChg>
        <pc:spChg chg="del">
          <ac:chgData name="Johanna Attias" userId="5cacb79c-3537-40fc-809a-78c82a8e5c51" providerId="ADAL" clId="{4D873783-7738-4DD8-ACCE-4F2D0E8A7BC3}" dt="2023-03-09T14:10:17.168" v="915" actId="478"/>
          <ac:spMkLst>
            <pc:docMk/>
            <pc:sldMk cId="965740488" sldId="390"/>
            <ac:spMk id="25" creationId="{D367F9FF-FCA8-4CDC-9624-92307E063E3B}"/>
          </ac:spMkLst>
        </pc:spChg>
        <pc:spChg chg="del">
          <ac:chgData name="Johanna Attias" userId="5cacb79c-3537-40fc-809a-78c82a8e5c51" providerId="ADAL" clId="{4D873783-7738-4DD8-ACCE-4F2D0E8A7BC3}" dt="2023-03-09T14:10:07.116" v="908" actId="478"/>
          <ac:spMkLst>
            <pc:docMk/>
            <pc:sldMk cId="965740488" sldId="390"/>
            <ac:spMk id="26" creationId="{D75FA6F3-FA7F-4971-A972-AF01643B73AD}"/>
          </ac:spMkLst>
        </pc:spChg>
        <pc:spChg chg="del">
          <ac:chgData name="Johanna Attias" userId="5cacb79c-3537-40fc-809a-78c82a8e5c51" providerId="ADAL" clId="{4D873783-7738-4DD8-ACCE-4F2D0E8A7BC3}" dt="2023-03-09T14:10:08.566" v="909" actId="478"/>
          <ac:spMkLst>
            <pc:docMk/>
            <pc:sldMk cId="965740488" sldId="390"/>
            <ac:spMk id="27" creationId="{FCA37F28-BBD5-43C9-9321-E81BC26B26C0}"/>
          </ac:spMkLst>
        </pc:spChg>
        <pc:spChg chg="del">
          <ac:chgData name="Johanna Attias" userId="5cacb79c-3537-40fc-809a-78c82a8e5c51" providerId="ADAL" clId="{4D873783-7738-4DD8-ACCE-4F2D0E8A7BC3}" dt="2023-03-09T14:10:09.736" v="910" actId="478"/>
          <ac:spMkLst>
            <pc:docMk/>
            <pc:sldMk cId="965740488" sldId="390"/>
            <ac:spMk id="28" creationId="{6227149A-2DCC-478C-93A4-34311E68B0A8}"/>
          </ac:spMkLst>
        </pc:spChg>
        <pc:graphicFrameChg chg="del mod">
          <ac:chgData name="Johanna Attias" userId="5cacb79c-3537-40fc-809a-78c82a8e5c51" providerId="ADAL" clId="{4D873783-7738-4DD8-ACCE-4F2D0E8A7BC3}" dt="2023-03-09T14:10:14.884" v="914" actId="478"/>
          <ac:graphicFrameMkLst>
            <pc:docMk/>
            <pc:sldMk cId="965740488" sldId="390"/>
            <ac:graphicFrameMk id="3" creationId="{49D754F5-448E-49AD-A680-819B684355B1}"/>
          </ac:graphicFrameMkLst>
        </pc:graphicFrameChg>
        <pc:graphicFrameChg chg="add mod modGraphic">
          <ac:chgData name="Johanna Attias" userId="5cacb79c-3537-40fc-809a-78c82a8e5c51" providerId="ADAL" clId="{4D873783-7738-4DD8-ACCE-4F2D0E8A7BC3}" dt="2023-03-09T14:10:47.453" v="919" actId="403"/>
          <ac:graphicFrameMkLst>
            <pc:docMk/>
            <pc:sldMk cId="965740488" sldId="390"/>
            <ac:graphicFrameMk id="4" creationId="{A33117CF-A431-F037-1C9B-AA2877C92F46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4:11:22.752" v="923" actId="166"/>
        <pc:sldMkLst>
          <pc:docMk/>
          <pc:sldMk cId="135261412" sldId="393"/>
        </pc:sldMkLst>
        <pc:spChg chg="del">
          <ac:chgData name="Johanna Attias" userId="5cacb79c-3537-40fc-809a-78c82a8e5c51" providerId="ADAL" clId="{4D873783-7738-4DD8-ACCE-4F2D0E8A7BC3}" dt="2023-02-13T15:08:44.732" v="209" actId="478"/>
          <ac:spMkLst>
            <pc:docMk/>
            <pc:sldMk cId="135261412" sldId="393"/>
            <ac:spMk id="19" creationId="{49E0AC34-7F08-4BD0-B195-12065A476933}"/>
          </ac:spMkLst>
        </pc:spChg>
        <pc:graphicFrameChg chg="del mod">
          <ac:chgData name="Johanna Attias" userId="5cacb79c-3537-40fc-809a-78c82a8e5c51" providerId="ADAL" clId="{4D873783-7738-4DD8-ACCE-4F2D0E8A7BC3}" dt="2023-03-09T14:11:10.226" v="921" actId="478"/>
          <ac:graphicFrameMkLst>
            <pc:docMk/>
            <pc:sldMk cId="135261412" sldId="393"/>
            <ac:graphicFrameMk id="3" creationId="{1B03AC54-9455-442B-9A8A-3AC216334460}"/>
          </ac:graphicFrameMkLst>
        </pc:graphicFrameChg>
        <pc:graphicFrameChg chg="add mod ord">
          <ac:chgData name="Johanna Attias" userId="5cacb79c-3537-40fc-809a-78c82a8e5c51" providerId="ADAL" clId="{4D873783-7738-4DD8-ACCE-4F2D0E8A7BC3}" dt="2023-03-09T14:11:22.752" v="923" actId="166"/>
          <ac:graphicFrameMkLst>
            <pc:docMk/>
            <pc:sldMk cId="135261412" sldId="393"/>
            <ac:graphicFrameMk id="4" creationId="{55B04CF6-95C9-5328-EC3E-FCCC020199A5}"/>
          </ac:graphicFrameMkLst>
        </pc:graphicFrameChg>
      </pc:sldChg>
      <pc:sldChg chg="delSp modSp del mod">
        <pc:chgData name="Johanna Attias" userId="5cacb79c-3537-40fc-809a-78c82a8e5c51" providerId="ADAL" clId="{4D873783-7738-4DD8-ACCE-4F2D0E8A7BC3}" dt="2023-03-09T16:11:34.743" v="1584" actId="47"/>
        <pc:sldMkLst>
          <pc:docMk/>
          <pc:sldMk cId="1187232459" sldId="398"/>
        </pc:sldMkLst>
        <pc:spChg chg="del">
          <ac:chgData name="Johanna Attias" userId="5cacb79c-3537-40fc-809a-78c82a8e5c51" providerId="ADAL" clId="{4D873783-7738-4DD8-ACCE-4F2D0E8A7BC3}" dt="2023-03-09T16:08:34.311" v="1570" actId="478"/>
          <ac:spMkLst>
            <pc:docMk/>
            <pc:sldMk cId="1187232459" sldId="398"/>
            <ac:spMk id="26" creationId="{3A9D459C-EEDC-4BE9-A856-DD87C75C919D}"/>
          </ac:spMkLst>
        </pc:spChg>
        <pc:spChg chg="del">
          <ac:chgData name="Johanna Attias" userId="5cacb79c-3537-40fc-809a-78c82a8e5c51" providerId="ADAL" clId="{4D873783-7738-4DD8-ACCE-4F2D0E8A7BC3}" dt="2023-03-09T16:08:35.028" v="1571" actId="478"/>
          <ac:spMkLst>
            <pc:docMk/>
            <pc:sldMk cId="1187232459" sldId="398"/>
            <ac:spMk id="27" creationId="{537082F2-1A8D-4E3F-98EA-CE19E9F6EDE0}"/>
          </ac:spMkLst>
        </pc:spChg>
        <pc:graphicFrameChg chg="mod">
          <ac:chgData name="Johanna Attias" userId="5cacb79c-3537-40fc-809a-78c82a8e5c51" providerId="ADAL" clId="{4D873783-7738-4DD8-ACCE-4F2D0E8A7BC3}" dt="2023-03-09T16:09:27.281" v="1575"/>
          <ac:graphicFrameMkLst>
            <pc:docMk/>
            <pc:sldMk cId="1187232459" sldId="398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2-13T14:49:52.557" v="15" actId="113"/>
        <pc:sldMkLst>
          <pc:docMk/>
          <pc:sldMk cId="3184982109" sldId="405"/>
        </pc:sldMkLst>
        <pc:spChg chg="del">
          <ac:chgData name="Johanna Attias" userId="5cacb79c-3537-40fc-809a-78c82a8e5c51" providerId="ADAL" clId="{4D873783-7738-4DD8-ACCE-4F2D0E8A7BC3}" dt="2023-02-13T14:49:00.928" v="8" actId="478"/>
          <ac:spMkLst>
            <pc:docMk/>
            <pc:sldMk cId="3184982109" sldId="405"/>
            <ac:spMk id="4" creationId="{DFBE3FE6-25FF-4C0A-A721-8FC9359A9F69}"/>
          </ac:spMkLst>
        </pc:spChg>
        <pc:spChg chg="add del">
          <ac:chgData name="Johanna Attias" userId="5cacb79c-3537-40fc-809a-78c82a8e5c51" providerId="ADAL" clId="{4D873783-7738-4DD8-ACCE-4F2D0E8A7BC3}" dt="2023-02-13T14:49:42.885" v="13" actId="478"/>
          <ac:spMkLst>
            <pc:docMk/>
            <pc:sldMk cId="3184982109" sldId="405"/>
            <ac:spMk id="25" creationId="{3C0DAFAC-157E-4B4F-8544-7ED900799A36}"/>
          </ac:spMkLst>
        </pc:spChg>
        <pc:graphicFrameChg chg="modGraphic">
          <ac:chgData name="Johanna Attias" userId="5cacb79c-3537-40fc-809a-78c82a8e5c51" providerId="ADAL" clId="{4D873783-7738-4DD8-ACCE-4F2D0E8A7BC3}" dt="2023-02-13T14:49:52.557" v="15" actId="113"/>
          <ac:graphicFrameMkLst>
            <pc:docMk/>
            <pc:sldMk cId="3184982109" sldId="405"/>
            <ac:graphicFrameMk id="23" creationId="{D8A653DD-C5B6-45DE-B3C3-C26A898A9889}"/>
          </ac:graphicFrameMkLst>
        </pc:graphicFrameChg>
        <pc:picChg chg="del">
          <ac:chgData name="Johanna Attias" userId="5cacb79c-3537-40fc-809a-78c82a8e5c51" providerId="ADAL" clId="{4D873783-7738-4DD8-ACCE-4F2D0E8A7BC3}" dt="2023-02-13T14:49:03.240" v="9" actId="478"/>
          <ac:picMkLst>
            <pc:docMk/>
            <pc:sldMk cId="3184982109" sldId="405"/>
            <ac:picMk id="21" creationId="{CD388BB4-7AC0-4FFE-A539-09D79EA82864}"/>
          </ac:picMkLst>
        </pc:picChg>
        <pc:picChg chg="del">
          <ac:chgData name="Johanna Attias" userId="5cacb79c-3537-40fc-809a-78c82a8e5c51" providerId="ADAL" clId="{4D873783-7738-4DD8-ACCE-4F2D0E8A7BC3}" dt="2023-02-13T14:49:44.305" v="14" actId="478"/>
          <ac:picMkLst>
            <pc:docMk/>
            <pc:sldMk cId="3184982109" sldId="405"/>
            <ac:picMk id="22" creationId="{CC3D7DEC-427E-4CC4-8336-27B49748CEDA}"/>
          </ac:picMkLst>
        </pc:picChg>
      </pc:sldChg>
      <pc:sldChg chg="addSp delSp modSp mod">
        <pc:chgData name="Johanna Attias" userId="5cacb79c-3537-40fc-809a-78c82a8e5c51" providerId="ADAL" clId="{4D873783-7738-4DD8-ACCE-4F2D0E8A7BC3}" dt="2023-02-13T14:59:02.965" v="83" actId="113"/>
        <pc:sldMkLst>
          <pc:docMk/>
          <pc:sldMk cId="919411736" sldId="407"/>
        </pc:sldMkLst>
        <pc:spChg chg="add del">
          <ac:chgData name="Johanna Attias" userId="5cacb79c-3537-40fc-809a-78c82a8e5c51" providerId="ADAL" clId="{4D873783-7738-4DD8-ACCE-4F2D0E8A7BC3}" dt="2023-02-13T14:55:40.853" v="46" actId="478"/>
          <ac:spMkLst>
            <pc:docMk/>
            <pc:sldMk cId="919411736" sldId="407"/>
            <ac:spMk id="2" creationId="{4CF98F6D-9B16-4AA0-BECA-20D0758EB9B4}"/>
          </ac:spMkLst>
        </pc:spChg>
        <pc:spChg chg="del">
          <ac:chgData name="Johanna Attias" userId="5cacb79c-3537-40fc-809a-78c82a8e5c51" providerId="ADAL" clId="{4D873783-7738-4DD8-ACCE-4F2D0E8A7BC3}" dt="2023-02-13T14:57:01.057" v="58" actId="478"/>
          <ac:spMkLst>
            <pc:docMk/>
            <pc:sldMk cId="919411736" sldId="407"/>
            <ac:spMk id="4" creationId="{373DE550-0EB1-482F-BE8F-E5F4189F4DD5}"/>
          </ac:spMkLst>
        </pc:spChg>
        <pc:spChg chg="del">
          <ac:chgData name="Johanna Attias" userId="5cacb79c-3537-40fc-809a-78c82a8e5c51" providerId="ADAL" clId="{4D873783-7738-4DD8-ACCE-4F2D0E8A7BC3}" dt="2023-02-13T14:58:02.704" v="70" actId="478"/>
          <ac:spMkLst>
            <pc:docMk/>
            <pc:sldMk cId="919411736" sldId="407"/>
            <ac:spMk id="9" creationId="{44673620-8AF1-4A46-B1A8-E5A31A808926}"/>
          </ac:spMkLst>
        </pc:spChg>
        <pc:spChg chg="del">
          <ac:chgData name="Johanna Attias" userId="5cacb79c-3537-40fc-809a-78c82a8e5c51" providerId="ADAL" clId="{4D873783-7738-4DD8-ACCE-4F2D0E8A7BC3}" dt="2023-02-13T14:58:55.550" v="82" actId="478"/>
          <ac:spMkLst>
            <pc:docMk/>
            <pc:sldMk cId="919411736" sldId="407"/>
            <ac:spMk id="10" creationId="{E58B6DC5-0F2C-4A25-AEC0-539FE97BCD5B}"/>
          </ac:spMkLst>
        </pc:spChg>
        <pc:graphicFrameChg chg="modGraphic">
          <ac:chgData name="Johanna Attias" userId="5cacb79c-3537-40fc-809a-78c82a8e5c51" providerId="ADAL" clId="{4D873783-7738-4DD8-ACCE-4F2D0E8A7BC3}" dt="2023-02-13T14:59:02.965" v="83" actId="113"/>
          <ac:graphicFrameMkLst>
            <pc:docMk/>
            <pc:sldMk cId="919411736" sldId="407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3:16:41.957" v="1698" actId="113"/>
        <pc:sldMkLst>
          <pc:docMk/>
          <pc:sldMk cId="3090828576" sldId="428"/>
        </pc:sldMkLst>
        <pc:spChg chg="del">
          <ac:chgData name="Johanna Attias" userId="5cacb79c-3537-40fc-809a-78c82a8e5c51" providerId="ADAL" clId="{4D873783-7738-4DD8-ACCE-4F2D0E8A7BC3}" dt="2023-03-09T16:18:08.745" v="1685" actId="478"/>
          <ac:spMkLst>
            <pc:docMk/>
            <pc:sldMk cId="3090828576" sldId="428"/>
            <ac:spMk id="4" creationId="{DBFBA28B-4098-4122-9938-BAF1B0C7924B}"/>
          </ac:spMkLst>
        </pc:spChg>
        <pc:spChg chg="del">
          <ac:chgData name="Johanna Attias" userId="5cacb79c-3537-40fc-809a-78c82a8e5c51" providerId="ADAL" clId="{4D873783-7738-4DD8-ACCE-4F2D0E8A7BC3}" dt="2023-03-09T16:18:09.541" v="1686" actId="478"/>
          <ac:spMkLst>
            <pc:docMk/>
            <pc:sldMk cId="3090828576" sldId="428"/>
            <ac:spMk id="5" creationId="{32285955-DB7C-4E72-8311-ED064A95DBC0}"/>
          </ac:spMkLst>
        </pc:spChg>
        <pc:graphicFrameChg chg="modGraphic">
          <ac:chgData name="Johanna Attias" userId="5cacb79c-3537-40fc-809a-78c82a8e5c51" providerId="ADAL" clId="{4D873783-7738-4DD8-ACCE-4F2D0E8A7BC3}" dt="2023-03-13T13:16:41.957" v="1698" actId="113"/>
          <ac:graphicFrameMkLst>
            <pc:docMk/>
            <pc:sldMk cId="3090828576" sldId="42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12:32.111" v="929" actId="113"/>
        <pc:sldMkLst>
          <pc:docMk/>
          <pc:sldMk cId="3653070789" sldId="440"/>
        </pc:sldMkLst>
        <pc:spChg chg="del">
          <ac:chgData name="Johanna Attias" userId="5cacb79c-3537-40fc-809a-78c82a8e5c51" providerId="ADAL" clId="{4D873783-7738-4DD8-ACCE-4F2D0E8A7BC3}" dt="2023-03-09T14:11:45.494" v="926" actId="478"/>
          <ac:spMkLst>
            <pc:docMk/>
            <pc:sldMk cId="3653070789" sldId="440"/>
            <ac:spMk id="4" creationId="{8F8A5CB0-0A85-498F-881D-066A101D7087}"/>
          </ac:spMkLst>
        </pc:spChg>
        <pc:spChg chg="del">
          <ac:chgData name="Johanna Attias" userId="5cacb79c-3537-40fc-809a-78c82a8e5c51" providerId="ADAL" clId="{4D873783-7738-4DD8-ACCE-4F2D0E8A7BC3}" dt="2023-03-09T14:11:46.591" v="927" actId="478"/>
          <ac:spMkLst>
            <pc:docMk/>
            <pc:sldMk cId="3653070789" sldId="440"/>
            <ac:spMk id="5" creationId="{EDFAD670-7C98-46A1-B463-B01674E20F3A}"/>
          </ac:spMkLst>
        </pc:spChg>
        <pc:spChg chg="del">
          <ac:chgData name="Johanna Attias" userId="5cacb79c-3537-40fc-809a-78c82a8e5c51" providerId="ADAL" clId="{4D873783-7738-4DD8-ACCE-4F2D0E8A7BC3}" dt="2023-03-09T14:11:56.466" v="928" actId="478"/>
          <ac:spMkLst>
            <pc:docMk/>
            <pc:sldMk cId="3653070789" sldId="440"/>
            <ac:spMk id="9" creationId="{740164E3-BB82-471C-A443-20549FCFC60D}"/>
          </ac:spMkLst>
        </pc:spChg>
        <pc:spChg chg="del">
          <ac:chgData name="Johanna Attias" userId="5cacb79c-3537-40fc-809a-78c82a8e5c51" providerId="ADAL" clId="{4D873783-7738-4DD8-ACCE-4F2D0E8A7BC3}" dt="2023-03-09T14:11:43.784" v="924" actId="478"/>
          <ac:spMkLst>
            <pc:docMk/>
            <pc:sldMk cId="3653070789" sldId="440"/>
            <ac:spMk id="10" creationId="{C7A2C258-85B3-4126-8DA1-DEC96E007C42}"/>
          </ac:spMkLst>
        </pc:spChg>
        <pc:spChg chg="del">
          <ac:chgData name="Johanna Attias" userId="5cacb79c-3537-40fc-809a-78c82a8e5c51" providerId="ADAL" clId="{4D873783-7738-4DD8-ACCE-4F2D0E8A7BC3}" dt="2023-03-09T14:11:44.585" v="925" actId="478"/>
          <ac:spMkLst>
            <pc:docMk/>
            <pc:sldMk cId="3653070789" sldId="440"/>
            <ac:spMk id="41" creationId="{CD87A8F4-BE18-416D-BC75-F5FE0707CFA7}"/>
          </ac:spMkLst>
        </pc:spChg>
        <pc:graphicFrameChg chg="modGraphic">
          <ac:chgData name="Johanna Attias" userId="5cacb79c-3537-40fc-809a-78c82a8e5c51" providerId="ADAL" clId="{4D873783-7738-4DD8-ACCE-4F2D0E8A7BC3}" dt="2023-03-09T14:12:32.111" v="929" actId="113"/>
          <ac:graphicFrameMkLst>
            <pc:docMk/>
            <pc:sldMk cId="3653070789" sldId="440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3:39:46.700" v="800" actId="1076"/>
        <pc:sldMkLst>
          <pc:docMk/>
          <pc:sldMk cId="1730652325" sldId="453"/>
        </pc:sldMkLst>
        <pc:spChg chg="del">
          <ac:chgData name="Johanna Attias" userId="5cacb79c-3537-40fc-809a-78c82a8e5c51" providerId="ADAL" clId="{4D873783-7738-4DD8-ACCE-4F2D0E8A7BC3}" dt="2023-02-13T15:07:02.923" v="185" actId="478"/>
          <ac:spMkLst>
            <pc:docMk/>
            <pc:sldMk cId="1730652325" sldId="453"/>
            <ac:spMk id="3" creationId="{E25ECDBF-AD64-4CEE-BFE3-A30C52B2F3E3}"/>
          </ac:spMkLst>
        </pc:spChg>
        <pc:spChg chg="del">
          <ac:chgData name="Johanna Attias" userId="5cacb79c-3537-40fc-809a-78c82a8e5c51" providerId="ADAL" clId="{4D873783-7738-4DD8-ACCE-4F2D0E8A7BC3}" dt="2023-02-13T15:08:06.418" v="197" actId="478"/>
          <ac:spMkLst>
            <pc:docMk/>
            <pc:sldMk cId="1730652325" sldId="453"/>
            <ac:spMk id="20" creationId="{FBC526B4-EE3B-46DE-895C-7169C815CFC6}"/>
          </ac:spMkLst>
        </pc:spChg>
        <pc:spChg chg="del">
          <ac:chgData name="Johanna Attias" userId="5cacb79c-3537-40fc-809a-78c82a8e5c51" providerId="ADAL" clId="{4D873783-7738-4DD8-ACCE-4F2D0E8A7BC3}" dt="2023-02-13T15:08:08.082" v="198" actId="478"/>
          <ac:spMkLst>
            <pc:docMk/>
            <pc:sldMk cId="1730652325" sldId="453"/>
            <ac:spMk id="22" creationId="{541B5A10-6114-417E-93AF-E867A27DDF1C}"/>
          </ac:spMkLst>
        </pc:spChg>
        <pc:spChg chg="del">
          <ac:chgData name="Johanna Attias" userId="5cacb79c-3537-40fc-809a-78c82a8e5c51" providerId="ADAL" clId="{4D873783-7738-4DD8-ACCE-4F2D0E8A7BC3}" dt="2023-02-13T15:08:12.229" v="199" actId="478"/>
          <ac:spMkLst>
            <pc:docMk/>
            <pc:sldMk cId="1730652325" sldId="453"/>
            <ac:spMk id="25" creationId="{C4014D19-7FDE-40D5-AACD-4217B39850C9}"/>
          </ac:spMkLst>
        </pc:spChg>
        <pc:spChg chg="del">
          <ac:chgData name="Johanna Attias" userId="5cacb79c-3537-40fc-809a-78c82a8e5c51" providerId="ADAL" clId="{4D873783-7738-4DD8-ACCE-4F2D0E8A7BC3}" dt="2023-02-13T15:08:13.659" v="200" actId="478"/>
          <ac:spMkLst>
            <pc:docMk/>
            <pc:sldMk cId="1730652325" sldId="453"/>
            <ac:spMk id="26" creationId="{EC5FCB14-49ED-4564-90A4-BC6C71FFF785}"/>
          </ac:spMkLst>
        </pc:spChg>
        <pc:spChg chg="del">
          <ac:chgData name="Johanna Attias" userId="5cacb79c-3537-40fc-809a-78c82a8e5c51" providerId="ADAL" clId="{4D873783-7738-4DD8-ACCE-4F2D0E8A7BC3}" dt="2023-02-13T15:08:15.028" v="201" actId="478"/>
          <ac:spMkLst>
            <pc:docMk/>
            <pc:sldMk cId="1730652325" sldId="453"/>
            <ac:spMk id="27" creationId="{F6C99E14-170A-4B6D-9980-CB05533F2209}"/>
          </ac:spMkLst>
        </pc:spChg>
        <pc:spChg chg="del">
          <ac:chgData name="Johanna Attias" userId="5cacb79c-3537-40fc-809a-78c82a8e5c51" providerId="ADAL" clId="{4D873783-7738-4DD8-ACCE-4F2D0E8A7BC3}" dt="2023-02-13T15:08:16.447" v="202" actId="478"/>
          <ac:spMkLst>
            <pc:docMk/>
            <pc:sldMk cId="1730652325" sldId="453"/>
            <ac:spMk id="28" creationId="{6224FAC0-0003-4FA7-AFE9-490CC89AAB17}"/>
          </ac:spMkLst>
        </pc:spChg>
        <pc:spChg chg="del">
          <ac:chgData name="Johanna Attias" userId="5cacb79c-3537-40fc-809a-78c82a8e5c51" providerId="ADAL" clId="{4D873783-7738-4DD8-ACCE-4F2D0E8A7BC3}" dt="2023-02-13T15:08:17.748" v="203" actId="478"/>
          <ac:spMkLst>
            <pc:docMk/>
            <pc:sldMk cId="1730652325" sldId="453"/>
            <ac:spMk id="29" creationId="{E69C5EE0-71F3-4327-9919-11DA8921A014}"/>
          </ac:spMkLst>
        </pc:spChg>
        <pc:graphicFrameChg chg="mod modGraphic">
          <ac:chgData name="Johanna Attias" userId="5cacb79c-3537-40fc-809a-78c82a8e5c51" providerId="ADAL" clId="{4D873783-7738-4DD8-ACCE-4F2D0E8A7BC3}" dt="2023-03-09T13:39:34.138" v="797" actId="2164"/>
          <ac:graphicFrameMkLst>
            <pc:docMk/>
            <pc:sldMk cId="1730652325" sldId="453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3:39:45.019" v="799"/>
          <ac:picMkLst>
            <pc:docMk/>
            <pc:sldMk cId="1730652325" sldId="453"/>
            <ac:picMk id="3" creationId="{6F8AC2E4-84C3-BFFF-C88D-181ED8AC464D}"/>
          </ac:picMkLst>
        </pc:picChg>
        <pc:picChg chg="mod">
          <ac:chgData name="Johanna Attias" userId="5cacb79c-3537-40fc-809a-78c82a8e5c51" providerId="ADAL" clId="{4D873783-7738-4DD8-ACCE-4F2D0E8A7BC3}" dt="2023-03-09T13:39:46.700" v="800" actId="1076"/>
          <ac:picMkLst>
            <pc:docMk/>
            <pc:sldMk cId="1730652325" sldId="453"/>
            <ac:picMk id="21" creationId="{AD368BBF-D9D0-4439-BB0C-08064ECBB078}"/>
          </ac:picMkLst>
        </pc:picChg>
      </pc:sldChg>
      <pc:sldChg chg="addSp delSp modSp mod">
        <pc:chgData name="Johanna Attias" userId="5cacb79c-3537-40fc-809a-78c82a8e5c51" providerId="ADAL" clId="{4D873783-7738-4DD8-ACCE-4F2D0E8A7BC3}" dt="2023-03-09T13:37:01.423" v="763" actId="14100"/>
        <pc:sldMkLst>
          <pc:docMk/>
          <pc:sldMk cId="1888779491" sldId="456"/>
        </pc:sldMkLst>
        <pc:spChg chg="del">
          <ac:chgData name="Johanna Attias" userId="5cacb79c-3537-40fc-809a-78c82a8e5c51" providerId="ADAL" clId="{4D873783-7738-4DD8-ACCE-4F2D0E8A7BC3}" dt="2023-03-09T13:05:05.906" v="680" actId="478"/>
          <ac:spMkLst>
            <pc:docMk/>
            <pc:sldMk cId="1888779491" sldId="456"/>
            <ac:spMk id="3" creationId="{1866ADE0-A6D3-4733-828D-F600CEB4A811}"/>
          </ac:spMkLst>
        </pc:spChg>
        <pc:spChg chg="del">
          <ac:chgData name="Johanna Attias" userId="5cacb79c-3537-40fc-809a-78c82a8e5c51" providerId="ADAL" clId="{4D873783-7738-4DD8-ACCE-4F2D0E8A7BC3}" dt="2023-03-09T13:05:07.742" v="681" actId="478"/>
          <ac:spMkLst>
            <pc:docMk/>
            <pc:sldMk cId="1888779491" sldId="456"/>
            <ac:spMk id="20" creationId="{07E221F2-6D39-421C-A9C9-BBB19553441A}"/>
          </ac:spMkLst>
        </pc:spChg>
        <pc:spChg chg="del">
          <ac:chgData name="Johanna Attias" userId="5cacb79c-3537-40fc-809a-78c82a8e5c51" providerId="ADAL" clId="{4D873783-7738-4DD8-ACCE-4F2D0E8A7BC3}" dt="2023-03-09T13:05:08.614" v="682" actId="478"/>
          <ac:spMkLst>
            <pc:docMk/>
            <pc:sldMk cId="1888779491" sldId="456"/>
            <ac:spMk id="21" creationId="{D684B389-74B6-4070-B4AA-771F2B5CE172}"/>
          </ac:spMkLst>
        </pc:spChg>
        <pc:spChg chg="del">
          <ac:chgData name="Johanna Attias" userId="5cacb79c-3537-40fc-809a-78c82a8e5c51" providerId="ADAL" clId="{4D873783-7738-4DD8-ACCE-4F2D0E8A7BC3}" dt="2023-03-09T13:05:09.478" v="683" actId="478"/>
          <ac:spMkLst>
            <pc:docMk/>
            <pc:sldMk cId="1888779491" sldId="456"/>
            <ac:spMk id="22" creationId="{3A077012-A704-4E35-88EB-5D66032F4672}"/>
          </ac:spMkLst>
        </pc:spChg>
        <pc:spChg chg="del">
          <ac:chgData name="Johanna Attias" userId="5cacb79c-3537-40fc-809a-78c82a8e5c51" providerId="ADAL" clId="{4D873783-7738-4DD8-ACCE-4F2D0E8A7BC3}" dt="2023-03-09T13:05:10.291" v="684" actId="478"/>
          <ac:spMkLst>
            <pc:docMk/>
            <pc:sldMk cId="1888779491" sldId="456"/>
            <ac:spMk id="25" creationId="{6DA3A189-4D65-43B1-8896-DB2CB4E3D630}"/>
          </ac:spMkLst>
        </pc:spChg>
        <pc:spChg chg="del">
          <ac:chgData name="Johanna Attias" userId="5cacb79c-3537-40fc-809a-78c82a8e5c51" providerId="ADAL" clId="{4D873783-7738-4DD8-ACCE-4F2D0E8A7BC3}" dt="2023-03-09T13:05:11.355" v="685" actId="478"/>
          <ac:spMkLst>
            <pc:docMk/>
            <pc:sldMk cId="1888779491" sldId="456"/>
            <ac:spMk id="26" creationId="{1CFC74A0-8313-42F3-A7F3-AB55D26A6FA0}"/>
          </ac:spMkLst>
        </pc:spChg>
        <pc:spChg chg="del">
          <ac:chgData name="Johanna Attias" userId="5cacb79c-3537-40fc-809a-78c82a8e5c51" providerId="ADAL" clId="{4D873783-7738-4DD8-ACCE-4F2D0E8A7BC3}" dt="2023-03-09T13:05:12.127" v="686" actId="478"/>
          <ac:spMkLst>
            <pc:docMk/>
            <pc:sldMk cId="1888779491" sldId="456"/>
            <ac:spMk id="27" creationId="{91DC64FB-78AE-4568-8713-3432ACCEF8EC}"/>
          </ac:spMkLst>
        </pc:spChg>
        <pc:spChg chg="del">
          <ac:chgData name="Johanna Attias" userId="5cacb79c-3537-40fc-809a-78c82a8e5c51" providerId="ADAL" clId="{4D873783-7738-4DD8-ACCE-4F2D0E8A7BC3}" dt="2023-03-09T13:05:12.919" v="687" actId="478"/>
          <ac:spMkLst>
            <pc:docMk/>
            <pc:sldMk cId="1888779491" sldId="456"/>
            <ac:spMk id="28" creationId="{5A8EB56D-42A8-4C9A-B38E-EE6EBF8D12C4}"/>
          </ac:spMkLst>
        </pc:spChg>
        <pc:spChg chg="del">
          <ac:chgData name="Johanna Attias" userId="5cacb79c-3537-40fc-809a-78c82a8e5c51" providerId="ADAL" clId="{4D873783-7738-4DD8-ACCE-4F2D0E8A7BC3}" dt="2023-03-09T13:05:13.905" v="688" actId="478"/>
          <ac:spMkLst>
            <pc:docMk/>
            <pc:sldMk cId="1888779491" sldId="456"/>
            <ac:spMk id="29" creationId="{98DBB1C5-E2DE-4D92-9151-74CFF54B61B3}"/>
          </ac:spMkLst>
        </pc:spChg>
        <pc:graphicFrameChg chg="mod modGraphic">
          <ac:chgData name="Johanna Attias" userId="5cacb79c-3537-40fc-809a-78c82a8e5c51" providerId="ADAL" clId="{4D873783-7738-4DD8-ACCE-4F2D0E8A7BC3}" dt="2023-03-09T13:37:01.423" v="763" actId="14100"/>
          <ac:graphicFrameMkLst>
            <pc:docMk/>
            <pc:sldMk cId="1888779491" sldId="456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3:08:12.725" v="693" actId="1076"/>
          <ac:picMkLst>
            <pc:docMk/>
            <pc:sldMk cId="1888779491" sldId="456"/>
            <ac:picMk id="4" creationId="{8105D193-8C87-607B-B36B-2A817CB890C6}"/>
          </ac:picMkLst>
        </pc:picChg>
        <pc:picChg chg="mod">
          <ac:chgData name="Johanna Attias" userId="5cacb79c-3537-40fc-809a-78c82a8e5c51" providerId="ADAL" clId="{4D873783-7738-4DD8-ACCE-4F2D0E8A7BC3}" dt="2023-03-09T13:08:11.049" v="692" actId="1076"/>
          <ac:picMkLst>
            <pc:docMk/>
            <pc:sldMk cId="1888779491" sldId="456"/>
            <ac:picMk id="30" creationId="{7804DB66-545F-409E-9E7C-78F0DFA2C08F}"/>
          </ac:picMkLst>
        </pc:picChg>
      </pc:sldChg>
      <pc:sldChg chg="delSp modSp mod">
        <pc:chgData name="Johanna Attias" userId="5cacb79c-3537-40fc-809a-78c82a8e5c51" providerId="ADAL" clId="{4D873783-7738-4DD8-ACCE-4F2D0E8A7BC3}" dt="2023-03-09T16:08:04.175" v="1563" actId="113"/>
        <pc:sldMkLst>
          <pc:docMk/>
          <pc:sldMk cId="465599951" sldId="473"/>
        </pc:sldMkLst>
        <pc:spChg chg="del">
          <ac:chgData name="Johanna Attias" userId="5cacb79c-3537-40fc-809a-78c82a8e5c51" providerId="ADAL" clId="{4D873783-7738-4DD8-ACCE-4F2D0E8A7BC3}" dt="2023-03-09T16:07:24.191" v="1560" actId="478"/>
          <ac:spMkLst>
            <pc:docMk/>
            <pc:sldMk cId="465599951" sldId="473"/>
            <ac:spMk id="3" creationId="{C6203C9F-5C98-4320-B317-9BFB8216A132}"/>
          </ac:spMkLst>
        </pc:spChg>
        <pc:spChg chg="del">
          <ac:chgData name="Johanna Attias" userId="5cacb79c-3537-40fc-809a-78c82a8e5c51" providerId="ADAL" clId="{4D873783-7738-4DD8-ACCE-4F2D0E8A7BC3}" dt="2023-03-09T16:07:25.272" v="1561" actId="478"/>
          <ac:spMkLst>
            <pc:docMk/>
            <pc:sldMk cId="465599951" sldId="473"/>
            <ac:spMk id="4" creationId="{3C80753E-797C-4C80-94AD-BB7EBAF70EC5}"/>
          </ac:spMkLst>
        </pc:spChg>
        <pc:graphicFrameChg chg="modGraphic">
          <ac:chgData name="Johanna Attias" userId="5cacb79c-3537-40fc-809a-78c82a8e5c51" providerId="ADAL" clId="{4D873783-7738-4DD8-ACCE-4F2D0E8A7BC3}" dt="2023-03-09T16:08:04.175" v="1563" actId="113"/>
          <ac:graphicFrameMkLst>
            <pc:docMk/>
            <pc:sldMk cId="465599951" sldId="473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6:17:43.946" v="1684"/>
        <pc:sldMkLst>
          <pc:docMk/>
          <pc:sldMk cId="1808709188" sldId="477"/>
        </pc:sldMkLst>
        <pc:spChg chg="mod">
          <ac:chgData name="Johanna Attias" userId="5cacb79c-3537-40fc-809a-78c82a8e5c51" providerId="ADAL" clId="{4D873783-7738-4DD8-ACCE-4F2D0E8A7BC3}" dt="2023-03-09T16:17:43.946" v="1684"/>
          <ac:spMkLst>
            <pc:docMk/>
            <pc:sldMk cId="1808709188" sldId="477"/>
            <ac:spMk id="44" creationId="{3FA5C057-70FC-40D9-8206-2A2EF5F34C5B}"/>
          </ac:spMkLst>
        </pc:spChg>
        <pc:spChg chg="del">
          <ac:chgData name="Johanna Attias" userId="5cacb79c-3537-40fc-809a-78c82a8e5c51" providerId="ADAL" clId="{4D873783-7738-4DD8-ACCE-4F2D0E8A7BC3}" dt="2023-03-09T16:17:13.708" v="1665" actId="478"/>
          <ac:spMkLst>
            <pc:docMk/>
            <pc:sldMk cId="1808709188" sldId="477"/>
            <ac:spMk id="62" creationId="{FE4461DA-4169-4A2A-BE1B-AD079128A916}"/>
          </ac:spMkLst>
        </pc:spChg>
        <pc:spChg chg="mod">
          <ac:chgData name="Johanna Attias" userId="5cacb79c-3537-40fc-809a-78c82a8e5c51" providerId="ADAL" clId="{4D873783-7738-4DD8-ACCE-4F2D0E8A7BC3}" dt="2023-03-09T16:17:35.748" v="1682" actId="6549"/>
          <ac:spMkLst>
            <pc:docMk/>
            <pc:sldMk cId="1808709188" sldId="477"/>
            <ac:spMk id="70" creationId="{8B57AC7A-8C7C-4D63-B87A-8879D7BF47F7}"/>
          </ac:spMkLst>
        </pc:spChg>
      </pc:sldChg>
      <pc:sldChg chg="delSp modSp mod">
        <pc:chgData name="Johanna Attias" userId="5cacb79c-3537-40fc-809a-78c82a8e5c51" providerId="ADAL" clId="{4D873783-7738-4DD8-ACCE-4F2D0E8A7BC3}" dt="2023-03-13T13:48:57.412" v="1907" actId="113"/>
        <pc:sldMkLst>
          <pc:docMk/>
          <pc:sldMk cId="3564301755" sldId="478"/>
        </pc:sldMkLst>
        <pc:spChg chg="del">
          <ac:chgData name="Johanna Attias" userId="5cacb79c-3537-40fc-809a-78c82a8e5c51" providerId="ADAL" clId="{4D873783-7738-4DD8-ACCE-4F2D0E8A7BC3}" dt="2023-03-13T13:31:40.449" v="1887" actId="478"/>
          <ac:spMkLst>
            <pc:docMk/>
            <pc:sldMk cId="3564301755" sldId="478"/>
            <ac:spMk id="4" creationId="{07FB87EC-28A6-4003-955C-3CF1DC836641}"/>
          </ac:spMkLst>
        </pc:spChg>
        <pc:spChg chg="del">
          <ac:chgData name="Johanna Attias" userId="5cacb79c-3537-40fc-809a-78c82a8e5c51" providerId="ADAL" clId="{4D873783-7738-4DD8-ACCE-4F2D0E8A7BC3}" dt="2023-03-13T13:31:41.767" v="1888" actId="478"/>
          <ac:spMkLst>
            <pc:docMk/>
            <pc:sldMk cId="3564301755" sldId="478"/>
            <ac:spMk id="5" creationId="{473A096D-9483-41BB-8013-C5A66F624F52}"/>
          </ac:spMkLst>
        </pc:spChg>
        <pc:spChg chg="del">
          <ac:chgData name="Johanna Attias" userId="5cacb79c-3537-40fc-809a-78c82a8e5c51" providerId="ADAL" clId="{4D873783-7738-4DD8-ACCE-4F2D0E8A7BC3}" dt="2023-03-13T13:31:42.979" v="1889" actId="478"/>
          <ac:spMkLst>
            <pc:docMk/>
            <pc:sldMk cId="3564301755" sldId="478"/>
            <ac:spMk id="9" creationId="{11C1EF7C-0E4C-46DA-891C-EAB2656A75FD}"/>
          </ac:spMkLst>
        </pc:spChg>
        <pc:spChg chg="del">
          <ac:chgData name="Johanna Attias" userId="5cacb79c-3537-40fc-809a-78c82a8e5c51" providerId="ADAL" clId="{4D873783-7738-4DD8-ACCE-4F2D0E8A7BC3}" dt="2023-03-13T13:31:44.200" v="1890" actId="478"/>
          <ac:spMkLst>
            <pc:docMk/>
            <pc:sldMk cId="3564301755" sldId="478"/>
            <ac:spMk id="10" creationId="{F843739D-6B08-4FDA-8B49-58F01650C927}"/>
          </ac:spMkLst>
        </pc:spChg>
        <pc:graphicFrameChg chg="modGraphic">
          <ac:chgData name="Johanna Attias" userId="5cacb79c-3537-40fc-809a-78c82a8e5c51" providerId="ADAL" clId="{4D873783-7738-4DD8-ACCE-4F2D0E8A7BC3}" dt="2023-03-13T13:48:57.412" v="1907" actId="113"/>
          <ac:graphicFrameMkLst>
            <pc:docMk/>
            <pc:sldMk cId="3564301755" sldId="47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6:13:08.112" v="1587" actId="113"/>
        <pc:sldMkLst>
          <pc:docMk/>
          <pc:sldMk cId="312436232" sldId="481"/>
        </pc:sldMkLst>
        <pc:spChg chg="del">
          <ac:chgData name="Johanna Attias" userId="5cacb79c-3537-40fc-809a-78c82a8e5c51" providerId="ADAL" clId="{4D873783-7738-4DD8-ACCE-4F2D0E8A7BC3}" dt="2023-03-09T16:12:28.115" v="1586" actId="478"/>
          <ac:spMkLst>
            <pc:docMk/>
            <pc:sldMk cId="312436232" sldId="481"/>
            <ac:spMk id="22" creationId="{C47CBCBD-8C3D-479B-8DA4-01843EFFD30A}"/>
          </ac:spMkLst>
        </pc:spChg>
        <pc:graphicFrameChg chg="modGraphic">
          <ac:chgData name="Johanna Attias" userId="5cacb79c-3537-40fc-809a-78c82a8e5c51" providerId="ADAL" clId="{4D873783-7738-4DD8-ACCE-4F2D0E8A7BC3}" dt="2023-03-09T16:13:08.112" v="1587" actId="113"/>
          <ac:graphicFrameMkLst>
            <pc:docMk/>
            <pc:sldMk cId="312436232" sldId="481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6:16:50.113" v="1661" actId="113"/>
        <pc:sldMkLst>
          <pc:docMk/>
          <pc:sldMk cId="2254631578" sldId="483"/>
        </pc:sldMkLst>
        <pc:spChg chg="del">
          <ac:chgData name="Johanna Attias" userId="5cacb79c-3537-40fc-809a-78c82a8e5c51" providerId="ADAL" clId="{4D873783-7738-4DD8-ACCE-4F2D0E8A7BC3}" dt="2023-03-09T16:13:18.527" v="1589" actId="478"/>
          <ac:spMkLst>
            <pc:docMk/>
            <pc:sldMk cId="2254631578" sldId="483"/>
            <ac:spMk id="25" creationId="{7F233C58-454B-4121-975B-0D25524F27C6}"/>
          </ac:spMkLst>
        </pc:spChg>
        <pc:graphicFrameChg chg="add del">
          <ac:chgData name="Johanna Attias" userId="5cacb79c-3537-40fc-809a-78c82a8e5c51" providerId="ADAL" clId="{4D873783-7738-4DD8-ACCE-4F2D0E8A7BC3}" dt="2023-03-09T16:16:02.580" v="1636"/>
          <ac:graphicFrameMkLst>
            <pc:docMk/>
            <pc:sldMk cId="2254631578" sldId="483"/>
            <ac:graphicFrameMk id="2" creationId="{CBDA2A0F-8F9F-C7D2-5869-FF3F04C26A87}"/>
          </ac:graphicFrameMkLst>
        </pc:graphicFrameChg>
        <pc:graphicFrameChg chg="mod modGraphic">
          <ac:chgData name="Johanna Attias" userId="5cacb79c-3537-40fc-809a-78c82a8e5c51" providerId="ADAL" clId="{4D873783-7738-4DD8-ACCE-4F2D0E8A7BC3}" dt="2023-03-09T16:16:50.113" v="1661" actId="113"/>
          <ac:graphicFrameMkLst>
            <pc:docMk/>
            <pc:sldMk cId="2254631578" sldId="483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6:16:59.157" v="1663"/>
        <pc:sldMkLst>
          <pc:docMk/>
          <pc:sldMk cId="2160204543" sldId="485"/>
        </pc:sldMkLst>
        <pc:spChg chg="del">
          <ac:chgData name="Johanna Attias" userId="5cacb79c-3537-40fc-809a-78c82a8e5c51" providerId="ADAL" clId="{4D873783-7738-4DD8-ACCE-4F2D0E8A7BC3}" dt="2023-03-09T16:13:23.115" v="1591" actId="478"/>
          <ac:spMkLst>
            <pc:docMk/>
            <pc:sldMk cId="2160204543" sldId="485"/>
            <ac:spMk id="20" creationId="{D8D8EEAA-C012-4E26-853A-54BD5044CC10}"/>
          </ac:spMkLst>
        </pc:spChg>
        <pc:graphicFrameChg chg="add mod">
          <ac:chgData name="Johanna Attias" userId="5cacb79c-3537-40fc-809a-78c82a8e5c51" providerId="ADAL" clId="{4D873783-7738-4DD8-ACCE-4F2D0E8A7BC3}" dt="2023-03-09T16:16:59.157" v="1663"/>
          <ac:graphicFrameMkLst>
            <pc:docMk/>
            <pc:sldMk cId="2160204543" sldId="485"/>
            <ac:graphicFrameMk id="2" creationId="{A043D152-0ED7-A84D-FF0B-703671B633E1}"/>
          </ac:graphicFrameMkLst>
        </pc:graphicFrameChg>
        <pc:graphicFrameChg chg="del mod">
          <ac:chgData name="Johanna Attias" userId="5cacb79c-3537-40fc-809a-78c82a8e5c51" providerId="ADAL" clId="{4D873783-7738-4DD8-ACCE-4F2D0E8A7BC3}" dt="2023-03-09T16:16:58.719" v="1662" actId="478"/>
          <ac:graphicFrameMkLst>
            <pc:docMk/>
            <pc:sldMk cId="2160204543" sldId="485"/>
            <ac:graphicFrameMk id="23" creationId="{D8A653DD-C5B6-45DE-B3C3-C26A898A9889}"/>
          </ac:graphicFrameMkLst>
        </pc:graphicFrameChg>
      </pc:sldChg>
      <pc:sldChg chg="delSp modSp del mod">
        <pc:chgData name="Johanna Attias" userId="5cacb79c-3537-40fc-809a-78c82a8e5c51" providerId="ADAL" clId="{4D873783-7738-4DD8-ACCE-4F2D0E8A7BC3}" dt="2023-03-09T16:17:04.827" v="1664" actId="47"/>
        <pc:sldMkLst>
          <pc:docMk/>
          <pc:sldMk cId="857730873" sldId="487"/>
        </pc:sldMkLst>
        <pc:spChg chg="del">
          <ac:chgData name="Johanna Attias" userId="5cacb79c-3537-40fc-809a-78c82a8e5c51" providerId="ADAL" clId="{4D873783-7738-4DD8-ACCE-4F2D0E8A7BC3}" dt="2023-03-09T16:13:27.826" v="1593" actId="478"/>
          <ac:spMkLst>
            <pc:docMk/>
            <pc:sldMk cId="857730873" sldId="487"/>
            <ac:spMk id="2" creationId="{C80DD826-DFFF-4BD4-8C12-E2F4A69CDFC2}"/>
          </ac:spMkLst>
        </pc:spChg>
        <pc:graphicFrameChg chg="mod">
          <ac:chgData name="Johanna Attias" userId="5cacb79c-3537-40fc-809a-78c82a8e5c51" providerId="ADAL" clId="{4D873783-7738-4DD8-ACCE-4F2D0E8A7BC3}" dt="2023-03-09T16:13:30.160" v="1594"/>
          <ac:graphicFrameMkLst>
            <pc:docMk/>
            <pc:sldMk cId="857730873" sldId="487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5:46:07.423" v="1270"/>
        <pc:sldMkLst>
          <pc:docMk/>
          <pc:sldMk cId="2920976972" sldId="493"/>
        </pc:sldMkLst>
        <pc:spChg chg="add mod">
          <ac:chgData name="Johanna Attias" userId="5cacb79c-3537-40fc-809a-78c82a8e5c51" providerId="ADAL" clId="{4D873783-7738-4DD8-ACCE-4F2D0E8A7BC3}" dt="2023-03-09T15:46:07.423" v="1270"/>
          <ac:spMkLst>
            <pc:docMk/>
            <pc:sldMk cId="2920976972" sldId="493"/>
            <ac:spMk id="9" creationId="{E61BEDCD-A0DB-0E61-9524-A4A06F937887}"/>
          </ac:spMkLst>
        </pc:spChg>
        <pc:spChg chg="del mod">
          <ac:chgData name="Johanna Attias" userId="5cacb79c-3537-40fc-809a-78c82a8e5c51" providerId="ADAL" clId="{4D873783-7738-4DD8-ACCE-4F2D0E8A7BC3}" dt="2023-03-09T15:33:03.328" v="1121" actId="478"/>
          <ac:spMkLst>
            <pc:docMk/>
            <pc:sldMk cId="2920976972" sldId="493"/>
            <ac:spMk id="25" creationId="{C04BEA86-8334-486B-83AB-049348571843}"/>
          </ac:spMkLst>
        </pc:spChg>
        <pc:spChg chg="mod">
          <ac:chgData name="Johanna Attias" userId="5cacb79c-3537-40fc-809a-78c82a8e5c51" providerId="ADAL" clId="{4D873783-7738-4DD8-ACCE-4F2D0E8A7BC3}" dt="2023-03-09T15:34:04.625" v="1150" actId="14100"/>
          <ac:spMkLst>
            <pc:docMk/>
            <pc:sldMk cId="2920976972" sldId="493"/>
            <ac:spMk id="26" creationId="{A9C2364D-2DC6-46AF-8439-8E84F43F0DEC}"/>
          </ac:spMkLst>
        </pc:spChg>
        <pc:spChg chg="mod">
          <ac:chgData name="Johanna Attias" userId="5cacb79c-3537-40fc-809a-78c82a8e5c51" providerId="ADAL" clId="{4D873783-7738-4DD8-ACCE-4F2D0E8A7BC3}" dt="2023-03-09T15:33:50.464" v="1146" actId="14100"/>
          <ac:spMkLst>
            <pc:docMk/>
            <pc:sldMk cId="2920976972" sldId="493"/>
            <ac:spMk id="27" creationId="{EC388311-2E7E-4871-AD6A-CE40E46217A4}"/>
          </ac:spMkLst>
        </pc:spChg>
        <pc:spChg chg="mod">
          <ac:chgData name="Johanna Attias" userId="5cacb79c-3537-40fc-809a-78c82a8e5c51" providerId="ADAL" clId="{4D873783-7738-4DD8-ACCE-4F2D0E8A7BC3}" dt="2023-03-09T15:33:30.855" v="1143" actId="1076"/>
          <ac:spMkLst>
            <pc:docMk/>
            <pc:sldMk cId="2920976972" sldId="493"/>
            <ac:spMk id="59" creationId="{378A362E-3FC9-4FDE-99C6-7578C27A6E56}"/>
          </ac:spMkLst>
        </pc:spChg>
      </pc:sldChg>
      <pc:sldChg chg="delSp modSp mod">
        <pc:chgData name="Johanna Attias" userId="5cacb79c-3537-40fc-809a-78c82a8e5c51" providerId="ADAL" clId="{4D873783-7738-4DD8-ACCE-4F2D0E8A7BC3}" dt="2023-03-07T15:42:46.328" v="500" actId="14734"/>
        <pc:sldMkLst>
          <pc:docMk/>
          <pc:sldMk cId="3228575904" sldId="494"/>
        </pc:sldMkLst>
        <pc:spChg chg="del">
          <ac:chgData name="Johanna Attias" userId="5cacb79c-3537-40fc-809a-78c82a8e5c51" providerId="ADAL" clId="{4D873783-7738-4DD8-ACCE-4F2D0E8A7BC3}" dt="2023-02-13T14:50:43.591" v="30" actId="478"/>
          <ac:spMkLst>
            <pc:docMk/>
            <pc:sldMk cId="3228575904" sldId="494"/>
            <ac:spMk id="21" creationId="{CA9B8D86-8D1A-44E8-BFBC-3370DB2411D8}"/>
          </ac:spMkLst>
        </pc:spChg>
        <pc:spChg chg="del">
          <ac:chgData name="Johanna Attias" userId="5cacb79c-3537-40fc-809a-78c82a8e5c51" providerId="ADAL" clId="{4D873783-7738-4DD8-ACCE-4F2D0E8A7BC3}" dt="2023-02-13T14:51:29.349" v="41" actId="478"/>
          <ac:spMkLst>
            <pc:docMk/>
            <pc:sldMk cId="3228575904" sldId="494"/>
            <ac:spMk id="22" creationId="{D8A205AD-90B1-49BC-B2D4-D50BD98B60D6}"/>
          </ac:spMkLst>
        </pc:spChg>
        <pc:spChg chg="del">
          <ac:chgData name="Johanna Attias" userId="5cacb79c-3537-40fc-809a-78c82a8e5c51" providerId="ADAL" clId="{4D873783-7738-4DD8-ACCE-4F2D0E8A7BC3}" dt="2023-02-13T14:56:23.968" v="56" actId="478"/>
          <ac:spMkLst>
            <pc:docMk/>
            <pc:sldMk cId="3228575904" sldId="494"/>
            <ac:spMk id="23" creationId="{4714A87D-5AC1-483B-98C3-AB018C4D81E9}"/>
          </ac:spMkLst>
        </pc:spChg>
        <pc:spChg chg="del">
          <ac:chgData name="Johanna Attias" userId="5cacb79c-3537-40fc-809a-78c82a8e5c51" providerId="ADAL" clId="{4D873783-7738-4DD8-ACCE-4F2D0E8A7BC3}" dt="2023-02-13T14:58:41.093" v="80" actId="478"/>
          <ac:spMkLst>
            <pc:docMk/>
            <pc:sldMk cId="3228575904" sldId="494"/>
            <ac:spMk id="26" creationId="{F64FE767-A553-498E-B2BB-D145509A8E3F}"/>
          </ac:spMkLst>
        </pc:spChg>
        <pc:graphicFrameChg chg="mod modGraphic">
          <ac:chgData name="Johanna Attias" userId="5cacb79c-3537-40fc-809a-78c82a8e5c51" providerId="ADAL" clId="{4D873783-7738-4DD8-ACCE-4F2D0E8A7BC3}" dt="2023-03-07T15:42:46.328" v="500" actId="14734"/>
          <ac:graphicFrameMkLst>
            <pc:docMk/>
            <pc:sldMk cId="3228575904" sldId="494"/>
            <ac:graphicFrameMk id="12" creationId="{7B5BDC76-0F82-46C5-BC35-BB76C0273B0E}"/>
          </ac:graphicFrameMkLst>
        </pc:graphicFrameChg>
        <pc:picChg chg="del">
          <ac:chgData name="Johanna Attias" userId="5cacb79c-3537-40fc-809a-78c82a8e5c51" providerId="ADAL" clId="{4D873783-7738-4DD8-ACCE-4F2D0E8A7BC3}" dt="2023-02-13T14:50:48.140" v="32" actId="478"/>
          <ac:picMkLst>
            <pc:docMk/>
            <pc:sldMk cId="3228575904" sldId="494"/>
            <ac:picMk id="19" creationId="{14C9B1D7-CDC2-46D1-A542-77BEAC3B8352}"/>
          </ac:picMkLst>
        </pc:picChg>
        <pc:picChg chg="del">
          <ac:chgData name="Johanna Attias" userId="5cacb79c-3537-40fc-809a-78c82a8e5c51" providerId="ADAL" clId="{4D873783-7738-4DD8-ACCE-4F2D0E8A7BC3}" dt="2023-02-13T14:51:32.348" v="43" actId="478"/>
          <ac:picMkLst>
            <pc:docMk/>
            <pc:sldMk cId="3228575904" sldId="494"/>
            <ac:picMk id="20" creationId="{28AE408B-38D6-4A0E-AA5E-BE1C9F96CE4B}"/>
          </ac:picMkLst>
        </pc:picChg>
      </pc:sldChg>
      <pc:sldChg chg="delSp modSp mod">
        <pc:chgData name="Johanna Attias" userId="5cacb79c-3537-40fc-809a-78c82a8e5c51" providerId="ADAL" clId="{4D873783-7738-4DD8-ACCE-4F2D0E8A7BC3}" dt="2023-03-07T15:44:30.969" v="517" actId="14100"/>
        <pc:sldMkLst>
          <pc:docMk/>
          <pc:sldMk cId="2522114797" sldId="495"/>
        </pc:sldMkLst>
        <pc:spChg chg="del">
          <ac:chgData name="Johanna Attias" userId="5cacb79c-3537-40fc-809a-78c82a8e5c51" providerId="ADAL" clId="{4D873783-7738-4DD8-ACCE-4F2D0E8A7BC3}" dt="2023-03-07T15:44:11.842" v="511" actId="478"/>
          <ac:spMkLst>
            <pc:docMk/>
            <pc:sldMk cId="2522114797" sldId="495"/>
            <ac:spMk id="15" creationId="{3658667F-AAA0-4E68-A2C7-A6BD66C13D22}"/>
          </ac:spMkLst>
        </pc:spChg>
        <pc:spChg chg="del">
          <ac:chgData name="Johanna Attias" userId="5cacb79c-3537-40fc-809a-78c82a8e5c51" providerId="ADAL" clId="{4D873783-7738-4DD8-ACCE-4F2D0E8A7BC3}" dt="2023-02-13T14:57:40.333" v="68" actId="478"/>
          <ac:spMkLst>
            <pc:docMk/>
            <pc:sldMk cId="2522114797" sldId="495"/>
            <ac:spMk id="20" creationId="{E81A5E1F-1591-48B5-BD5E-1A27FB4EE320}"/>
          </ac:spMkLst>
        </pc:spChg>
        <pc:spChg chg="del">
          <ac:chgData name="Johanna Attias" userId="5cacb79c-3537-40fc-809a-78c82a8e5c51" providerId="ADAL" clId="{4D873783-7738-4DD8-ACCE-4F2D0E8A7BC3}" dt="2023-02-13T14:59:26.993" v="92" actId="478"/>
          <ac:spMkLst>
            <pc:docMk/>
            <pc:sldMk cId="2522114797" sldId="495"/>
            <ac:spMk id="21" creationId="{6672D40F-582E-4348-A4A2-7FB2525AE5D9}"/>
          </ac:spMkLst>
        </pc:spChg>
        <pc:graphicFrameChg chg="mod modGraphic">
          <ac:chgData name="Johanna Attias" userId="5cacb79c-3537-40fc-809a-78c82a8e5c51" providerId="ADAL" clId="{4D873783-7738-4DD8-ACCE-4F2D0E8A7BC3}" dt="2023-03-07T15:44:30.969" v="517" actId="14100"/>
          <ac:graphicFrameMkLst>
            <pc:docMk/>
            <pc:sldMk cId="2522114797" sldId="495"/>
            <ac:graphicFrameMk id="12" creationId="{7B5BDC76-0F82-46C5-BC35-BB76C0273B0E}"/>
          </ac:graphicFrameMkLst>
        </pc:graphicFrameChg>
      </pc:sldChg>
      <pc:sldChg chg="modSp mod">
        <pc:chgData name="Johanna Attias" userId="5cacb79c-3537-40fc-809a-78c82a8e5c51" providerId="ADAL" clId="{4D873783-7738-4DD8-ACCE-4F2D0E8A7BC3}" dt="2023-03-09T15:31:16.874" v="1118" actId="1076"/>
        <pc:sldMkLst>
          <pc:docMk/>
          <pc:sldMk cId="3308818668" sldId="496"/>
        </pc:sldMkLst>
        <pc:spChg chg="mod">
          <ac:chgData name="Johanna Attias" userId="5cacb79c-3537-40fc-809a-78c82a8e5c51" providerId="ADAL" clId="{4D873783-7738-4DD8-ACCE-4F2D0E8A7BC3}" dt="2023-03-09T15:30:35.539" v="1116" actId="1076"/>
          <ac:spMkLst>
            <pc:docMk/>
            <pc:sldMk cId="3308818668" sldId="496"/>
            <ac:spMk id="29" creationId="{71CC75FC-59C2-456D-9EA1-BB4195E4A72C}"/>
          </ac:spMkLst>
        </pc:spChg>
        <pc:graphicFrameChg chg="mod modGraphic">
          <ac:chgData name="Johanna Attias" userId="5cacb79c-3537-40fc-809a-78c82a8e5c51" providerId="ADAL" clId="{4D873783-7738-4DD8-ACCE-4F2D0E8A7BC3}" dt="2023-03-09T15:30:41.097" v="1117" actId="1076"/>
          <ac:graphicFrameMkLst>
            <pc:docMk/>
            <pc:sldMk cId="3308818668" sldId="496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4D873783-7738-4DD8-ACCE-4F2D0E8A7BC3}" dt="2023-03-09T15:31:16.874" v="1118" actId="1076"/>
          <ac:picMkLst>
            <pc:docMk/>
            <pc:sldMk cId="3308818668" sldId="496"/>
            <ac:picMk id="30" creationId="{685631FB-FE80-4661-8DDB-7808D89E3741}"/>
          </ac:picMkLst>
        </pc:picChg>
      </pc:sldChg>
      <pc:sldChg chg="delSp modSp mod">
        <pc:chgData name="Johanna Attias" userId="5cacb79c-3537-40fc-809a-78c82a8e5c51" providerId="ADAL" clId="{4D873783-7738-4DD8-ACCE-4F2D0E8A7BC3}" dt="2023-03-13T13:56:22.760" v="1942" actId="113"/>
        <pc:sldMkLst>
          <pc:docMk/>
          <pc:sldMk cId="4053537837" sldId="498"/>
        </pc:sldMkLst>
        <pc:spChg chg="del">
          <ac:chgData name="Johanna Attias" userId="5cacb79c-3537-40fc-809a-78c82a8e5c51" providerId="ADAL" clId="{4D873783-7738-4DD8-ACCE-4F2D0E8A7BC3}" dt="2023-03-13T13:55:28.736" v="1941" actId="478"/>
          <ac:spMkLst>
            <pc:docMk/>
            <pc:sldMk cId="4053537837" sldId="498"/>
            <ac:spMk id="9" creationId="{BD6F190C-64D1-4194-AC56-3F5CECAFBAFD}"/>
          </ac:spMkLst>
        </pc:spChg>
        <pc:graphicFrameChg chg="modGraphic">
          <ac:chgData name="Johanna Attias" userId="5cacb79c-3537-40fc-809a-78c82a8e5c51" providerId="ADAL" clId="{4D873783-7738-4DD8-ACCE-4F2D0E8A7BC3}" dt="2023-03-13T13:56:22.760" v="1942" actId="113"/>
          <ac:graphicFrameMkLst>
            <pc:docMk/>
            <pc:sldMk cId="4053537837" sldId="49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3:56:53.825" v="1947"/>
        <pc:sldMkLst>
          <pc:docMk/>
          <pc:sldMk cId="4273621535" sldId="499"/>
        </pc:sldMkLst>
        <pc:spChg chg="del">
          <ac:chgData name="Johanna Attias" userId="5cacb79c-3537-40fc-809a-78c82a8e5c51" providerId="ADAL" clId="{4D873783-7738-4DD8-ACCE-4F2D0E8A7BC3}" dt="2023-03-13T13:56:48.955" v="1946" actId="478"/>
          <ac:spMkLst>
            <pc:docMk/>
            <pc:sldMk cId="4273621535" sldId="499"/>
            <ac:spMk id="19" creationId="{72357444-AAE0-4E32-BF3A-FE8A04476ACA}"/>
          </ac:spMkLst>
        </pc:spChg>
        <pc:graphicFrameChg chg="mod">
          <ac:chgData name="Johanna Attias" userId="5cacb79c-3537-40fc-809a-78c82a8e5c51" providerId="ADAL" clId="{4D873783-7738-4DD8-ACCE-4F2D0E8A7BC3}" dt="2023-03-13T13:56:53.825" v="1947"/>
          <ac:graphicFrameMkLst>
            <pc:docMk/>
            <pc:sldMk cId="4273621535" sldId="499"/>
            <ac:graphicFrameMk id="23" creationId="{D8A653DD-C5B6-45DE-B3C3-C26A898A9889}"/>
          </ac:graphicFrameMkLst>
        </pc:graphicFrameChg>
      </pc:sldChg>
      <pc:sldChg chg="modSp">
        <pc:chgData name="Johanna Attias" userId="5cacb79c-3537-40fc-809a-78c82a8e5c51" providerId="ADAL" clId="{4D873783-7738-4DD8-ACCE-4F2D0E8A7BC3}" dt="2023-03-13T13:56:38.333" v="1943"/>
        <pc:sldMkLst>
          <pc:docMk/>
          <pc:sldMk cId="3749648089" sldId="500"/>
        </pc:sldMkLst>
        <pc:graphicFrameChg chg="mod">
          <ac:chgData name="Johanna Attias" userId="5cacb79c-3537-40fc-809a-78c82a8e5c51" providerId="ADAL" clId="{4D873783-7738-4DD8-ACCE-4F2D0E8A7BC3}" dt="2023-03-13T13:56:38.333" v="1943"/>
          <ac:graphicFrameMkLst>
            <pc:docMk/>
            <pc:sldMk cId="3749648089" sldId="500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3:56:44.847" v="1945"/>
        <pc:sldMkLst>
          <pc:docMk/>
          <pc:sldMk cId="729127008" sldId="501"/>
        </pc:sldMkLst>
        <pc:spChg chg="del">
          <ac:chgData name="Johanna Attias" userId="5cacb79c-3537-40fc-809a-78c82a8e5c51" providerId="ADAL" clId="{4D873783-7738-4DD8-ACCE-4F2D0E8A7BC3}" dt="2023-03-13T13:56:42.003" v="1944" actId="478"/>
          <ac:spMkLst>
            <pc:docMk/>
            <pc:sldMk cId="729127008" sldId="501"/>
            <ac:spMk id="19" creationId="{9FE67FD0-0312-402E-82B5-AD0E33325712}"/>
          </ac:spMkLst>
        </pc:spChg>
        <pc:graphicFrameChg chg="mod">
          <ac:chgData name="Johanna Attias" userId="5cacb79c-3537-40fc-809a-78c82a8e5c51" providerId="ADAL" clId="{4D873783-7738-4DD8-ACCE-4F2D0E8A7BC3}" dt="2023-03-13T13:56:44.847" v="1945"/>
          <ac:graphicFrameMkLst>
            <pc:docMk/>
            <pc:sldMk cId="729127008" sldId="501"/>
            <ac:graphicFrameMk id="23" creationId="{D8A653DD-C5B6-45DE-B3C3-C26A898A9889}"/>
          </ac:graphicFrameMkLst>
        </pc:graphicFrameChg>
      </pc:sldChg>
      <pc:sldChg chg="del">
        <pc:chgData name="Johanna Attias" userId="5cacb79c-3537-40fc-809a-78c82a8e5c51" providerId="ADAL" clId="{4D873783-7738-4DD8-ACCE-4F2D0E8A7BC3}" dt="2023-03-13T13:55:07.552" v="1937" actId="47"/>
        <pc:sldMkLst>
          <pc:docMk/>
          <pc:sldMk cId="3776244287" sldId="502"/>
        </pc:sldMkLst>
      </pc:sldChg>
      <pc:sldChg chg="delSp del mod">
        <pc:chgData name="Johanna Attias" userId="5cacb79c-3537-40fc-809a-78c82a8e5c51" providerId="ADAL" clId="{4D873783-7738-4DD8-ACCE-4F2D0E8A7BC3}" dt="2023-03-13T13:54:17.768" v="1934" actId="47"/>
        <pc:sldMkLst>
          <pc:docMk/>
          <pc:sldMk cId="1153489262" sldId="504"/>
        </pc:sldMkLst>
        <pc:spChg chg="del">
          <ac:chgData name="Johanna Attias" userId="5cacb79c-3537-40fc-809a-78c82a8e5c51" providerId="ADAL" clId="{4D873783-7738-4DD8-ACCE-4F2D0E8A7BC3}" dt="2023-03-13T13:52:24.386" v="1933" actId="478"/>
          <ac:spMkLst>
            <pc:docMk/>
            <pc:sldMk cId="1153489262" sldId="504"/>
            <ac:spMk id="2" creationId="{F102FEA6-2852-4CE7-BFE3-5ED934F12A0F}"/>
          </ac:spMkLst>
        </pc:spChg>
      </pc:sldChg>
      <pc:sldChg chg="del">
        <pc:chgData name="Johanna Attias" userId="5cacb79c-3537-40fc-809a-78c82a8e5c51" providerId="ADAL" clId="{4D873783-7738-4DD8-ACCE-4F2D0E8A7BC3}" dt="2023-03-13T13:54:18.748" v="1935" actId="47"/>
        <pc:sldMkLst>
          <pc:docMk/>
          <pc:sldMk cId="1524313646" sldId="505"/>
        </pc:sldMkLst>
      </pc:sldChg>
      <pc:sldChg chg="del">
        <pc:chgData name="Johanna Attias" userId="5cacb79c-3537-40fc-809a-78c82a8e5c51" providerId="ADAL" clId="{4D873783-7738-4DD8-ACCE-4F2D0E8A7BC3}" dt="2023-03-13T13:54:19.590" v="1936" actId="47"/>
        <pc:sldMkLst>
          <pc:docMk/>
          <pc:sldMk cId="257537199" sldId="506"/>
        </pc:sldMkLst>
      </pc:sldChg>
      <pc:sldChg chg="delSp modSp mod">
        <pc:chgData name="Johanna Attias" userId="5cacb79c-3537-40fc-809a-78c82a8e5c51" providerId="ADAL" clId="{4D873783-7738-4DD8-ACCE-4F2D0E8A7BC3}" dt="2023-03-13T13:59:04.540" v="1960" actId="113"/>
        <pc:sldMkLst>
          <pc:docMk/>
          <pc:sldMk cId="3615221137" sldId="507"/>
        </pc:sldMkLst>
        <pc:spChg chg="del">
          <ac:chgData name="Johanna Attias" userId="5cacb79c-3537-40fc-809a-78c82a8e5c51" providerId="ADAL" clId="{4D873783-7738-4DD8-ACCE-4F2D0E8A7BC3}" dt="2023-03-13T13:57:14.789" v="1948" actId="478"/>
          <ac:spMkLst>
            <pc:docMk/>
            <pc:sldMk cId="3615221137" sldId="507"/>
            <ac:spMk id="5" creationId="{8D4AAF70-3279-4C62-97B1-D762E71F32C5}"/>
          </ac:spMkLst>
        </pc:spChg>
        <pc:spChg chg="del">
          <ac:chgData name="Johanna Attias" userId="5cacb79c-3537-40fc-809a-78c82a8e5c51" providerId="ADAL" clId="{4D873783-7738-4DD8-ACCE-4F2D0E8A7BC3}" dt="2023-03-13T13:57:52.757" v="1950" actId="478"/>
          <ac:spMkLst>
            <pc:docMk/>
            <pc:sldMk cId="3615221137" sldId="507"/>
            <ac:spMk id="9" creationId="{CC28F8F5-3FD1-44DF-936C-BD1840307F04}"/>
          </ac:spMkLst>
        </pc:spChg>
        <pc:graphicFrameChg chg="modGraphic">
          <ac:chgData name="Johanna Attias" userId="5cacb79c-3537-40fc-809a-78c82a8e5c51" providerId="ADAL" clId="{4D873783-7738-4DD8-ACCE-4F2D0E8A7BC3}" dt="2023-03-13T13:59:04.540" v="1960" actId="113"/>
          <ac:graphicFrameMkLst>
            <pc:docMk/>
            <pc:sldMk cId="3615221137" sldId="507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4:31:58.800" v="1961"/>
        <pc:sldMkLst>
          <pc:docMk/>
          <pc:sldMk cId="39731388" sldId="508"/>
        </pc:sldMkLst>
        <pc:spChg chg="del">
          <ac:chgData name="Johanna Attias" userId="5cacb79c-3537-40fc-809a-78c82a8e5c51" providerId="ADAL" clId="{4D873783-7738-4DD8-ACCE-4F2D0E8A7BC3}" dt="2023-03-13T13:58:00.163" v="1951" actId="478"/>
          <ac:spMkLst>
            <pc:docMk/>
            <pc:sldMk cId="39731388" sldId="508"/>
            <ac:spMk id="20" creationId="{25823172-4E00-4BE4-A16F-3DC7EF8AEAC6}"/>
          </ac:spMkLst>
        </pc:spChg>
        <pc:spChg chg="del">
          <ac:chgData name="Johanna Attias" userId="5cacb79c-3537-40fc-809a-78c82a8e5c51" providerId="ADAL" clId="{4D873783-7738-4DD8-ACCE-4F2D0E8A7BC3}" dt="2023-03-13T13:58:01.670" v="1952" actId="478"/>
          <ac:spMkLst>
            <pc:docMk/>
            <pc:sldMk cId="39731388" sldId="508"/>
            <ac:spMk id="21" creationId="{3165BEE2-6CE3-4A2B-8E6E-453DB491F3AC}"/>
          </ac:spMkLst>
        </pc:spChg>
        <pc:graphicFrameChg chg="mod">
          <ac:chgData name="Johanna Attias" userId="5cacb79c-3537-40fc-809a-78c82a8e5c51" providerId="ADAL" clId="{4D873783-7738-4DD8-ACCE-4F2D0E8A7BC3}" dt="2023-03-13T14:31:58.800" v="1961"/>
          <ac:graphicFrameMkLst>
            <pc:docMk/>
            <pc:sldMk cId="39731388" sldId="508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4:32:04.847" v="1962"/>
        <pc:sldMkLst>
          <pc:docMk/>
          <pc:sldMk cId="4239271616" sldId="509"/>
        </pc:sldMkLst>
        <pc:spChg chg="del">
          <ac:chgData name="Johanna Attias" userId="5cacb79c-3537-40fc-809a-78c82a8e5c51" providerId="ADAL" clId="{4D873783-7738-4DD8-ACCE-4F2D0E8A7BC3}" dt="2023-03-13T13:58:09.365" v="1955" actId="478"/>
          <ac:spMkLst>
            <pc:docMk/>
            <pc:sldMk cId="4239271616" sldId="509"/>
            <ac:spMk id="20" creationId="{9380C5E0-0CA3-4579-9789-20D25F903F1F}"/>
          </ac:spMkLst>
        </pc:spChg>
        <pc:spChg chg="del">
          <ac:chgData name="Johanna Attias" userId="5cacb79c-3537-40fc-809a-78c82a8e5c51" providerId="ADAL" clId="{4D873783-7738-4DD8-ACCE-4F2D0E8A7BC3}" dt="2023-03-13T13:58:07.945" v="1954" actId="478"/>
          <ac:spMkLst>
            <pc:docMk/>
            <pc:sldMk cId="4239271616" sldId="509"/>
            <ac:spMk id="21" creationId="{86460BD7-D7D8-4A13-A38F-BBAC2304E725}"/>
          </ac:spMkLst>
        </pc:spChg>
        <pc:graphicFrameChg chg="mod">
          <ac:chgData name="Johanna Attias" userId="5cacb79c-3537-40fc-809a-78c82a8e5c51" providerId="ADAL" clId="{4D873783-7738-4DD8-ACCE-4F2D0E8A7BC3}" dt="2023-03-13T14:32:04.847" v="1962"/>
          <ac:graphicFrameMkLst>
            <pc:docMk/>
            <pc:sldMk cId="4239271616" sldId="509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13T14:32:09.096" v="1963"/>
        <pc:sldMkLst>
          <pc:docMk/>
          <pc:sldMk cId="3519864022" sldId="510"/>
        </pc:sldMkLst>
        <pc:spChg chg="del">
          <ac:chgData name="Johanna Attias" userId="5cacb79c-3537-40fc-809a-78c82a8e5c51" providerId="ADAL" clId="{4D873783-7738-4DD8-ACCE-4F2D0E8A7BC3}" dt="2023-03-13T13:58:14.936" v="1957" actId="478"/>
          <ac:spMkLst>
            <pc:docMk/>
            <pc:sldMk cId="3519864022" sldId="510"/>
            <ac:spMk id="20" creationId="{3122C7E4-694A-4490-A948-53CE3DF3A29D}"/>
          </ac:spMkLst>
        </pc:spChg>
        <pc:spChg chg="del">
          <ac:chgData name="Johanna Attias" userId="5cacb79c-3537-40fc-809a-78c82a8e5c51" providerId="ADAL" clId="{4D873783-7738-4DD8-ACCE-4F2D0E8A7BC3}" dt="2023-03-13T13:58:16.315" v="1958" actId="478"/>
          <ac:spMkLst>
            <pc:docMk/>
            <pc:sldMk cId="3519864022" sldId="510"/>
            <ac:spMk id="21" creationId="{F3C92354-E9C3-4714-9FC5-5F51A5D518B2}"/>
          </ac:spMkLst>
        </pc:spChg>
        <pc:graphicFrameChg chg="mod">
          <ac:chgData name="Johanna Attias" userId="5cacb79c-3537-40fc-809a-78c82a8e5c51" providerId="ADAL" clId="{4D873783-7738-4DD8-ACCE-4F2D0E8A7BC3}" dt="2023-03-13T14:32:09.096" v="1963"/>
          <ac:graphicFrameMkLst>
            <pc:docMk/>
            <pc:sldMk cId="3519864022" sldId="510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13T13:49:57.090" v="1925" actId="478"/>
        <pc:sldMkLst>
          <pc:docMk/>
          <pc:sldMk cId="983937207" sldId="511"/>
        </pc:sldMkLst>
        <pc:graphicFrameChg chg="mod">
          <ac:chgData name="Johanna Attias" userId="5cacb79c-3537-40fc-809a-78c82a8e5c51" providerId="ADAL" clId="{4D873783-7738-4DD8-ACCE-4F2D0E8A7BC3}" dt="2023-03-13T13:49:25.591" v="1915"/>
          <ac:graphicFrameMkLst>
            <pc:docMk/>
            <pc:sldMk cId="983937207" sldId="511"/>
            <ac:graphicFrameMk id="23" creationId="{D8A653DD-C5B6-45DE-B3C3-C26A898A9889}"/>
          </ac:graphicFrameMkLst>
        </pc:graphicFrameChg>
        <pc:picChg chg="add del mod">
          <ac:chgData name="Johanna Attias" userId="5cacb79c-3537-40fc-809a-78c82a8e5c51" providerId="ADAL" clId="{4D873783-7738-4DD8-ACCE-4F2D0E8A7BC3}" dt="2023-03-13T13:49:56.703" v="1924" actId="22"/>
          <ac:picMkLst>
            <pc:docMk/>
            <pc:sldMk cId="983937207" sldId="511"/>
            <ac:picMk id="4" creationId="{4D984ED8-22B5-99A3-995A-28396A107457}"/>
          </ac:picMkLst>
        </pc:picChg>
        <pc:picChg chg="add del">
          <ac:chgData name="Johanna Attias" userId="5cacb79c-3537-40fc-809a-78c82a8e5c51" providerId="ADAL" clId="{4D873783-7738-4DD8-ACCE-4F2D0E8A7BC3}" dt="2023-03-13T13:49:57.090" v="1925" actId="478"/>
          <ac:picMkLst>
            <pc:docMk/>
            <pc:sldMk cId="983937207" sldId="511"/>
            <ac:picMk id="22" creationId="{23239D60-42E4-40D6-BEA3-09AB2A01C34F}"/>
          </ac:picMkLst>
        </pc:picChg>
      </pc:sldChg>
      <pc:sldChg chg="delSp modSp mod">
        <pc:chgData name="Johanna Attias" userId="5cacb79c-3537-40fc-809a-78c82a8e5c51" providerId="ADAL" clId="{4D873783-7738-4DD8-ACCE-4F2D0E8A7BC3}" dt="2023-03-13T13:48:22.629" v="1905"/>
        <pc:sldMkLst>
          <pc:docMk/>
          <pc:sldMk cId="63806035" sldId="512"/>
        </pc:sldMkLst>
        <pc:spChg chg="del">
          <ac:chgData name="Johanna Attias" userId="5cacb79c-3537-40fc-809a-78c82a8e5c51" providerId="ADAL" clId="{4D873783-7738-4DD8-ACCE-4F2D0E8A7BC3}" dt="2023-03-13T13:48:20.403" v="1904" actId="478"/>
          <ac:spMkLst>
            <pc:docMk/>
            <pc:sldMk cId="63806035" sldId="512"/>
            <ac:spMk id="25" creationId="{246E21C5-4AED-4953-8563-6284096C1290}"/>
          </ac:spMkLst>
        </pc:spChg>
        <pc:graphicFrameChg chg="mod">
          <ac:chgData name="Johanna Attias" userId="5cacb79c-3537-40fc-809a-78c82a8e5c51" providerId="ADAL" clId="{4D873783-7738-4DD8-ACCE-4F2D0E8A7BC3}" dt="2023-03-13T13:48:22.629" v="1905"/>
          <ac:graphicFrameMkLst>
            <pc:docMk/>
            <pc:sldMk cId="63806035" sldId="512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57:48.025" v="981"/>
        <pc:sldMkLst>
          <pc:docMk/>
          <pc:sldMk cId="1115618659" sldId="513"/>
        </pc:sldMkLst>
        <pc:spChg chg="del">
          <ac:chgData name="Johanna Attias" userId="5cacb79c-3537-40fc-809a-78c82a8e5c51" providerId="ADAL" clId="{4D873783-7738-4DD8-ACCE-4F2D0E8A7BC3}" dt="2023-03-09T14:13:11.320" v="946" actId="478"/>
          <ac:spMkLst>
            <pc:docMk/>
            <pc:sldMk cId="1115618659" sldId="513"/>
            <ac:spMk id="26" creationId="{C432B201-8B4D-4D53-8B19-D2B88CAE059A}"/>
          </ac:spMkLst>
        </pc:spChg>
        <pc:spChg chg="del">
          <ac:chgData name="Johanna Attias" userId="5cacb79c-3537-40fc-809a-78c82a8e5c51" providerId="ADAL" clId="{4D873783-7738-4DD8-ACCE-4F2D0E8A7BC3}" dt="2023-03-09T14:13:12.750" v="947" actId="478"/>
          <ac:spMkLst>
            <pc:docMk/>
            <pc:sldMk cId="1115618659" sldId="513"/>
            <ac:spMk id="27" creationId="{E71CC5AA-BDFE-4207-9652-203EB0D7E342}"/>
          </ac:spMkLst>
        </pc:spChg>
        <pc:graphicFrameChg chg="mod">
          <ac:chgData name="Johanna Attias" userId="5cacb79c-3537-40fc-809a-78c82a8e5c51" providerId="ADAL" clId="{4D873783-7738-4DD8-ACCE-4F2D0E8A7BC3}" dt="2023-03-09T14:57:48.025" v="981"/>
          <ac:graphicFrameMkLst>
            <pc:docMk/>
            <pc:sldMk cId="1115618659" sldId="513"/>
            <ac:graphicFrameMk id="23" creationId="{D8A653DD-C5B6-45DE-B3C3-C26A898A9889}"/>
          </ac:graphicFrameMkLst>
        </pc:graphicFrameChg>
      </pc:sldChg>
      <pc:sldChg chg="delSp modSp mod">
        <pc:chgData name="Johanna Attias" userId="5cacb79c-3537-40fc-809a-78c82a8e5c51" providerId="ADAL" clId="{4D873783-7738-4DD8-ACCE-4F2D0E8A7BC3}" dt="2023-03-09T14:55:27.830" v="955"/>
        <pc:sldMkLst>
          <pc:docMk/>
          <pc:sldMk cId="3271823538" sldId="514"/>
        </pc:sldMkLst>
        <pc:spChg chg="del">
          <ac:chgData name="Johanna Attias" userId="5cacb79c-3537-40fc-809a-78c82a8e5c51" providerId="ADAL" clId="{4D873783-7738-4DD8-ACCE-4F2D0E8A7BC3}" dt="2023-03-09T14:13:07.692" v="945" actId="478"/>
          <ac:spMkLst>
            <pc:docMk/>
            <pc:sldMk cId="3271823538" sldId="514"/>
            <ac:spMk id="21" creationId="{8CA10AA8-E532-4BFF-8B1B-EE083696085A}"/>
          </ac:spMkLst>
        </pc:spChg>
        <pc:graphicFrameChg chg="mod">
          <ac:chgData name="Johanna Attias" userId="5cacb79c-3537-40fc-809a-78c82a8e5c51" providerId="ADAL" clId="{4D873783-7738-4DD8-ACCE-4F2D0E8A7BC3}" dt="2023-03-09T14:55:27.830" v="955"/>
          <ac:graphicFrameMkLst>
            <pc:docMk/>
            <pc:sldMk cId="3271823538" sldId="514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6:02:39.828" v="1519"/>
        <pc:sldMkLst>
          <pc:docMk/>
          <pc:sldMk cId="1624998318" sldId="515"/>
        </pc:sldMkLst>
        <pc:spChg chg="mod">
          <ac:chgData name="Johanna Attias" userId="5cacb79c-3537-40fc-809a-78c82a8e5c51" providerId="ADAL" clId="{4D873783-7738-4DD8-ACCE-4F2D0E8A7BC3}" dt="2023-03-09T15:54:55.217" v="1361" actId="1076"/>
          <ac:spMkLst>
            <pc:docMk/>
            <pc:sldMk cId="1624998318" sldId="515"/>
            <ac:spMk id="3" creationId="{416ED11B-A103-4976-9EDB-13DD8E28E2DD}"/>
          </ac:spMkLst>
        </pc:spChg>
        <pc:spChg chg="del">
          <ac:chgData name="Johanna Attias" userId="5cacb79c-3537-40fc-809a-78c82a8e5c51" providerId="ADAL" clId="{4D873783-7738-4DD8-ACCE-4F2D0E8A7BC3}" dt="2023-03-09T15:52:34.544" v="1330" actId="478"/>
          <ac:spMkLst>
            <pc:docMk/>
            <pc:sldMk cId="1624998318" sldId="515"/>
            <ac:spMk id="4" creationId="{1E158D1B-B212-4F85-9F34-D6DC9C64960E}"/>
          </ac:spMkLst>
        </pc:spChg>
        <pc:graphicFrameChg chg="add del mod modGraphic">
          <ac:chgData name="Johanna Attias" userId="5cacb79c-3537-40fc-809a-78c82a8e5c51" providerId="ADAL" clId="{4D873783-7738-4DD8-ACCE-4F2D0E8A7BC3}" dt="2023-03-09T15:54:02.854" v="1351" actId="478"/>
          <ac:graphicFrameMkLst>
            <pc:docMk/>
            <pc:sldMk cId="1624998318" sldId="515"/>
            <ac:graphicFrameMk id="5" creationId="{BA25B003-3A1C-94D4-EF8B-B7FEB4661E51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5:55:25.209" v="1372" actId="478"/>
          <ac:graphicFrameMkLst>
            <pc:docMk/>
            <pc:sldMk cId="1624998318" sldId="515"/>
            <ac:graphicFrameMk id="9" creationId="{F4A296F2-5C4C-7BA1-BA92-BC003AA1B68D}"/>
          </ac:graphicFrameMkLst>
        </pc:graphicFrameChg>
        <pc:graphicFrameChg chg="mod modGraphic">
          <ac:chgData name="Johanna Attias" userId="5cacb79c-3537-40fc-809a-78c82a8e5c51" providerId="ADAL" clId="{4D873783-7738-4DD8-ACCE-4F2D0E8A7BC3}" dt="2023-03-09T15:55:30.932" v="1374" actId="1076"/>
          <ac:graphicFrameMkLst>
            <pc:docMk/>
            <pc:sldMk cId="1624998318" sldId="515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6:02:39.828" v="1519"/>
          <ac:picMkLst>
            <pc:docMk/>
            <pc:sldMk cId="1624998318" sldId="515"/>
            <ac:picMk id="10" creationId="{73A058A7-3AB8-D34D-2270-CD99151F9954}"/>
          </ac:picMkLst>
        </pc:picChg>
        <pc:picChg chg="add mod">
          <ac:chgData name="Johanna Attias" userId="5cacb79c-3537-40fc-809a-78c82a8e5c51" providerId="ADAL" clId="{4D873783-7738-4DD8-ACCE-4F2D0E8A7BC3}" dt="2023-03-09T16:02:39.828" v="1519"/>
          <ac:picMkLst>
            <pc:docMk/>
            <pc:sldMk cId="1624998318" sldId="515"/>
            <ac:picMk id="11" creationId="{0E8611FA-F06A-BCD5-6CEE-CF65C93C07E6}"/>
          </ac:picMkLst>
        </pc:picChg>
        <pc:picChg chg="del">
          <ac:chgData name="Johanna Attias" userId="5cacb79c-3537-40fc-809a-78c82a8e5c51" providerId="ADAL" clId="{4D873783-7738-4DD8-ACCE-4F2D0E8A7BC3}" dt="2023-03-09T16:02:38.954" v="1518" actId="478"/>
          <ac:picMkLst>
            <pc:docMk/>
            <pc:sldMk cId="1624998318" sldId="515"/>
            <ac:picMk id="25" creationId="{54964804-6FBC-4D87-8BFD-C29183AF21F5}"/>
          </ac:picMkLst>
        </pc:picChg>
      </pc:sldChg>
      <pc:sldChg chg="del">
        <pc:chgData name="Johanna Attias" userId="5cacb79c-3537-40fc-809a-78c82a8e5c51" providerId="ADAL" clId="{4D873783-7738-4DD8-ACCE-4F2D0E8A7BC3}" dt="2023-03-09T16:00:53.842" v="1491" actId="47"/>
        <pc:sldMkLst>
          <pc:docMk/>
          <pc:sldMk cId="1551244150" sldId="516"/>
        </pc:sldMkLst>
      </pc:sldChg>
      <pc:sldChg chg="delSp modSp mod">
        <pc:chgData name="Johanna Attias" userId="5cacb79c-3537-40fc-809a-78c82a8e5c51" providerId="ADAL" clId="{4D873783-7738-4DD8-ACCE-4F2D0E8A7BC3}" dt="2023-03-13T13:16:50.165" v="1699"/>
        <pc:sldMkLst>
          <pc:docMk/>
          <pc:sldMk cId="3957841003" sldId="522"/>
        </pc:sldMkLst>
        <pc:spChg chg="del">
          <ac:chgData name="Johanna Attias" userId="5cacb79c-3537-40fc-809a-78c82a8e5c51" providerId="ADAL" clId="{4D873783-7738-4DD8-ACCE-4F2D0E8A7BC3}" dt="2023-03-09T14:55:54.255" v="956" actId="478"/>
          <ac:spMkLst>
            <pc:docMk/>
            <pc:sldMk cId="3957841003" sldId="522"/>
            <ac:spMk id="21" creationId="{C91027F0-C706-4F77-861C-B2C48777DA7A}"/>
          </ac:spMkLst>
        </pc:spChg>
        <pc:spChg chg="del">
          <ac:chgData name="Johanna Attias" userId="5cacb79c-3537-40fc-809a-78c82a8e5c51" providerId="ADAL" clId="{4D873783-7738-4DD8-ACCE-4F2D0E8A7BC3}" dt="2023-02-13T14:56:04.635" v="48" actId="478"/>
          <ac:spMkLst>
            <pc:docMk/>
            <pc:sldMk cId="3957841003" sldId="522"/>
            <ac:spMk id="22" creationId="{56F18E4F-9733-4D8B-A390-54E6838F3B01}"/>
          </ac:spMkLst>
        </pc:spChg>
        <pc:spChg chg="del">
          <ac:chgData name="Johanna Attias" userId="5cacb79c-3537-40fc-809a-78c82a8e5c51" providerId="ADAL" clId="{4D873783-7738-4DD8-ACCE-4F2D0E8A7BC3}" dt="2023-02-13T14:57:18.425" v="60" actId="478"/>
          <ac:spMkLst>
            <pc:docMk/>
            <pc:sldMk cId="3957841003" sldId="522"/>
            <ac:spMk id="23" creationId="{79BF2190-A6CA-4525-BBC3-FD6852AAFFB1}"/>
          </ac:spMkLst>
        </pc:spChg>
        <pc:spChg chg="del">
          <ac:chgData name="Johanna Attias" userId="5cacb79c-3537-40fc-809a-78c82a8e5c51" providerId="ADAL" clId="{4D873783-7738-4DD8-ACCE-4F2D0E8A7BC3}" dt="2023-02-13T14:58:24.088" v="72" actId="478"/>
          <ac:spMkLst>
            <pc:docMk/>
            <pc:sldMk cId="3957841003" sldId="522"/>
            <ac:spMk id="24" creationId="{4849115E-F214-49F0-9B22-EEE3DFA5EF64}"/>
          </ac:spMkLst>
        </pc:spChg>
        <pc:spChg chg="del">
          <ac:chgData name="Johanna Attias" userId="5cacb79c-3537-40fc-809a-78c82a8e5c51" providerId="ADAL" clId="{4D873783-7738-4DD8-ACCE-4F2D0E8A7BC3}" dt="2023-02-13T14:59:11.660" v="84" actId="478"/>
          <ac:spMkLst>
            <pc:docMk/>
            <pc:sldMk cId="3957841003" sldId="522"/>
            <ac:spMk id="25" creationId="{85E23EC0-1911-47DA-AA7E-A2BC0FA8D241}"/>
          </ac:spMkLst>
        </pc:spChg>
        <pc:spChg chg="del">
          <ac:chgData name="Johanna Attias" userId="5cacb79c-3537-40fc-809a-78c82a8e5c51" providerId="ADAL" clId="{4D873783-7738-4DD8-ACCE-4F2D0E8A7BC3}" dt="2023-03-09T14:55:55.393" v="957" actId="478"/>
          <ac:spMkLst>
            <pc:docMk/>
            <pc:sldMk cId="3957841003" sldId="522"/>
            <ac:spMk id="27" creationId="{550F84A1-344F-4531-B153-01998B1AEF81}"/>
          </ac:spMkLst>
        </pc:spChg>
        <pc:spChg chg="del">
          <ac:chgData name="Johanna Attias" userId="5cacb79c-3537-40fc-809a-78c82a8e5c51" providerId="ADAL" clId="{4D873783-7738-4DD8-ACCE-4F2D0E8A7BC3}" dt="2023-03-09T14:55:56.301" v="958" actId="478"/>
          <ac:spMkLst>
            <pc:docMk/>
            <pc:sldMk cId="3957841003" sldId="522"/>
            <ac:spMk id="28" creationId="{05B06779-FED8-4CEF-B8C3-4717099D50A8}"/>
          </ac:spMkLst>
        </pc:spChg>
        <pc:graphicFrameChg chg="mod">
          <ac:chgData name="Johanna Attias" userId="5cacb79c-3537-40fc-809a-78c82a8e5c51" providerId="ADAL" clId="{4D873783-7738-4DD8-ACCE-4F2D0E8A7BC3}" dt="2023-03-13T13:16:50.165" v="1699"/>
          <ac:graphicFrameMkLst>
            <pc:docMk/>
            <pc:sldMk cId="3957841003" sldId="522"/>
            <ac:graphicFrameMk id="17" creationId="{C1F50CD8-2A0F-48CC-824F-8AB9BF0B1FF2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4:59:20.644" v="986"/>
        <pc:sldMkLst>
          <pc:docMk/>
          <pc:sldMk cId="4013936349" sldId="523"/>
        </pc:sldMkLst>
        <pc:spChg chg="del">
          <ac:chgData name="Johanna Attias" userId="5cacb79c-3537-40fc-809a-78c82a8e5c51" providerId="ADAL" clId="{4D873783-7738-4DD8-ACCE-4F2D0E8A7BC3}" dt="2023-03-09T14:56:00.893" v="959" actId="478"/>
          <ac:spMkLst>
            <pc:docMk/>
            <pc:sldMk cId="4013936349" sldId="523"/>
            <ac:spMk id="23" creationId="{8CF737FB-ADBE-4245-8FE2-5E1ACA436AE4}"/>
          </ac:spMkLst>
        </pc:spChg>
        <pc:spChg chg="del">
          <ac:chgData name="Johanna Attias" userId="5cacb79c-3537-40fc-809a-78c82a8e5c51" providerId="ADAL" clId="{4D873783-7738-4DD8-ACCE-4F2D0E8A7BC3}" dt="2023-03-09T14:56:01.873" v="960" actId="478"/>
          <ac:spMkLst>
            <pc:docMk/>
            <pc:sldMk cId="4013936349" sldId="523"/>
            <ac:spMk id="24" creationId="{6CED5552-14D8-4CC9-B4CF-4D7D64070312}"/>
          </ac:spMkLst>
        </pc:spChg>
        <pc:spChg chg="del">
          <ac:chgData name="Johanna Attias" userId="5cacb79c-3537-40fc-809a-78c82a8e5c51" providerId="ADAL" clId="{4D873783-7738-4DD8-ACCE-4F2D0E8A7BC3}" dt="2023-03-09T14:56:02.949" v="961" actId="478"/>
          <ac:spMkLst>
            <pc:docMk/>
            <pc:sldMk cId="4013936349" sldId="523"/>
            <ac:spMk id="25" creationId="{7608AB40-FCE9-4C7A-89F0-161DD65A2E7D}"/>
          </ac:spMkLst>
        </pc:spChg>
        <pc:spChg chg="del">
          <ac:chgData name="Johanna Attias" userId="5cacb79c-3537-40fc-809a-78c82a8e5c51" providerId="ADAL" clId="{4D873783-7738-4DD8-ACCE-4F2D0E8A7BC3}" dt="2023-03-09T14:56:04.006" v="962" actId="478"/>
          <ac:spMkLst>
            <pc:docMk/>
            <pc:sldMk cId="4013936349" sldId="523"/>
            <ac:spMk id="26" creationId="{4DAF3171-689D-456C-B712-27F3E6B8A87F}"/>
          </ac:spMkLst>
        </pc:spChg>
        <pc:spChg chg="del">
          <ac:chgData name="Johanna Attias" userId="5cacb79c-3537-40fc-809a-78c82a8e5c51" providerId="ADAL" clId="{4D873783-7738-4DD8-ACCE-4F2D0E8A7BC3}" dt="2023-03-09T14:56:04.812" v="963" actId="478"/>
          <ac:spMkLst>
            <pc:docMk/>
            <pc:sldMk cId="4013936349" sldId="523"/>
            <ac:spMk id="27" creationId="{07D54F14-C600-4F0A-8192-260784232CB7}"/>
          </ac:spMkLst>
        </pc:spChg>
        <pc:spChg chg="del">
          <ac:chgData name="Johanna Attias" userId="5cacb79c-3537-40fc-809a-78c82a8e5c51" providerId="ADAL" clId="{4D873783-7738-4DD8-ACCE-4F2D0E8A7BC3}" dt="2023-03-09T14:56:05.663" v="964" actId="478"/>
          <ac:spMkLst>
            <pc:docMk/>
            <pc:sldMk cId="4013936349" sldId="523"/>
            <ac:spMk id="30" creationId="{B4D28EA6-A6F6-426D-8EB2-FAA044C9FCC1}"/>
          </ac:spMkLst>
        </pc:spChg>
        <pc:spChg chg="del">
          <ac:chgData name="Johanna Attias" userId="5cacb79c-3537-40fc-809a-78c82a8e5c51" providerId="ADAL" clId="{4D873783-7738-4DD8-ACCE-4F2D0E8A7BC3}" dt="2023-03-09T14:56:06.462" v="965" actId="478"/>
          <ac:spMkLst>
            <pc:docMk/>
            <pc:sldMk cId="4013936349" sldId="523"/>
            <ac:spMk id="31" creationId="{5C97402B-7CC4-466C-B24F-AFBAA1E76D19}"/>
          </ac:spMkLst>
        </pc:spChg>
        <pc:spChg chg="del">
          <ac:chgData name="Johanna Attias" userId="5cacb79c-3537-40fc-809a-78c82a8e5c51" providerId="ADAL" clId="{4D873783-7738-4DD8-ACCE-4F2D0E8A7BC3}" dt="2023-03-09T14:56:07.383" v="966" actId="478"/>
          <ac:spMkLst>
            <pc:docMk/>
            <pc:sldMk cId="4013936349" sldId="523"/>
            <ac:spMk id="32" creationId="{BB4B2BA3-3056-4030-9FFA-7B96D459C8C2}"/>
          </ac:spMkLst>
        </pc:spChg>
        <pc:spChg chg="del">
          <ac:chgData name="Johanna Attias" userId="5cacb79c-3537-40fc-809a-78c82a8e5c51" providerId="ADAL" clId="{4D873783-7738-4DD8-ACCE-4F2D0E8A7BC3}" dt="2023-03-09T14:56:13.495" v="969" actId="478"/>
          <ac:spMkLst>
            <pc:docMk/>
            <pc:sldMk cId="4013936349" sldId="523"/>
            <ac:spMk id="38" creationId="{B7B255D0-FBE3-4E2E-A68B-FB473B99575E}"/>
          </ac:spMkLst>
        </pc:spChg>
        <pc:spChg chg="del">
          <ac:chgData name="Johanna Attias" userId="5cacb79c-3537-40fc-809a-78c82a8e5c51" providerId="ADAL" clId="{4D873783-7738-4DD8-ACCE-4F2D0E8A7BC3}" dt="2023-03-09T14:56:14.628" v="970" actId="478"/>
          <ac:spMkLst>
            <pc:docMk/>
            <pc:sldMk cId="4013936349" sldId="523"/>
            <ac:spMk id="39" creationId="{A6B9935C-C843-41B7-AB31-52C20356FCC8}"/>
          </ac:spMkLst>
        </pc:spChg>
        <pc:spChg chg="del">
          <ac:chgData name="Johanna Attias" userId="5cacb79c-3537-40fc-809a-78c82a8e5c51" providerId="ADAL" clId="{4D873783-7738-4DD8-ACCE-4F2D0E8A7BC3}" dt="2023-03-09T14:56:15.605" v="971" actId="478"/>
          <ac:spMkLst>
            <pc:docMk/>
            <pc:sldMk cId="4013936349" sldId="523"/>
            <ac:spMk id="40" creationId="{264FD34B-12FB-4C6E-8E0C-0CEBE8CF49EC}"/>
          </ac:spMkLst>
        </pc:spChg>
        <pc:spChg chg="del">
          <ac:chgData name="Johanna Attias" userId="5cacb79c-3537-40fc-809a-78c82a8e5c51" providerId="ADAL" clId="{4D873783-7738-4DD8-ACCE-4F2D0E8A7BC3}" dt="2023-03-09T14:56:16.672" v="972" actId="478"/>
          <ac:spMkLst>
            <pc:docMk/>
            <pc:sldMk cId="4013936349" sldId="523"/>
            <ac:spMk id="41" creationId="{D34B1BF6-FC72-479C-A2AE-1FC8CBCCACBC}"/>
          </ac:spMkLst>
        </pc:spChg>
        <pc:spChg chg="del">
          <ac:chgData name="Johanna Attias" userId="5cacb79c-3537-40fc-809a-78c82a8e5c51" providerId="ADAL" clId="{4D873783-7738-4DD8-ACCE-4F2D0E8A7BC3}" dt="2023-03-09T14:56:18.004" v="973" actId="478"/>
          <ac:spMkLst>
            <pc:docMk/>
            <pc:sldMk cId="4013936349" sldId="523"/>
            <ac:spMk id="42" creationId="{680EB599-CDD3-40C8-84F1-8D6F429F34FF}"/>
          </ac:spMkLst>
        </pc:spChg>
        <pc:spChg chg="del">
          <ac:chgData name="Johanna Attias" userId="5cacb79c-3537-40fc-809a-78c82a8e5c51" providerId="ADAL" clId="{4D873783-7738-4DD8-ACCE-4F2D0E8A7BC3}" dt="2023-03-09T14:56:19.092" v="974" actId="478"/>
          <ac:spMkLst>
            <pc:docMk/>
            <pc:sldMk cId="4013936349" sldId="523"/>
            <ac:spMk id="43" creationId="{F1293081-0B42-4ABA-AD96-C0C4AEB41E8B}"/>
          </ac:spMkLst>
        </pc:spChg>
        <pc:graphicFrameChg chg="add del mod">
          <ac:chgData name="Johanna Attias" userId="5cacb79c-3537-40fc-809a-78c82a8e5c51" providerId="ADAL" clId="{4D873783-7738-4DD8-ACCE-4F2D0E8A7BC3}" dt="2023-03-09T14:59:20.644" v="986"/>
          <ac:graphicFrameMkLst>
            <pc:docMk/>
            <pc:sldMk cId="4013936349" sldId="523"/>
            <ac:graphicFrameMk id="15" creationId="{8570E263-C272-46CD-9B74-BA7922A589EB}"/>
          </ac:graphicFrameMkLst>
        </pc:graphicFrameChg>
      </pc:sldChg>
      <pc:sldChg chg="modSp mod">
        <pc:chgData name="Johanna Attias" userId="5cacb79c-3537-40fc-809a-78c82a8e5c51" providerId="ADAL" clId="{4D873783-7738-4DD8-ACCE-4F2D0E8A7BC3}" dt="2023-03-09T16:09:58.309" v="1576" actId="113"/>
        <pc:sldMkLst>
          <pc:docMk/>
          <pc:sldMk cId="2678646486" sldId="524"/>
        </pc:sldMkLst>
        <pc:graphicFrameChg chg="modGraphic">
          <ac:chgData name="Johanna Attias" userId="5cacb79c-3537-40fc-809a-78c82a8e5c51" providerId="ADAL" clId="{4D873783-7738-4DD8-ACCE-4F2D0E8A7BC3}" dt="2023-03-09T16:09:58.309" v="1576" actId="113"/>
          <ac:graphicFrameMkLst>
            <pc:docMk/>
            <pc:sldMk cId="2678646486" sldId="524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4D873783-7738-4DD8-ACCE-4F2D0E8A7BC3}" dt="2023-03-09T16:11:07.669" v="1579" actId="113"/>
        <pc:sldMkLst>
          <pc:docMk/>
          <pc:sldMk cId="864076715" sldId="525"/>
        </pc:sldMkLst>
        <pc:graphicFrameChg chg="modGraphic">
          <ac:chgData name="Johanna Attias" userId="5cacb79c-3537-40fc-809a-78c82a8e5c51" providerId="ADAL" clId="{4D873783-7738-4DD8-ACCE-4F2D0E8A7BC3}" dt="2023-03-09T16:11:07.669" v="1579" actId="113"/>
          <ac:graphicFrameMkLst>
            <pc:docMk/>
            <pc:sldMk cId="864076715" sldId="525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4D873783-7738-4DD8-ACCE-4F2D0E8A7BC3}" dt="2023-03-07T15:30:40.439" v="365" actId="790"/>
        <pc:sldMkLst>
          <pc:docMk/>
          <pc:sldMk cId="622695295" sldId="526"/>
        </pc:sldMkLst>
        <pc:graphicFrameChg chg="mod modGraphic">
          <ac:chgData name="Johanna Attias" userId="5cacb79c-3537-40fc-809a-78c82a8e5c51" providerId="ADAL" clId="{4D873783-7738-4DD8-ACCE-4F2D0E8A7BC3}" dt="2023-03-07T15:30:40.439" v="365" actId="790"/>
          <ac:graphicFrameMkLst>
            <pc:docMk/>
            <pc:sldMk cId="622695295" sldId="526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2:57:44.583" v="597" actId="14100"/>
        <pc:sldMkLst>
          <pc:docMk/>
          <pc:sldMk cId="971956367" sldId="527"/>
        </pc:sldMkLst>
        <pc:spChg chg="add mod">
          <ac:chgData name="Johanna Attias" userId="5cacb79c-3537-40fc-809a-78c82a8e5c51" providerId="ADAL" clId="{4D873783-7738-4DD8-ACCE-4F2D0E8A7BC3}" dt="2023-03-09T12:57:38.424" v="596"/>
          <ac:spMkLst>
            <pc:docMk/>
            <pc:sldMk cId="971956367" sldId="527"/>
            <ac:spMk id="3" creationId="{38214BF6-C6AF-5A16-87BA-9A70B183951B}"/>
          </ac:spMkLst>
        </pc:spChg>
        <pc:graphicFrameChg chg="mod modGraphic">
          <ac:chgData name="Johanna Attias" userId="5cacb79c-3537-40fc-809a-78c82a8e5c51" providerId="ADAL" clId="{4D873783-7738-4DD8-ACCE-4F2D0E8A7BC3}" dt="2023-03-09T12:56:40.153" v="588" actId="14100"/>
          <ac:graphicFrameMkLst>
            <pc:docMk/>
            <pc:sldMk cId="971956367" sldId="527"/>
            <ac:graphicFrameMk id="23" creationId="{D8A653DD-C5B6-45DE-B3C3-C26A898A9889}"/>
          </ac:graphicFrameMkLst>
        </pc:graphicFrameChg>
        <pc:picChg chg="mod">
          <ac:chgData name="Johanna Attias" userId="5cacb79c-3537-40fc-809a-78c82a8e5c51" providerId="ADAL" clId="{4D873783-7738-4DD8-ACCE-4F2D0E8A7BC3}" dt="2023-03-09T12:57:44.583" v="597" actId="14100"/>
          <ac:picMkLst>
            <pc:docMk/>
            <pc:sldMk cId="971956367" sldId="527"/>
            <ac:picMk id="30" creationId="{7804DB66-545F-409E-9E7C-78F0DFA2C08F}"/>
          </ac:picMkLst>
        </pc:picChg>
        <pc:picChg chg="del">
          <ac:chgData name="Johanna Attias" userId="5cacb79c-3537-40fc-809a-78c82a8e5c51" providerId="ADAL" clId="{4D873783-7738-4DD8-ACCE-4F2D0E8A7BC3}" dt="2023-03-09T12:57:04.676" v="593" actId="478"/>
          <ac:picMkLst>
            <pc:docMk/>
            <pc:sldMk cId="971956367" sldId="527"/>
            <ac:picMk id="31" creationId="{9555C1E0-3FDD-4639-87FD-387C5D68E99C}"/>
          </ac:picMkLst>
        </pc:picChg>
      </pc:sldChg>
      <pc:sldChg chg="modSp mod">
        <pc:chgData name="Johanna Attias" userId="5cacb79c-3537-40fc-809a-78c82a8e5c51" providerId="ADAL" clId="{4D873783-7738-4DD8-ACCE-4F2D0E8A7BC3}" dt="2023-03-13T13:27:15.941" v="1785" actId="20577"/>
        <pc:sldMkLst>
          <pc:docMk/>
          <pc:sldMk cId="3346117462" sldId="528"/>
        </pc:sldMkLst>
        <pc:graphicFrameChg chg="mod modGraphic">
          <ac:chgData name="Johanna Attias" userId="5cacb79c-3537-40fc-809a-78c82a8e5c51" providerId="ADAL" clId="{4D873783-7738-4DD8-ACCE-4F2D0E8A7BC3}" dt="2023-03-13T13:27:15.941" v="1785" actId="20577"/>
          <ac:graphicFrameMkLst>
            <pc:docMk/>
            <pc:sldMk cId="3346117462" sldId="528"/>
            <ac:graphicFrameMk id="23" creationId="{D8A653DD-C5B6-45DE-B3C3-C26A898A9889}"/>
          </ac:graphicFrameMkLst>
        </pc:graphicFrameChg>
      </pc:sldChg>
      <pc:sldChg chg="modSp mod">
        <pc:chgData name="Johanna Attias" userId="5cacb79c-3537-40fc-809a-78c82a8e5c51" providerId="ADAL" clId="{4D873783-7738-4DD8-ACCE-4F2D0E8A7BC3}" dt="2023-03-09T16:14:43.523" v="1600" actId="113"/>
        <pc:sldMkLst>
          <pc:docMk/>
          <pc:sldMk cId="1046257194" sldId="529"/>
        </pc:sldMkLst>
        <pc:graphicFrameChg chg="mod modGraphic">
          <ac:chgData name="Johanna Attias" userId="5cacb79c-3537-40fc-809a-78c82a8e5c51" providerId="ADAL" clId="{4D873783-7738-4DD8-ACCE-4F2D0E8A7BC3}" dt="2023-03-09T16:14:43.523" v="1600" actId="113"/>
          <ac:graphicFrameMkLst>
            <pc:docMk/>
            <pc:sldMk cId="1046257194" sldId="529"/>
            <ac:graphicFrameMk id="23" creationId="{D8A653DD-C5B6-45DE-B3C3-C26A898A9889}"/>
          </ac:graphicFrameMkLst>
        </pc:graphicFrameChg>
      </pc:sldChg>
      <pc:sldChg chg="addSp delSp modSp mod">
        <pc:chgData name="Johanna Attias" userId="5cacb79c-3537-40fc-809a-78c82a8e5c51" providerId="ADAL" clId="{4D873783-7738-4DD8-ACCE-4F2D0E8A7BC3}" dt="2023-03-09T16:05:10.008" v="1547" actId="14100"/>
        <pc:sldMkLst>
          <pc:docMk/>
          <pc:sldMk cId="2020431916" sldId="535"/>
        </pc:sldMkLst>
        <pc:spChg chg="del">
          <ac:chgData name="Johanna Attias" userId="5cacb79c-3537-40fc-809a-78c82a8e5c51" providerId="ADAL" clId="{4D873783-7738-4DD8-ACCE-4F2D0E8A7BC3}" dt="2023-03-09T16:03:26.330" v="1527" actId="478"/>
          <ac:spMkLst>
            <pc:docMk/>
            <pc:sldMk cId="2020431916" sldId="535"/>
            <ac:spMk id="3" creationId="{AD4F0AAF-9431-43D3-9614-872006B14C8A}"/>
          </ac:spMkLst>
        </pc:spChg>
        <pc:spChg chg="del">
          <ac:chgData name="Johanna Attias" userId="5cacb79c-3537-40fc-809a-78c82a8e5c51" providerId="ADAL" clId="{4D873783-7738-4DD8-ACCE-4F2D0E8A7BC3}" dt="2023-03-09T16:03:23.691" v="1526" actId="478"/>
          <ac:spMkLst>
            <pc:docMk/>
            <pc:sldMk cId="2020431916" sldId="535"/>
            <ac:spMk id="4" creationId="{FDC86940-990A-4516-A740-C34C92377149}"/>
          </ac:spMkLst>
        </pc:spChg>
        <pc:graphicFrameChg chg="add mod modGraphic">
          <ac:chgData name="Johanna Attias" userId="5cacb79c-3537-40fc-809a-78c82a8e5c51" providerId="ADAL" clId="{4D873783-7738-4DD8-ACCE-4F2D0E8A7BC3}" dt="2023-03-09T16:05:10.008" v="1547" actId="14100"/>
          <ac:graphicFrameMkLst>
            <pc:docMk/>
            <pc:sldMk cId="2020431916" sldId="535"/>
            <ac:graphicFrameMk id="5" creationId="{53E0FA79-112B-C5C2-EBC9-A5CDC5F3D9C9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6:05:02.480" v="1545" actId="478"/>
          <ac:graphicFrameMkLst>
            <pc:docMk/>
            <pc:sldMk cId="2020431916" sldId="535"/>
            <ac:graphicFrameMk id="11" creationId="{051A85CB-6196-DF32-8412-F5388CF3EE75}"/>
          </ac:graphicFrameMkLst>
        </pc:graphicFrameChg>
        <pc:graphicFrameChg chg="del">
          <ac:chgData name="Johanna Attias" userId="5cacb79c-3537-40fc-809a-78c82a8e5c51" providerId="ADAL" clId="{4D873783-7738-4DD8-ACCE-4F2D0E8A7BC3}" dt="2023-03-09T16:02:52.660" v="1522" actId="478"/>
          <ac:graphicFrameMkLst>
            <pc:docMk/>
            <pc:sldMk cId="2020431916" sldId="535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6:03:38.802" v="1528"/>
          <ac:picMkLst>
            <pc:docMk/>
            <pc:sldMk cId="2020431916" sldId="535"/>
            <ac:picMk id="9" creationId="{FB0111E6-29CD-FCCA-F8CC-5FECD0861050}"/>
          </ac:picMkLst>
        </pc:picChg>
        <pc:picChg chg="add mod">
          <ac:chgData name="Johanna Attias" userId="5cacb79c-3537-40fc-809a-78c82a8e5c51" providerId="ADAL" clId="{4D873783-7738-4DD8-ACCE-4F2D0E8A7BC3}" dt="2023-03-09T16:03:38.802" v="1528"/>
          <ac:picMkLst>
            <pc:docMk/>
            <pc:sldMk cId="2020431916" sldId="535"/>
            <ac:picMk id="10" creationId="{81D51A2C-F399-62A2-0EBD-204F3A23A810}"/>
          </ac:picMkLst>
        </pc:picChg>
        <pc:picChg chg="del">
          <ac:chgData name="Johanna Attias" userId="5cacb79c-3537-40fc-809a-78c82a8e5c51" providerId="ADAL" clId="{4D873783-7738-4DD8-ACCE-4F2D0E8A7BC3}" dt="2023-03-09T16:02:54.071" v="1523" actId="478"/>
          <ac:picMkLst>
            <pc:docMk/>
            <pc:sldMk cId="2020431916" sldId="535"/>
            <ac:picMk id="25" creationId="{54964804-6FBC-4D87-8BFD-C29183AF21F5}"/>
          </ac:picMkLst>
        </pc:picChg>
      </pc:sldChg>
      <pc:sldChg chg="del">
        <pc:chgData name="Johanna Attias" userId="5cacb79c-3537-40fc-809a-78c82a8e5c51" providerId="ADAL" clId="{4D873783-7738-4DD8-ACCE-4F2D0E8A7BC3}" dt="2023-03-09T16:03:20.392" v="1525" actId="47"/>
        <pc:sldMkLst>
          <pc:docMk/>
          <pc:sldMk cId="1883386067" sldId="536"/>
        </pc:sldMkLst>
      </pc:sldChg>
      <pc:sldChg chg="addSp delSp modSp mod">
        <pc:chgData name="Johanna Attias" userId="5cacb79c-3537-40fc-809a-78c82a8e5c51" providerId="ADAL" clId="{4D873783-7738-4DD8-ACCE-4F2D0E8A7BC3}" dt="2023-03-09T16:06:35.794" v="1555" actId="1076"/>
        <pc:sldMkLst>
          <pc:docMk/>
          <pc:sldMk cId="1396699603" sldId="537"/>
        </pc:sldMkLst>
        <pc:spChg chg="add mod">
          <ac:chgData name="Johanna Attias" userId="5cacb79c-3537-40fc-809a-78c82a8e5c51" providerId="ADAL" clId="{4D873783-7738-4DD8-ACCE-4F2D0E8A7BC3}" dt="2023-03-09T16:06:35.794" v="1555" actId="1076"/>
          <ac:spMkLst>
            <pc:docMk/>
            <pc:sldMk cId="1396699603" sldId="537"/>
            <ac:spMk id="9" creationId="{05C30DE0-1324-46C3-15A2-012C43334784}"/>
          </ac:spMkLst>
        </pc:spChg>
        <pc:graphicFrameChg chg="add mod">
          <ac:chgData name="Johanna Attias" userId="5cacb79c-3537-40fc-809a-78c82a8e5c51" providerId="ADAL" clId="{4D873783-7738-4DD8-ACCE-4F2D0E8A7BC3}" dt="2023-03-09T16:04:10.124" v="1531"/>
          <ac:graphicFrameMkLst>
            <pc:docMk/>
            <pc:sldMk cId="1396699603" sldId="537"/>
            <ac:graphicFrameMk id="3" creationId="{068F931B-4B35-0B12-4E69-029DE868F4FE}"/>
          </ac:graphicFrameMkLst>
        </pc:graphicFrameChg>
        <pc:graphicFrameChg chg="del">
          <ac:chgData name="Johanna Attias" userId="5cacb79c-3537-40fc-809a-78c82a8e5c51" providerId="ADAL" clId="{4D873783-7738-4DD8-ACCE-4F2D0E8A7BC3}" dt="2023-03-09T16:03:49.889" v="1529" actId="478"/>
          <ac:graphicFrameMkLst>
            <pc:docMk/>
            <pc:sldMk cId="1396699603" sldId="537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6:04:13.989" v="1532" actId="1076"/>
          <ac:picMkLst>
            <pc:docMk/>
            <pc:sldMk cId="1396699603" sldId="537"/>
            <ac:picMk id="4" creationId="{1ED1FCE2-38D3-9D83-1405-E8D4E55BE353}"/>
          </ac:picMkLst>
        </pc:picChg>
        <pc:picChg chg="add mod">
          <ac:chgData name="Johanna Attias" userId="5cacb79c-3537-40fc-809a-78c82a8e5c51" providerId="ADAL" clId="{4D873783-7738-4DD8-ACCE-4F2D0E8A7BC3}" dt="2023-03-09T16:04:10.124" v="1531"/>
          <ac:picMkLst>
            <pc:docMk/>
            <pc:sldMk cId="1396699603" sldId="537"/>
            <ac:picMk id="5" creationId="{12A9DA1A-7825-D475-6E90-4E7E65C6751B}"/>
          </ac:picMkLst>
        </pc:picChg>
        <pc:picChg chg="del">
          <ac:chgData name="Johanna Attias" userId="5cacb79c-3537-40fc-809a-78c82a8e5c51" providerId="ADAL" clId="{4D873783-7738-4DD8-ACCE-4F2D0E8A7BC3}" dt="2023-03-09T16:03:51.556" v="1530" actId="478"/>
          <ac:picMkLst>
            <pc:docMk/>
            <pc:sldMk cId="1396699603" sldId="537"/>
            <ac:picMk id="25" creationId="{54964804-6FBC-4D87-8BFD-C29183AF21F5}"/>
          </ac:picMkLst>
        </pc:picChg>
      </pc:sldChg>
      <pc:sldChg chg="addSp delSp modSp mod">
        <pc:chgData name="Johanna Attias" userId="5cacb79c-3537-40fc-809a-78c82a8e5c51" providerId="ADAL" clId="{4D873783-7738-4DD8-ACCE-4F2D0E8A7BC3}" dt="2023-03-09T16:02:22.525" v="1515" actId="1076"/>
        <pc:sldMkLst>
          <pc:docMk/>
          <pc:sldMk cId="2198872942" sldId="538"/>
        </pc:sldMkLst>
        <pc:spChg chg="mod ord">
          <ac:chgData name="Johanna Attias" userId="5cacb79c-3537-40fc-809a-78c82a8e5c51" providerId="ADAL" clId="{4D873783-7738-4DD8-ACCE-4F2D0E8A7BC3}" dt="2023-03-09T15:55:59.851" v="1378" actId="1076"/>
          <ac:spMkLst>
            <pc:docMk/>
            <pc:sldMk cId="2198872942" sldId="538"/>
            <ac:spMk id="3" creationId="{416ED11B-A103-4976-9EDB-13DD8E28E2DD}"/>
          </ac:spMkLst>
        </pc:spChg>
        <pc:spChg chg="del mod">
          <ac:chgData name="Johanna Attias" userId="5cacb79c-3537-40fc-809a-78c82a8e5c51" providerId="ADAL" clId="{4D873783-7738-4DD8-ACCE-4F2D0E8A7BC3}" dt="2023-03-09T15:49:30.588" v="1305" actId="478"/>
          <ac:spMkLst>
            <pc:docMk/>
            <pc:sldMk cId="2198872942" sldId="538"/>
            <ac:spMk id="4" creationId="{1E787AF0-ADC8-477E-8B94-084F20AB8D8D}"/>
          </ac:spMkLst>
        </pc:spChg>
        <pc:graphicFrameChg chg="add mod modGraphic">
          <ac:chgData name="Johanna Attias" userId="5cacb79c-3537-40fc-809a-78c82a8e5c51" providerId="ADAL" clId="{4D873783-7738-4DD8-ACCE-4F2D0E8A7BC3}" dt="2023-03-09T15:55:56.875" v="1377" actId="14100"/>
          <ac:graphicFrameMkLst>
            <pc:docMk/>
            <pc:sldMk cId="2198872942" sldId="538"/>
            <ac:graphicFrameMk id="5" creationId="{AAFFA21E-91E3-194F-1DA1-89B2E8DC8EA9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5:53:06.599" v="1337" actId="21"/>
          <ac:graphicFrameMkLst>
            <pc:docMk/>
            <pc:sldMk cId="2198872942" sldId="538"/>
            <ac:graphicFrameMk id="9" creationId="{7989CEB0-9D23-F4D1-9250-FD96C48AA129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5:54:48.387" v="1360" actId="21"/>
          <ac:graphicFrameMkLst>
            <pc:docMk/>
            <pc:sldMk cId="2198872942" sldId="538"/>
            <ac:graphicFrameMk id="10" creationId="{BE208FF7-87E5-9CFB-234A-6FAD48C05BE3}"/>
          </ac:graphicFrameMkLst>
        </pc:graphicFrameChg>
        <pc:graphicFrameChg chg="del">
          <ac:chgData name="Johanna Attias" userId="5cacb79c-3537-40fc-809a-78c82a8e5c51" providerId="ADAL" clId="{4D873783-7738-4DD8-ACCE-4F2D0E8A7BC3}" dt="2023-03-09T15:48:51.505" v="1300" actId="478"/>
          <ac:graphicFrameMkLst>
            <pc:docMk/>
            <pc:sldMk cId="2198872942" sldId="538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6:02:20.915" v="1514" actId="1076"/>
          <ac:picMkLst>
            <pc:docMk/>
            <pc:sldMk cId="2198872942" sldId="538"/>
            <ac:picMk id="11" creationId="{FD6C3ECE-FDA2-F637-9FF1-5651D41AE0DE}"/>
          </ac:picMkLst>
        </pc:picChg>
        <pc:picChg chg="add mod">
          <ac:chgData name="Johanna Attias" userId="5cacb79c-3537-40fc-809a-78c82a8e5c51" providerId="ADAL" clId="{4D873783-7738-4DD8-ACCE-4F2D0E8A7BC3}" dt="2023-03-09T16:02:22.525" v="1515" actId="1076"/>
          <ac:picMkLst>
            <pc:docMk/>
            <pc:sldMk cId="2198872942" sldId="538"/>
            <ac:picMk id="12" creationId="{AE1B83E7-631D-BF69-E733-21944F6B905F}"/>
          </ac:picMkLst>
        </pc:picChg>
        <pc:picChg chg="del">
          <ac:chgData name="Johanna Attias" userId="5cacb79c-3537-40fc-809a-78c82a8e5c51" providerId="ADAL" clId="{4D873783-7738-4DD8-ACCE-4F2D0E8A7BC3}" dt="2023-03-09T16:01:52.673" v="1503" actId="478"/>
          <ac:picMkLst>
            <pc:docMk/>
            <pc:sldMk cId="2198872942" sldId="538"/>
            <ac:picMk id="25" creationId="{54964804-6FBC-4D87-8BFD-C29183AF21F5}"/>
          </ac:picMkLst>
        </pc:picChg>
      </pc:sldChg>
      <pc:sldChg chg="addSp delSp modSp mod">
        <pc:chgData name="Johanna Attias" userId="5cacb79c-3537-40fc-809a-78c82a8e5c51" providerId="ADAL" clId="{4D873783-7738-4DD8-ACCE-4F2D0E8A7BC3}" dt="2023-03-09T16:02:28.540" v="1517"/>
        <pc:sldMkLst>
          <pc:docMk/>
          <pc:sldMk cId="3614907212" sldId="539"/>
        </pc:sldMkLst>
        <pc:spChg chg="del">
          <ac:chgData name="Johanna Attias" userId="5cacb79c-3537-40fc-809a-78c82a8e5c51" providerId="ADAL" clId="{4D873783-7738-4DD8-ACCE-4F2D0E8A7BC3}" dt="2023-03-09T16:01:30.047" v="1500" actId="478"/>
          <ac:spMkLst>
            <pc:docMk/>
            <pc:sldMk cId="3614907212" sldId="539"/>
            <ac:spMk id="3" creationId="{73A87A1B-C2CE-4B86-835F-46B6E51C8AAA}"/>
          </ac:spMkLst>
        </pc:spChg>
        <pc:spChg chg="del">
          <ac:chgData name="Johanna Attias" userId="5cacb79c-3537-40fc-809a-78c82a8e5c51" providerId="ADAL" clId="{4D873783-7738-4DD8-ACCE-4F2D0E8A7BC3}" dt="2023-03-09T16:01:28.829" v="1499" actId="478"/>
          <ac:spMkLst>
            <pc:docMk/>
            <pc:sldMk cId="3614907212" sldId="539"/>
            <ac:spMk id="4" creationId="{BA467060-0600-4640-BF99-9D64BC8A0EA8}"/>
          </ac:spMkLst>
        </pc:spChg>
        <pc:spChg chg="add mod">
          <ac:chgData name="Johanna Attias" userId="5cacb79c-3537-40fc-809a-78c82a8e5c51" providerId="ADAL" clId="{4D873783-7738-4DD8-ACCE-4F2D0E8A7BC3}" dt="2023-03-09T16:01:40.544" v="1502"/>
          <ac:spMkLst>
            <pc:docMk/>
            <pc:sldMk cId="3614907212" sldId="539"/>
            <ac:spMk id="11" creationId="{7CE4D402-3DA6-64BC-1F9B-7FB4601E067F}"/>
          </ac:spMkLst>
        </pc:spChg>
        <pc:graphicFrameChg chg="add mod modGraphic">
          <ac:chgData name="Johanna Attias" userId="5cacb79c-3537-40fc-809a-78c82a8e5c51" providerId="ADAL" clId="{4D873783-7738-4DD8-ACCE-4F2D0E8A7BC3}" dt="2023-03-09T16:01:27.189" v="1498"/>
          <ac:graphicFrameMkLst>
            <pc:docMk/>
            <pc:sldMk cId="3614907212" sldId="539"/>
            <ac:graphicFrameMk id="5" creationId="{2F3CB411-2970-6CB7-CB46-81FC50626B4E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6:00:24.954" v="1483" actId="478"/>
          <ac:graphicFrameMkLst>
            <pc:docMk/>
            <pc:sldMk cId="3614907212" sldId="539"/>
            <ac:graphicFrameMk id="9" creationId="{6FD200FB-3E4C-A051-0756-C52797195303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6:01:24.979" v="1497" actId="478"/>
          <ac:graphicFrameMkLst>
            <pc:docMk/>
            <pc:sldMk cId="3614907212" sldId="539"/>
            <ac:graphicFrameMk id="10" creationId="{90B88F28-5B9A-6B24-0CFE-F0D3086A9FE2}"/>
          </ac:graphicFrameMkLst>
        </pc:graphicFrameChg>
        <pc:graphicFrameChg chg="del">
          <ac:chgData name="Johanna Attias" userId="5cacb79c-3537-40fc-809a-78c82a8e5c51" providerId="ADAL" clId="{4D873783-7738-4DD8-ACCE-4F2D0E8A7BC3}" dt="2023-03-09T15:56:10.860" v="1379" actId="478"/>
          <ac:graphicFrameMkLst>
            <pc:docMk/>
            <pc:sldMk cId="3614907212" sldId="539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6:02:28.540" v="1517"/>
          <ac:picMkLst>
            <pc:docMk/>
            <pc:sldMk cId="3614907212" sldId="539"/>
            <ac:picMk id="12" creationId="{B2240E77-432F-CA95-4E63-F5CAE2292C5C}"/>
          </ac:picMkLst>
        </pc:picChg>
        <pc:picChg chg="add mod">
          <ac:chgData name="Johanna Attias" userId="5cacb79c-3537-40fc-809a-78c82a8e5c51" providerId="ADAL" clId="{4D873783-7738-4DD8-ACCE-4F2D0E8A7BC3}" dt="2023-03-09T16:02:28.540" v="1517"/>
          <ac:picMkLst>
            <pc:docMk/>
            <pc:sldMk cId="3614907212" sldId="539"/>
            <ac:picMk id="13" creationId="{A132E680-03B8-424F-03B1-1A895274D60C}"/>
          </ac:picMkLst>
        </pc:picChg>
        <pc:picChg chg="del">
          <ac:chgData name="Johanna Attias" userId="5cacb79c-3537-40fc-809a-78c82a8e5c51" providerId="ADAL" clId="{4D873783-7738-4DD8-ACCE-4F2D0E8A7BC3}" dt="2023-03-09T16:02:28" v="1516" actId="478"/>
          <ac:picMkLst>
            <pc:docMk/>
            <pc:sldMk cId="3614907212" sldId="539"/>
            <ac:picMk id="25" creationId="{54964804-6FBC-4D87-8BFD-C29183AF21F5}"/>
          </ac:picMkLst>
        </pc:picChg>
      </pc:sldChg>
      <pc:sldChg chg="addSp delSp modSp mod">
        <pc:chgData name="Johanna Attias" userId="5cacb79c-3537-40fc-809a-78c82a8e5c51" providerId="ADAL" clId="{4D873783-7738-4DD8-ACCE-4F2D0E8A7BC3}" dt="2023-03-09T15:44:57.446" v="1257" actId="478"/>
        <pc:sldMkLst>
          <pc:docMk/>
          <pc:sldMk cId="3751030482" sldId="540"/>
        </pc:sldMkLst>
        <pc:spChg chg="add mod">
          <ac:chgData name="Johanna Attias" userId="5cacb79c-3537-40fc-809a-78c82a8e5c51" providerId="ADAL" clId="{4D873783-7738-4DD8-ACCE-4F2D0E8A7BC3}" dt="2023-03-09T15:43:12.885" v="1235"/>
          <ac:spMkLst>
            <pc:docMk/>
            <pc:sldMk cId="3751030482" sldId="540"/>
            <ac:spMk id="13" creationId="{AF5C41D4-1B9A-5E07-6E9B-35FC0D8DD72A}"/>
          </ac:spMkLst>
        </pc:spChg>
        <pc:graphicFrameChg chg="add del mod">
          <ac:chgData name="Johanna Attias" userId="5cacb79c-3537-40fc-809a-78c82a8e5c51" providerId="ADAL" clId="{4D873783-7738-4DD8-ACCE-4F2D0E8A7BC3}" dt="2023-03-09T15:37:31.460" v="1182" actId="478"/>
          <ac:graphicFrameMkLst>
            <pc:docMk/>
            <pc:sldMk cId="3751030482" sldId="540"/>
            <ac:graphicFrameMk id="3" creationId="{5AA87567-1A7D-7B42-662B-A4F55AEF76D7}"/>
          </ac:graphicFrameMkLst>
        </pc:graphicFrameChg>
        <pc:graphicFrameChg chg="add mod modGraphic">
          <ac:chgData name="Johanna Attias" userId="5cacb79c-3537-40fc-809a-78c82a8e5c51" providerId="ADAL" clId="{4D873783-7738-4DD8-ACCE-4F2D0E8A7BC3}" dt="2023-03-09T15:40:25.962" v="1214"/>
          <ac:graphicFrameMkLst>
            <pc:docMk/>
            <pc:sldMk cId="3751030482" sldId="540"/>
            <ac:graphicFrameMk id="4" creationId="{922104B3-B401-BFAF-C935-BA754D43B1EA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5:40:22.259" v="1213" actId="478"/>
          <ac:graphicFrameMkLst>
            <pc:docMk/>
            <pc:sldMk cId="3751030482" sldId="540"/>
            <ac:graphicFrameMk id="11" creationId="{27C7170C-8622-BEB4-7A52-C0FAE5A339E4}"/>
          </ac:graphicFrameMkLst>
        </pc:graphicFrameChg>
        <pc:graphicFrameChg chg="add del mod">
          <ac:chgData name="Johanna Attias" userId="5cacb79c-3537-40fc-809a-78c82a8e5c51" providerId="ADAL" clId="{4D873783-7738-4DD8-ACCE-4F2D0E8A7BC3}" dt="2023-03-09T15:43:01.519" v="1234" actId="478"/>
          <ac:graphicFrameMkLst>
            <pc:docMk/>
            <pc:sldMk cId="3751030482" sldId="540"/>
            <ac:graphicFrameMk id="12" creationId="{A35C96B5-CACA-C5BD-6762-3DAB1688E35B}"/>
          </ac:graphicFrameMkLst>
        </pc:graphicFrameChg>
        <pc:graphicFrameChg chg="add del modGraphic">
          <ac:chgData name="Johanna Attias" userId="5cacb79c-3537-40fc-809a-78c82a8e5c51" providerId="ADAL" clId="{4D873783-7738-4DD8-ACCE-4F2D0E8A7BC3}" dt="2023-03-09T15:44:57.446" v="1257" actId="478"/>
          <ac:graphicFrameMkLst>
            <pc:docMk/>
            <pc:sldMk cId="3751030482" sldId="540"/>
            <ac:graphicFrameMk id="14" creationId="{A888C8DF-15B4-2C13-28CF-2418F7E0204F}"/>
          </ac:graphicFrameMkLst>
        </pc:graphicFrameChg>
        <pc:graphicFrameChg chg="del">
          <ac:chgData name="Johanna Attias" userId="5cacb79c-3537-40fc-809a-78c82a8e5c51" providerId="ADAL" clId="{4D873783-7738-4DD8-ACCE-4F2D0E8A7BC3}" dt="2023-03-09T15:37:01.259" v="1179" actId="478"/>
          <ac:graphicFrameMkLst>
            <pc:docMk/>
            <pc:sldMk cId="3751030482" sldId="540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5:38:48.224" v="1196" actId="1076"/>
          <ac:picMkLst>
            <pc:docMk/>
            <pc:sldMk cId="3751030482" sldId="540"/>
            <ac:picMk id="7" creationId="{D3B5D9DB-9B58-7861-97B5-030AB80578D9}"/>
          </ac:picMkLst>
        </pc:picChg>
        <pc:picChg chg="add mod">
          <ac:chgData name="Johanna Attias" userId="5cacb79c-3537-40fc-809a-78c82a8e5c51" providerId="ADAL" clId="{4D873783-7738-4DD8-ACCE-4F2D0E8A7BC3}" dt="2023-03-09T15:38:50.316" v="1197" actId="1076"/>
          <ac:picMkLst>
            <pc:docMk/>
            <pc:sldMk cId="3751030482" sldId="540"/>
            <ac:picMk id="10" creationId="{59A81A5D-A853-A6DF-96AF-B44D4EFDF27A}"/>
          </ac:picMkLst>
        </pc:picChg>
        <pc:picChg chg="del">
          <ac:chgData name="Johanna Attias" userId="5cacb79c-3537-40fc-809a-78c82a8e5c51" providerId="ADAL" clId="{4D873783-7738-4DD8-ACCE-4F2D0E8A7BC3}" dt="2023-03-09T15:37:42.207" v="1185" actId="478"/>
          <ac:picMkLst>
            <pc:docMk/>
            <pc:sldMk cId="3751030482" sldId="540"/>
            <ac:picMk id="25" creationId="{54964804-6FBC-4D87-8BFD-C29183AF21F5}"/>
          </ac:picMkLst>
        </pc:picChg>
      </pc:sldChg>
      <pc:sldChg chg="addSp delSp modSp mod">
        <pc:chgData name="Johanna Attias" userId="5cacb79c-3537-40fc-809a-78c82a8e5c51" providerId="ADAL" clId="{4D873783-7738-4DD8-ACCE-4F2D0E8A7BC3}" dt="2023-03-09T15:48:39.378" v="1299" actId="14100"/>
        <pc:sldMkLst>
          <pc:docMk/>
          <pc:sldMk cId="3685867203" sldId="541"/>
        </pc:sldMkLst>
        <pc:spChg chg="del">
          <ac:chgData name="Johanna Attias" userId="5cacb79c-3537-40fc-809a-78c82a8e5c51" providerId="ADAL" clId="{4D873783-7738-4DD8-ACCE-4F2D0E8A7BC3}" dt="2023-03-09T15:36:45.618" v="1176" actId="478"/>
          <ac:spMkLst>
            <pc:docMk/>
            <pc:sldMk cId="3685867203" sldId="541"/>
            <ac:spMk id="3" creationId="{FF2EBB20-5885-4A1F-8AE8-B477C785F7C2}"/>
          </ac:spMkLst>
        </pc:spChg>
        <pc:spChg chg="del">
          <ac:chgData name="Johanna Attias" userId="5cacb79c-3537-40fc-809a-78c82a8e5c51" providerId="ADAL" clId="{4D873783-7738-4DD8-ACCE-4F2D0E8A7BC3}" dt="2023-03-09T15:36:43.875" v="1175" actId="478"/>
          <ac:spMkLst>
            <pc:docMk/>
            <pc:sldMk cId="3685867203" sldId="541"/>
            <ac:spMk id="4" creationId="{DC7063DA-41FF-453A-8420-68A824CCEBE7}"/>
          </ac:spMkLst>
        </pc:spChg>
        <pc:spChg chg="mod">
          <ac:chgData name="Johanna Attias" userId="5cacb79c-3537-40fc-809a-78c82a8e5c51" providerId="ADAL" clId="{4D873783-7738-4DD8-ACCE-4F2D0E8A7BC3}" dt="2023-03-09T15:36:35.680" v="1174" actId="20577"/>
          <ac:spMkLst>
            <pc:docMk/>
            <pc:sldMk cId="3685867203" sldId="541"/>
            <ac:spMk id="34" creationId="{6AC28527-E98E-4741-BC67-422BF406E72F}"/>
          </ac:spMkLst>
        </pc:spChg>
        <pc:graphicFrameChg chg="add mod modGraphic">
          <ac:chgData name="Johanna Attias" userId="5cacb79c-3537-40fc-809a-78c82a8e5c51" providerId="ADAL" clId="{4D873783-7738-4DD8-ACCE-4F2D0E8A7BC3}" dt="2023-03-09T15:48:39.378" v="1299" actId="14100"/>
          <ac:graphicFrameMkLst>
            <pc:docMk/>
            <pc:sldMk cId="3685867203" sldId="541"/>
            <ac:graphicFrameMk id="5" creationId="{04C38AFF-34FD-263F-5ABB-094F30EA1B83}"/>
          </ac:graphicFrameMkLst>
        </pc:graphicFrameChg>
        <pc:graphicFrameChg chg="del">
          <ac:chgData name="Johanna Attias" userId="5cacb79c-3537-40fc-809a-78c82a8e5c51" providerId="ADAL" clId="{4D873783-7738-4DD8-ACCE-4F2D0E8A7BC3}" dt="2023-03-09T15:34:16.182" v="1151" actId="478"/>
          <ac:graphicFrameMkLst>
            <pc:docMk/>
            <pc:sldMk cId="3685867203" sldId="541"/>
            <ac:graphicFrameMk id="23" creationId="{D8A653DD-C5B6-45DE-B3C3-C26A898A9889}"/>
          </ac:graphicFrameMkLst>
        </pc:graphicFrameChg>
        <pc:picChg chg="add mod">
          <ac:chgData name="Johanna Attias" userId="5cacb79c-3537-40fc-809a-78c82a8e5c51" providerId="ADAL" clId="{4D873783-7738-4DD8-ACCE-4F2D0E8A7BC3}" dt="2023-03-09T15:39:17.020" v="1202" actId="1076"/>
          <ac:picMkLst>
            <pc:docMk/>
            <pc:sldMk cId="3685867203" sldId="541"/>
            <ac:picMk id="9" creationId="{5AF9DE90-BF21-8278-F6A9-3E17A12F1721}"/>
          </ac:picMkLst>
        </pc:picChg>
        <pc:picChg chg="del">
          <ac:chgData name="Johanna Attias" userId="5cacb79c-3537-40fc-809a-78c82a8e5c51" providerId="ADAL" clId="{4D873783-7738-4DD8-ACCE-4F2D0E8A7BC3}" dt="2023-03-09T15:39:00.536" v="1198" actId="478"/>
          <ac:picMkLst>
            <pc:docMk/>
            <pc:sldMk cId="3685867203" sldId="541"/>
            <ac:picMk id="25" creationId="{54964804-6FBC-4D87-8BFD-C29183AF21F5}"/>
          </ac:picMkLst>
        </pc:picChg>
      </pc:sldChg>
      <pc:sldChg chg="delSp del mod">
        <pc:chgData name="Johanna Attias" userId="5cacb79c-3537-40fc-809a-78c82a8e5c51" providerId="ADAL" clId="{4D873783-7738-4DD8-ACCE-4F2D0E8A7BC3}" dt="2023-03-09T15:36:50.728" v="1177" actId="47"/>
        <pc:sldMkLst>
          <pc:docMk/>
          <pc:sldMk cId="3784270584" sldId="542"/>
        </pc:sldMkLst>
        <pc:graphicFrameChg chg="del">
          <ac:chgData name="Johanna Attias" userId="5cacb79c-3537-40fc-809a-78c82a8e5c51" providerId="ADAL" clId="{4D873783-7738-4DD8-ACCE-4F2D0E8A7BC3}" dt="2023-03-09T15:34:21.177" v="1152" actId="478"/>
          <ac:graphicFrameMkLst>
            <pc:docMk/>
            <pc:sldMk cId="3784270584" sldId="542"/>
            <ac:graphicFrameMk id="23" creationId="{D8A653DD-C5B6-45DE-B3C3-C26A898A9889}"/>
          </ac:graphicFrameMkLst>
        </pc:graphicFrameChg>
      </pc:sldChg>
      <pc:sldChg chg="del">
        <pc:chgData name="Johanna Attias" userId="5cacb79c-3537-40fc-809a-78c82a8e5c51" providerId="ADAL" clId="{4D873783-7738-4DD8-ACCE-4F2D0E8A7BC3}" dt="2023-03-09T15:36:52.808" v="1178" actId="47"/>
        <pc:sldMkLst>
          <pc:docMk/>
          <pc:sldMk cId="506406196" sldId="543"/>
        </pc:sldMkLst>
      </pc:sldChg>
      <pc:sldChg chg="delSp modSp add mod">
        <pc:chgData name="Johanna Attias" userId="5cacb79c-3537-40fc-809a-78c82a8e5c51" providerId="ADAL" clId="{4D873783-7738-4DD8-ACCE-4F2D0E8A7BC3}" dt="2023-03-09T13:04:53.009" v="679" actId="3626"/>
        <pc:sldMkLst>
          <pc:docMk/>
          <pc:sldMk cId="4287250746" sldId="544"/>
        </pc:sldMkLst>
        <pc:spChg chg="mod">
          <ac:chgData name="Johanna Attias" userId="5cacb79c-3537-40fc-809a-78c82a8e5c51" providerId="ADAL" clId="{4D873783-7738-4DD8-ACCE-4F2D0E8A7BC3}" dt="2023-03-09T13:01:01.670" v="666" actId="1076"/>
          <ac:spMkLst>
            <pc:docMk/>
            <pc:sldMk cId="4287250746" sldId="544"/>
            <ac:spMk id="3" creationId="{38214BF6-C6AF-5A16-87BA-9A70B183951B}"/>
          </ac:spMkLst>
        </pc:spChg>
        <pc:graphicFrameChg chg="mod modGraphic">
          <ac:chgData name="Johanna Attias" userId="5cacb79c-3537-40fc-809a-78c82a8e5c51" providerId="ADAL" clId="{4D873783-7738-4DD8-ACCE-4F2D0E8A7BC3}" dt="2023-03-09T13:04:53.009" v="679" actId="3626"/>
          <ac:graphicFrameMkLst>
            <pc:docMk/>
            <pc:sldMk cId="4287250746" sldId="544"/>
            <ac:graphicFrameMk id="23" creationId="{D8A653DD-C5B6-45DE-B3C3-C26A898A9889}"/>
          </ac:graphicFrameMkLst>
        </pc:graphicFrameChg>
        <pc:picChg chg="del">
          <ac:chgData name="Johanna Attias" userId="5cacb79c-3537-40fc-809a-78c82a8e5c51" providerId="ADAL" clId="{4D873783-7738-4DD8-ACCE-4F2D0E8A7BC3}" dt="2023-03-09T12:57:02.312" v="592" actId="478"/>
          <ac:picMkLst>
            <pc:docMk/>
            <pc:sldMk cId="4287250746" sldId="544"/>
            <ac:picMk id="30" creationId="{7804DB66-545F-409E-9E7C-78F0DFA2C08F}"/>
          </ac:picMkLst>
        </pc:picChg>
        <pc:picChg chg="mod">
          <ac:chgData name="Johanna Attias" userId="5cacb79c-3537-40fc-809a-78c82a8e5c51" providerId="ADAL" clId="{4D873783-7738-4DD8-ACCE-4F2D0E8A7BC3}" dt="2023-03-09T12:58:10.751" v="608" actId="1076"/>
          <ac:picMkLst>
            <pc:docMk/>
            <pc:sldMk cId="4287250746" sldId="544"/>
            <ac:picMk id="31" creationId="{9555C1E0-3FDD-4639-87FD-387C5D68E99C}"/>
          </ac:picMkLst>
        </pc:picChg>
      </pc:sldChg>
      <pc:sldChg chg="addSp delSp modSp add mod">
        <pc:chgData name="Johanna Attias" userId="5cacb79c-3537-40fc-809a-78c82a8e5c51" providerId="ADAL" clId="{4D873783-7738-4DD8-ACCE-4F2D0E8A7BC3}" dt="2023-03-09T14:10:56.793" v="920" actId="403"/>
        <pc:sldMkLst>
          <pc:docMk/>
          <pc:sldMk cId="1961879921" sldId="545"/>
        </pc:sldMkLst>
        <pc:spChg chg="mod ord">
          <ac:chgData name="Johanna Attias" userId="5cacb79c-3537-40fc-809a-78c82a8e5c51" providerId="ADAL" clId="{4D873783-7738-4DD8-ACCE-4F2D0E8A7BC3}" dt="2023-03-09T14:07:27.927" v="897" actId="1076"/>
          <ac:spMkLst>
            <pc:docMk/>
            <pc:sldMk cId="1961879921" sldId="545"/>
            <ac:spMk id="4" creationId="{92E1A8BC-8E57-871E-36FA-0363ABE7E627}"/>
          </ac:spMkLst>
        </pc:spChg>
        <pc:spChg chg="del">
          <ac:chgData name="Johanna Attias" userId="5cacb79c-3537-40fc-809a-78c82a8e5c51" providerId="ADAL" clId="{4D873783-7738-4DD8-ACCE-4F2D0E8A7BC3}" dt="2023-03-09T13:45:41.464" v="856" actId="478"/>
          <ac:spMkLst>
            <pc:docMk/>
            <pc:sldMk cId="1961879921" sldId="545"/>
            <ac:spMk id="27" creationId="{52309C0D-4CFC-4D31-B262-AB4701ADCE8D}"/>
          </ac:spMkLst>
        </pc:spChg>
        <pc:graphicFrameChg chg="del modGraphic">
          <ac:chgData name="Johanna Attias" userId="5cacb79c-3537-40fc-809a-78c82a8e5c51" providerId="ADAL" clId="{4D873783-7738-4DD8-ACCE-4F2D0E8A7BC3}" dt="2023-03-09T13:45:15.080" v="850" actId="478"/>
          <ac:graphicFrameMkLst>
            <pc:docMk/>
            <pc:sldMk cId="1961879921" sldId="545"/>
            <ac:graphicFrameMk id="3" creationId="{3A5F301E-D030-E79B-EFD4-EE7739334218}"/>
          </ac:graphicFrameMkLst>
        </pc:graphicFrameChg>
        <pc:graphicFrameChg chg="add mod modGraphic">
          <ac:chgData name="Johanna Attias" userId="5cacb79c-3537-40fc-809a-78c82a8e5c51" providerId="ADAL" clId="{4D873783-7738-4DD8-ACCE-4F2D0E8A7BC3}" dt="2023-03-09T14:10:56.793" v="920" actId="403"/>
          <ac:graphicFrameMkLst>
            <pc:docMk/>
            <pc:sldMk cId="1961879921" sldId="545"/>
            <ac:graphicFrameMk id="10" creationId="{51D49D25-FA1D-A337-B88C-855AAF6BF91A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3:47:00.427" v="874" actId="478"/>
          <ac:graphicFrameMkLst>
            <pc:docMk/>
            <pc:sldMk cId="1961879921" sldId="545"/>
            <ac:graphicFrameMk id="11" creationId="{AE80BDAB-D339-BFDC-85EA-DF8FE7CF0A28}"/>
          </ac:graphicFrameMkLst>
        </pc:graphicFrameChg>
        <pc:graphicFrameChg chg="add del mod">
          <ac:chgData name="Johanna Attias" userId="5cacb79c-3537-40fc-809a-78c82a8e5c51" providerId="ADAL" clId="{4D873783-7738-4DD8-ACCE-4F2D0E8A7BC3}" dt="2023-03-09T14:07:04.362" v="889" actId="478"/>
          <ac:graphicFrameMkLst>
            <pc:docMk/>
            <pc:sldMk cId="1961879921" sldId="545"/>
            <ac:graphicFrameMk id="12" creationId="{AC5C60AD-E5D5-A7CC-F292-663A45AB707C}"/>
          </ac:graphicFrameMkLst>
        </pc:graphicFrameChg>
        <pc:picChg chg="add mod">
          <ac:chgData name="Johanna Attias" userId="5cacb79c-3537-40fc-809a-78c82a8e5c51" providerId="ADAL" clId="{4D873783-7738-4DD8-ACCE-4F2D0E8A7BC3}" dt="2023-03-09T13:45:20.257" v="853" actId="1076"/>
          <ac:picMkLst>
            <pc:docMk/>
            <pc:sldMk cId="1961879921" sldId="545"/>
            <ac:picMk id="5" creationId="{C7DA6F8C-1684-4F0C-1193-1C91F4A5B043}"/>
          </ac:picMkLst>
        </pc:picChg>
        <pc:picChg chg="del">
          <ac:chgData name="Johanna Attias" userId="5cacb79c-3537-40fc-809a-78c82a8e5c51" providerId="ADAL" clId="{4D873783-7738-4DD8-ACCE-4F2D0E8A7BC3}" dt="2023-03-09T13:45:18.359" v="852" actId="478"/>
          <ac:picMkLst>
            <pc:docMk/>
            <pc:sldMk cId="1961879921" sldId="545"/>
            <ac:picMk id="9" creationId="{A99DEBDD-4FF6-4D24-8A1B-F73509384375}"/>
          </ac:picMkLst>
        </pc:picChg>
      </pc:sldChg>
      <pc:sldChg chg="addSp delSp modSp add mod">
        <pc:chgData name="Johanna Attias" userId="5cacb79c-3537-40fc-809a-78c82a8e5c51" providerId="ADAL" clId="{4D873783-7738-4DD8-ACCE-4F2D0E8A7BC3}" dt="2023-03-09T15:45:24.257" v="1262" actId="20577"/>
        <pc:sldMkLst>
          <pc:docMk/>
          <pc:sldMk cId="2362325551" sldId="546"/>
        </pc:sldMkLst>
        <pc:spChg chg="mod">
          <ac:chgData name="Johanna Attias" userId="5cacb79c-3537-40fc-809a-78c82a8e5c51" providerId="ADAL" clId="{4D873783-7738-4DD8-ACCE-4F2D0E8A7BC3}" dt="2023-03-09T15:45:09.788" v="1260" actId="1076"/>
          <ac:spMkLst>
            <pc:docMk/>
            <pc:sldMk cId="2362325551" sldId="546"/>
            <ac:spMk id="13" creationId="{AF5C41D4-1B9A-5E07-6E9B-35FC0D8DD72A}"/>
          </ac:spMkLst>
        </pc:spChg>
        <pc:graphicFrameChg chg="add del mod modGraphic">
          <ac:chgData name="Johanna Attias" userId="5cacb79c-3537-40fc-809a-78c82a8e5c51" providerId="ADAL" clId="{4D873783-7738-4DD8-ACCE-4F2D0E8A7BC3}" dt="2023-03-09T15:42:50.823" v="1232" actId="478"/>
          <ac:graphicFrameMkLst>
            <pc:docMk/>
            <pc:sldMk cId="2362325551" sldId="546"/>
            <ac:graphicFrameMk id="3" creationId="{ED063B50-488E-F3D0-6FD1-50B9E05F174B}"/>
          </ac:graphicFrameMkLst>
        </pc:graphicFrameChg>
        <pc:graphicFrameChg chg="mod modGraphic">
          <ac:chgData name="Johanna Attias" userId="5cacb79c-3537-40fc-809a-78c82a8e5c51" providerId="ADAL" clId="{4D873783-7738-4DD8-ACCE-4F2D0E8A7BC3}" dt="2023-03-09T15:45:24.257" v="1262" actId="20577"/>
          <ac:graphicFrameMkLst>
            <pc:docMk/>
            <pc:sldMk cId="2362325551" sldId="546"/>
            <ac:graphicFrameMk id="4" creationId="{922104B3-B401-BFAF-C935-BA754D43B1EA}"/>
          </ac:graphicFrameMkLst>
        </pc:graphicFrameChg>
        <pc:graphicFrameChg chg="add del mod modGraphic">
          <ac:chgData name="Johanna Attias" userId="5cacb79c-3537-40fc-809a-78c82a8e5c51" providerId="ADAL" clId="{4D873783-7738-4DD8-ACCE-4F2D0E8A7BC3}" dt="2023-03-09T15:43:43.666" v="1241" actId="478"/>
          <ac:graphicFrameMkLst>
            <pc:docMk/>
            <pc:sldMk cId="2362325551" sldId="546"/>
            <ac:graphicFrameMk id="5" creationId="{1F606F76-B76F-9187-E6A0-1119FA812493}"/>
          </ac:graphicFrameMkLst>
        </pc:graphicFrameChg>
        <pc:graphicFrameChg chg="add del modGraphic">
          <ac:chgData name="Johanna Attias" userId="5cacb79c-3537-40fc-809a-78c82a8e5c51" providerId="ADAL" clId="{4D873783-7738-4DD8-ACCE-4F2D0E8A7BC3}" dt="2023-03-09T15:44:17.604" v="1247" actId="478"/>
          <ac:graphicFrameMkLst>
            <pc:docMk/>
            <pc:sldMk cId="2362325551" sldId="546"/>
            <ac:graphicFrameMk id="9" creationId="{5E4CE461-F4CA-E1CF-AD5A-F59F9601B215}"/>
          </ac:graphicFrameMkLst>
        </pc:graphicFrameChg>
        <pc:graphicFrameChg chg="del">
          <ac:chgData name="Johanna Attias" userId="5cacb79c-3537-40fc-809a-78c82a8e5c51" providerId="ADAL" clId="{4D873783-7738-4DD8-ACCE-4F2D0E8A7BC3}" dt="2023-03-09T15:41:28.439" v="1221" actId="21"/>
          <ac:graphicFrameMkLst>
            <pc:docMk/>
            <pc:sldMk cId="2362325551" sldId="546"/>
            <ac:graphicFrameMk id="12" creationId="{A35C96B5-CACA-C5BD-6762-3DAB1688E35B}"/>
          </ac:graphicFrameMkLst>
        </pc:graphicFrameChg>
      </pc:sldChg>
      <pc:sldChg chg="addSp delSp modSp add mod">
        <pc:chgData name="Johanna Attias" userId="5cacb79c-3537-40fc-809a-78c82a8e5c51" providerId="ADAL" clId="{4D873783-7738-4DD8-ACCE-4F2D0E8A7BC3}" dt="2023-03-09T15:48:29.724" v="1298" actId="14100"/>
        <pc:sldMkLst>
          <pc:docMk/>
          <pc:sldMk cId="2971394152" sldId="547"/>
        </pc:sldMkLst>
        <pc:spChg chg="del">
          <ac:chgData name="Johanna Attias" userId="5cacb79c-3537-40fc-809a-78c82a8e5c51" providerId="ADAL" clId="{4D873783-7738-4DD8-ACCE-4F2D0E8A7BC3}" dt="2023-03-09T15:45:56.747" v="1269" actId="478"/>
          <ac:spMkLst>
            <pc:docMk/>
            <pc:sldMk cId="2971394152" sldId="547"/>
            <ac:spMk id="13" creationId="{AF5C41D4-1B9A-5E07-6E9B-35FC0D8DD72A}"/>
          </ac:spMkLst>
        </pc:spChg>
        <pc:spChg chg="mod">
          <ac:chgData name="Johanna Attias" userId="5cacb79c-3537-40fc-809a-78c82a8e5c51" providerId="ADAL" clId="{4D873783-7738-4DD8-ACCE-4F2D0E8A7BC3}" dt="2023-03-09T15:46:14.103" v="1276" actId="20577"/>
          <ac:spMkLst>
            <pc:docMk/>
            <pc:sldMk cId="2971394152" sldId="547"/>
            <ac:spMk id="34" creationId="{6AC28527-E98E-4741-BC67-422BF406E72F}"/>
          </ac:spMkLst>
        </pc:spChg>
        <pc:graphicFrameChg chg="add mod modGraphic">
          <ac:chgData name="Johanna Attias" userId="5cacb79c-3537-40fc-809a-78c82a8e5c51" providerId="ADAL" clId="{4D873783-7738-4DD8-ACCE-4F2D0E8A7BC3}" dt="2023-03-09T15:48:29.724" v="1298" actId="14100"/>
          <ac:graphicFrameMkLst>
            <pc:docMk/>
            <pc:sldMk cId="2971394152" sldId="547"/>
            <ac:graphicFrameMk id="3" creationId="{CB28AA83-CFB4-2027-0680-547F3695A56D}"/>
          </ac:graphicFrameMkLst>
        </pc:graphicFrameChg>
        <pc:graphicFrameChg chg="del">
          <ac:chgData name="Johanna Attias" userId="5cacb79c-3537-40fc-809a-78c82a8e5c51" providerId="ADAL" clId="{4D873783-7738-4DD8-ACCE-4F2D0E8A7BC3}" dt="2023-03-09T15:45:55.314" v="1268" actId="478"/>
          <ac:graphicFrameMkLst>
            <pc:docMk/>
            <pc:sldMk cId="2971394152" sldId="547"/>
            <ac:graphicFrameMk id="4" creationId="{922104B3-B401-BFAF-C935-BA754D43B1EA}"/>
          </ac:graphicFrameMkLst>
        </pc:graphicFrameChg>
        <pc:picChg chg="del">
          <ac:chgData name="Johanna Attias" userId="5cacb79c-3537-40fc-809a-78c82a8e5c51" providerId="ADAL" clId="{4D873783-7738-4DD8-ACCE-4F2D0E8A7BC3}" dt="2023-03-09T15:45:52.897" v="1267" actId="478"/>
          <ac:picMkLst>
            <pc:docMk/>
            <pc:sldMk cId="2971394152" sldId="547"/>
            <ac:picMk id="7" creationId="{D3B5D9DB-9B58-7861-97B5-030AB80578D9}"/>
          </ac:picMkLst>
        </pc:picChg>
        <pc:picChg chg="add mod">
          <ac:chgData name="Johanna Attias" userId="5cacb79c-3537-40fc-809a-78c82a8e5c51" providerId="ADAL" clId="{4D873783-7738-4DD8-ACCE-4F2D0E8A7BC3}" dt="2023-03-09T15:47:07.632" v="1290" actId="1076"/>
          <ac:picMkLst>
            <pc:docMk/>
            <pc:sldMk cId="2971394152" sldId="547"/>
            <ac:picMk id="9" creationId="{166D69A9-5D51-B2BA-BED9-5CAB78EA7031}"/>
          </ac:picMkLst>
        </pc:picChg>
        <pc:picChg chg="del">
          <ac:chgData name="Johanna Attias" userId="5cacb79c-3537-40fc-809a-78c82a8e5c51" providerId="ADAL" clId="{4D873783-7738-4DD8-ACCE-4F2D0E8A7BC3}" dt="2023-03-09T15:45:52.897" v="1267" actId="478"/>
          <ac:picMkLst>
            <pc:docMk/>
            <pc:sldMk cId="2971394152" sldId="547"/>
            <ac:picMk id="10" creationId="{59A81A5D-A853-A6DF-96AF-B44D4EFDF27A}"/>
          </ac:picMkLst>
        </pc:picChg>
      </pc:sldChg>
      <pc:sldChg chg="addSp delSp modSp add mod">
        <pc:chgData name="Johanna Attias" userId="5cacb79c-3537-40fc-809a-78c82a8e5c51" providerId="ADAL" clId="{4D873783-7738-4DD8-ACCE-4F2D0E8A7BC3}" dt="2023-03-09T16:02:46.246" v="1521"/>
        <pc:sldMkLst>
          <pc:docMk/>
          <pc:sldMk cId="3280865959" sldId="548"/>
        </pc:sldMkLst>
        <pc:spChg chg="del">
          <ac:chgData name="Johanna Attias" userId="5cacb79c-3537-40fc-809a-78c82a8e5c51" providerId="ADAL" clId="{4D873783-7738-4DD8-ACCE-4F2D0E8A7BC3}" dt="2023-03-09T16:00:39.981" v="1488" actId="478"/>
          <ac:spMkLst>
            <pc:docMk/>
            <pc:sldMk cId="3280865959" sldId="548"/>
            <ac:spMk id="3" creationId="{73A87A1B-C2CE-4B86-835F-46B6E51C8AAA}"/>
          </ac:spMkLst>
        </pc:spChg>
        <pc:spChg chg="del">
          <ac:chgData name="Johanna Attias" userId="5cacb79c-3537-40fc-809a-78c82a8e5c51" providerId="ADAL" clId="{4D873783-7738-4DD8-ACCE-4F2D0E8A7BC3}" dt="2023-03-09T16:00:38.852" v="1487" actId="478"/>
          <ac:spMkLst>
            <pc:docMk/>
            <pc:sldMk cId="3280865959" sldId="548"/>
            <ac:spMk id="4" creationId="{BA467060-0600-4640-BF99-9D64BC8A0EA8}"/>
          </ac:spMkLst>
        </pc:spChg>
        <pc:spChg chg="mod">
          <ac:chgData name="Johanna Attias" userId="5cacb79c-3537-40fc-809a-78c82a8e5c51" providerId="ADAL" clId="{4D873783-7738-4DD8-ACCE-4F2D0E8A7BC3}" dt="2023-03-09T16:01:07.896" v="1493"/>
          <ac:spMkLst>
            <pc:docMk/>
            <pc:sldMk cId="3280865959" sldId="548"/>
            <ac:spMk id="11" creationId="{7CE4D402-3DA6-64BC-1F9B-7FB4601E067F}"/>
          </ac:spMkLst>
        </pc:spChg>
        <pc:graphicFrameChg chg="del">
          <ac:chgData name="Johanna Attias" userId="5cacb79c-3537-40fc-809a-78c82a8e5c51" providerId="ADAL" clId="{4D873783-7738-4DD8-ACCE-4F2D0E8A7BC3}" dt="2023-03-09T16:00:31.228" v="1484" actId="478"/>
          <ac:graphicFrameMkLst>
            <pc:docMk/>
            <pc:sldMk cId="3280865959" sldId="548"/>
            <ac:graphicFrameMk id="5" creationId="{2F3CB411-2970-6CB7-CB46-81FC50626B4E}"/>
          </ac:graphicFrameMkLst>
        </pc:graphicFrameChg>
        <pc:graphicFrameChg chg="add del mod">
          <ac:chgData name="Johanna Attias" userId="5cacb79c-3537-40fc-809a-78c82a8e5c51" providerId="ADAL" clId="{4D873783-7738-4DD8-ACCE-4F2D0E8A7BC3}" dt="2023-03-09T16:00:44.960" v="1489" actId="1076"/>
          <ac:graphicFrameMkLst>
            <pc:docMk/>
            <pc:sldMk cId="3280865959" sldId="548"/>
            <ac:graphicFrameMk id="9" creationId="{6FD200FB-3E4C-A051-0756-C52797195303}"/>
          </ac:graphicFrameMkLst>
        </pc:graphicFrameChg>
        <pc:graphicFrameChg chg="del">
          <ac:chgData name="Johanna Attias" userId="5cacb79c-3537-40fc-809a-78c82a8e5c51" providerId="ADAL" clId="{4D873783-7738-4DD8-ACCE-4F2D0E8A7BC3}" dt="2023-03-09T16:00:33.797" v="1485" actId="478"/>
          <ac:graphicFrameMkLst>
            <pc:docMk/>
            <pc:sldMk cId="3280865959" sldId="548"/>
            <ac:graphicFrameMk id="10" creationId="{90B88F28-5B9A-6B24-0CFE-F0D3086A9FE2}"/>
          </ac:graphicFrameMkLst>
        </pc:graphicFrameChg>
        <pc:picChg chg="add mod">
          <ac:chgData name="Johanna Attias" userId="5cacb79c-3537-40fc-809a-78c82a8e5c51" providerId="ADAL" clId="{4D873783-7738-4DD8-ACCE-4F2D0E8A7BC3}" dt="2023-03-09T16:02:46.246" v="1521"/>
          <ac:picMkLst>
            <pc:docMk/>
            <pc:sldMk cId="3280865959" sldId="548"/>
            <ac:picMk id="12" creationId="{700D7952-46C6-6E50-13B8-94C83E88CB27}"/>
          </ac:picMkLst>
        </pc:picChg>
        <pc:picChg chg="add mod">
          <ac:chgData name="Johanna Attias" userId="5cacb79c-3537-40fc-809a-78c82a8e5c51" providerId="ADAL" clId="{4D873783-7738-4DD8-ACCE-4F2D0E8A7BC3}" dt="2023-03-09T16:02:46.246" v="1521"/>
          <ac:picMkLst>
            <pc:docMk/>
            <pc:sldMk cId="3280865959" sldId="548"/>
            <ac:picMk id="13" creationId="{393CA1A3-D602-4A5B-841D-7C2E14684232}"/>
          </ac:picMkLst>
        </pc:picChg>
        <pc:picChg chg="del">
          <ac:chgData name="Johanna Attias" userId="5cacb79c-3537-40fc-809a-78c82a8e5c51" providerId="ADAL" clId="{4D873783-7738-4DD8-ACCE-4F2D0E8A7BC3}" dt="2023-03-09T16:02:45.684" v="1520" actId="478"/>
          <ac:picMkLst>
            <pc:docMk/>
            <pc:sldMk cId="3280865959" sldId="548"/>
            <ac:picMk id="25" creationId="{54964804-6FBC-4D87-8BFD-C29183AF21F5}"/>
          </ac:picMkLst>
        </pc:picChg>
      </pc:sldChg>
      <pc:sldChg chg="addSp delSp modSp add mod">
        <pc:chgData name="Johanna Attias" userId="5cacb79c-3537-40fc-809a-78c82a8e5c51" providerId="ADAL" clId="{4D873783-7738-4DD8-ACCE-4F2D0E8A7BC3}" dt="2023-03-09T16:07:03.363" v="1559" actId="1076"/>
        <pc:sldMkLst>
          <pc:docMk/>
          <pc:sldMk cId="2453118861" sldId="549"/>
        </pc:sldMkLst>
        <pc:spChg chg="add mod">
          <ac:chgData name="Johanna Attias" userId="5cacb79c-3537-40fc-809a-78c82a8e5c51" providerId="ADAL" clId="{4D873783-7738-4DD8-ACCE-4F2D0E8A7BC3}" dt="2023-03-09T16:06:58.734" v="1558" actId="1076"/>
          <ac:spMkLst>
            <pc:docMk/>
            <pc:sldMk cId="2453118861" sldId="549"/>
            <ac:spMk id="9" creationId="{C3B28FF2-82A5-FFD5-E7AA-B0EA29C70CCD}"/>
          </ac:spMkLst>
        </pc:spChg>
        <pc:graphicFrameChg chg="del">
          <ac:chgData name="Johanna Attias" userId="5cacb79c-3537-40fc-809a-78c82a8e5c51" providerId="ADAL" clId="{4D873783-7738-4DD8-ACCE-4F2D0E8A7BC3}" dt="2023-03-09T16:05:50.412" v="1549" actId="478"/>
          <ac:graphicFrameMkLst>
            <pc:docMk/>
            <pc:sldMk cId="2453118861" sldId="549"/>
            <ac:graphicFrameMk id="3" creationId="{068F931B-4B35-0B12-4E69-029DE868F4FE}"/>
          </ac:graphicFrameMkLst>
        </pc:graphicFrameChg>
        <pc:graphicFrameChg chg="add mod">
          <ac:chgData name="Johanna Attias" userId="5cacb79c-3537-40fc-809a-78c82a8e5c51" providerId="ADAL" clId="{4D873783-7738-4DD8-ACCE-4F2D0E8A7BC3}" dt="2023-03-09T16:07:03.363" v="1559" actId="1076"/>
          <ac:graphicFrameMkLst>
            <pc:docMk/>
            <pc:sldMk cId="2453118861" sldId="549"/>
            <ac:graphicFrameMk id="10" creationId="{EBF424D8-8BBA-E925-F3B3-D295CCDD2673}"/>
          </ac:graphicFrameMkLst>
        </pc:graphicFrameChg>
      </pc:sldChg>
    </pc:docChg>
  </pc:docChgLst>
  <pc:docChgLst>
    <pc:chgData name="Johanna" userId="5cacb79c-3537-40fc-809a-78c82a8e5c51" providerId="ADAL" clId="{B9B579E3-C83E-4BAF-B01A-C5DB4BB8FC4B}"/>
    <pc:docChg chg="custSel modSld">
      <pc:chgData name="Johanna" userId="5cacb79c-3537-40fc-809a-78c82a8e5c51" providerId="ADAL" clId="{B9B579E3-C83E-4BAF-B01A-C5DB4BB8FC4B}" dt="2023-08-24T14:20:28.693" v="45" actId="1076"/>
      <pc:docMkLst>
        <pc:docMk/>
      </pc:docMkLst>
      <pc:sldChg chg="modSp mod">
        <pc:chgData name="Johanna" userId="5cacb79c-3537-40fc-809a-78c82a8e5c51" providerId="ADAL" clId="{B9B579E3-C83E-4BAF-B01A-C5DB4BB8FC4B}" dt="2023-08-24T14:20:28.693" v="45" actId="1076"/>
        <pc:sldMkLst>
          <pc:docMk/>
          <pc:sldMk cId="535546736" sldId="269"/>
        </pc:sldMkLst>
        <pc:spChg chg="mod">
          <ac:chgData name="Johanna" userId="5cacb79c-3537-40fc-809a-78c82a8e5c51" providerId="ADAL" clId="{B9B579E3-C83E-4BAF-B01A-C5DB4BB8FC4B}" dt="2023-08-24T14:20:28.693" v="45" actId="1076"/>
          <ac:spMkLst>
            <pc:docMk/>
            <pc:sldMk cId="535546736" sldId="269"/>
            <ac:spMk id="7" creationId="{A9B7BDA9-78EF-4ABD-8395-ABE5811325BE}"/>
          </ac:spMkLst>
        </pc:spChg>
      </pc:sldChg>
      <pc:sldChg chg="modSp mod">
        <pc:chgData name="Johanna" userId="5cacb79c-3537-40fc-809a-78c82a8e5c51" providerId="ADAL" clId="{B9B579E3-C83E-4BAF-B01A-C5DB4BB8FC4B}" dt="2023-08-24T14:15:36.164" v="33" actId="113"/>
        <pc:sldMkLst>
          <pc:docMk/>
          <pc:sldMk cId="573790765" sldId="295"/>
        </pc:sldMkLst>
        <pc:graphicFrameChg chg="mod modGraphic">
          <ac:chgData name="Johanna" userId="5cacb79c-3537-40fc-809a-78c82a8e5c51" providerId="ADAL" clId="{B9B579E3-C83E-4BAF-B01A-C5DB4BB8FC4B}" dt="2023-08-24T14:15:36.164" v="33" actId="113"/>
          <ac:graphicFrameMkLst>
            <pc:docMk/>
            <pc:sldMk cId="573790765" sldId="295"/>
            <ac:graphicFrameMk id="12" creationId="{7B5BDC76-0F82-46C5-BC35-BB76C0273B0E}"/>
          </ac:graphicFrameMkLst>
        </pc:graphicFrameChg>
      </pc:sldChg>
      <pc:sldChg chg="modSp mod">
        <pc:chgData name="Johanna" userId="5cacb79c-3537-40fc-809a-78c82a8e5c51" providerId="ADAL" clId="{B9B579E3-C83E-4BAF-B01A-C5DB4BB8FC4B}" dt="2023-08-24T14:16:13.453" v="37"/>
        <pc:sldMkLst>
          <pc:docMk/>
          <pc:sldMk cId="3422022794" sldId="342"/>
        </pc:sldMkLst>
        <pc:graphicFrameChg chg="mod modGraphic">
          <ac:chgData name="Johanna" userId="5cacb79c-3537-40fc-809a-78c82a8e5c51" providerId="ADAL" clId="{B9B579E3-C83E-4BAF-B01A-C5DB4BB8FC4B}" dt="2023-08-24T14:16:13.453" v="37"/>
          <ac:graphicFrameMkLst>
            <pc:docMk/>
            <pc:sldMk cId="3422022794" sldId="342"/>
            <ac:graphicFrameMk id="3" creationId="{F11D10B7-058F-0348-845E-2AFDC38C3DCB}"/>
          </ac:graphicFrameMkLst>
        </pc:graphicFrameChg>
      </pc:sldChg>
      <pc:sldChg chg="modSp mod">
        <pc:chgData name="Johanna" userId="5cacb79c-3537-40fc-809a-78c82a8e5c51" providerId="ADAL" clId="{B9B579E3-C83E-4BAF-B01A-C5DB4BB8FC4B}" dt="2023-08-24T14:16:39.174" v="40"/>
        <pc:sldMkLst>
          <pc:docMk/>
          <pc:sldMk cId="3342264138" sldId="376"/>
        </pc:sldMkLst>
        <pc:graphicFrameChg chg="mod modGraphic">
          <ac:chgData name="Johanna" userId="5cacb79c-3537-40fc-809a-78c82a8e5c51" providerId="ADAL" clId="{B9B579E3-C83E-4BAF-B01A-C5DB4BB8FC4B}" dt="2023-08-24T14:16:39.174" v="40"/>
          <ac:graphicFrameMkLst>
            <pc:docMk/>
            <pc:sldMk cId="3342264138" sldId="376"/>
            <ac:graphicFrameMk id="35" creationId="{99E39CC4-A121-4419-94A5-C952D3F4F85C}"/>
          </ac:graphicFrameMkLst>
        </pc:graphicFrameChg>
      </pc:sldChg>
      <pc:sldChg chg="modSp mod">
        <pc:chgData name="Johanna" userId="5cacb79c-3537-40fc-809a-78c82a8e5c51" providerId="ADAL" clId="{B9B579E3-C83E-4BAF-B01A-C5DB4BB8FC4B}" dt="2023-08-24T14:17:57.294" v="42"/>
        <pc:sldMkLst>
          <pc:docMk/>
          <pc:sldMk cId="3228575904" sldId="494"/>
        </pc:sldMkLst>
        <pc:graphicFrameChg chg="mod modGraphic">
          <ac:chgData name="Johanna" userId="5cacb79c-3537-40fc-809a-78c82a8e5c51" providerId="ADAL" clId="{B9B579E3-C83E-4BAF-B01A-C5DB4BB8FC4B}" dt="2023-08-24T14:17:57.294" v="42"/>
          <ac:graphicFrameMkLst>
            <pc:docMk/>
            <pc:sldMk cId="3228575904" sldId="494"/>
            <ac:graphicFrameMk id="12" creationId="{7B5BDC76-0F82-46C5-BC35-BB76C0273B0E}"/>
          </ac:graphicFrameMkLst>
        </pc:graphicFrameChg>
      </pc:sldChg>
      <pc:sldChg chg="modSp mod">
        <pc:chgData name="Johanna" userId="5cacb79c-3537-40fc-809a-78c82a8e5c51" providerId="ADAL" clId="{B9B579E3-C83E-4BAF-B01A-C5DB4BB8FC4B}" dt="2023-08-24T14:18:22.804" v="44"/>
        <pc:sldMkLst>
          <pc:docMk/>
          <pc:sldMk cId="2522114797" sldId="495"/>
        </pc:sldMkLst>
        <pc:graphicFrameChg chg="mod modGraphic">
          <ac:chgData name="Johanna" userId="5cacb79c-3537-40fc-809a-78c82a8e5c51" providerId="ADAL" clId="{B9B579E3-C83E-4BAF-B01A-C5DB4BB8FC4B}" dt="2023-08-24T14:18:22.804" v="44"/>
          <ac:graphicFrameMkLst>
            <pc:docMk/>
            <pc:sldMk cId="2522114797" sldId="495"/>
            <ac:graphicFrameMk id="12" creationId="{7B5BDC76-0F82-46C5-BC35-BB76C0273B0E}"/>
          </ac:graphicFrameMkLst>
        </pc:graphicFrameChg>
      </pc:sldChg>
      <pc:sldChg chg="modSp mod">
        <pc:chgData name="Johanna" userId="5cacb79c-3537-40fc-809a-78c82a8e5c51" providerId="ADAL" clId="{B9B579E3-C83E-4BAF-B01A-C5DB4BB8FC4B}" dt="2023-08-24T14:10:19.840" v="10" actId="3626"/>
        <pc:sldMkLst>
          <pc:docMk/>
          <pc:sldMk cId="622695295" sldId="526"/>
        </pc:sldMkLst>
        <pc:graphicFrameChg chg="mod modGraphic">
          <ac:chgData name="Johanna" userId="5cacb79c-3537-40fc-809a-78c82a8e5c51" providerId="ADAL" clId="{B9B579E3-C83E-4BAF-B01A-C5DB4BB8FC4B}" dt="2023-08-24T14:10:19.840" v="10" actId="3626"/>
          <ac:graphicFrameMkLst>
            <pc:docMk/>
            <pc:sldMk cId="622695295" sldId="526"/>
            <ac:graphicFrameMk id="23" creationId="{D8A653DD-C5B6-45DE-B3C3-C26A898A988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8/24/2023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1</a:t>
            </a:r>
            <a:endParaRPr lang="en-GB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2</a:t>
            </a:r>
            <a:endParaRPr lang="en-GB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3</a:t>
            </a:r>
            <a:endParaRPr lang="en-GB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August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>
                <a:solidFill>
                  <a:srgbClr val="FF0000"/>
                </a:solidFill>
              </a:rPr>
              <a:t>—</a:t>
            </a:r>
            <a:endParaRPr lang="en-US" sz="1800" b="1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56" y="1816571"/>
            <a:ext cx="11630729" cy="4096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79" y="1120928"/>
            <a:ext cx="11649905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7879" y="637076"/>
            <a:ext cx="11649905" cy="4108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August 24, 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79" y="1120928"/>
            <a:ext cx="11649905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August 24, 2023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>
                <a:solidFill>
                  <a:schemeClr val="bg2"/>
                </a:solidFill>
              </a:rPr>
              <a:t>—</a:t>
            </a:r>
            <a:endParaRPr lang="en-US" sz="2400" b="1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  <p:sldLayoutId id="2147483706" r:id="rId54"/>
    <p:sldLayoutId id="2147483707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slide" Target="slide93.xml"/><Relationship Id="rId4" Type="http://schemas.openxmlformats.org/officeDocument/2006/relationships/image" Target="../media/image7.png"/><Relationship Id="rId9" Type="http://schemas.openxmlformats.org/officeDocument/2006/relationships/slide" Target="slide8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5.png"/><Relationship Id="rId3" Type="http://schemas.openxmlformats.org/officeDocument/2006/relationships/slide" Target="slide1.xml"/><Relationship Id="rId7" Type="http://schemas.openxmlformats.org/officeDocument/2006/relationships/image" Target="../media/image53.png"/><Relationship Id="rId12" Type="http://schemas.openxmlformats.org/officeDocument/2006/relationships/slide" Target="slide7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slide" Target="slide47.xml"/><Relationship Id="rId5" Type="http://schemas.openxmlformats.org/officeDocument/2006/relationships/slide" Target="slide88.xml"/><Relationship Id="rId15" Type="http://schemas.openxmlformats.org/officeDocument/2006/relationships/slide" Target="slide71.xml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38.xml"/><Relationship Id="rId14" Type="http://schemas.openxmlformats.org/officeDocument/2006/relationships/hyperlink" Target="https://new.abb.com/low-voltage/de/produkte/beleuchtung-sicherheitsbeleuchtung/sicherheitsbeleuchtung/abb/aqualu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48.xml"/><Relationship Id="rId18" Type="http://schemas.openxmlformats.org/officeDocument/2006/relationships/hyperlink" Target="https://new.abb.com/low-voltage/de/produkte/beleuchtung-sicherheitsbeleuchtung/sicherheitsbeleuchtung/abb/ovano-rzl" TargetMode="External"/><Relationship Id="rId3" Type="http://schemas.openxmlformats.org/officeDocument/2006/relationships/slide" Target="slide1.xml"/><Relationship Id="rId21" Type="http://schemas.openxmlformats.org/officeDocument/2006/relationships/slide" Target="slide60.xml"/><Relationship Id="rId7" Type="http://schemas.openxmlformats.org/officeDocument/2006/relationships/image" Target="../media/image52.png"/><Relationship Id="rId12" Type="http://schemas.openxmlformats.org/officeDocument/2006/relationships/slide" Target="slide4.xml"/><Relationship Id="rId17" Type="http://schemas.openxmlformats.org/officeDocument/2006/relationships/hyperlink" Target="https://reluxnet.relux.com/en/search/luminaires/abb/abb___ovano/FR/#=undefined" TargetMode="External"/><Relationship Id="rId2" Type="http://schemas.openxmlformats.org/officeDocument/2006/relationships/image" Target="../media/image32.png"/><Relationship Id="rId16" Type="http://schemas.openxmlformats.org/officeDocument/2006/relationships/slide" Target="slide72.xml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slide" Target="slide40.xml"/><Relationship Id="rId5" Type="http://schemas.openxmlformats.org/officeDocument/2006/relationships/slide" Target="slide88.xml"/><Relationship Id="rId15" Type="http://schemas.openxmlformats.org/officeDocument/2006/relationships/slide" Target="slide59.xml"/><Relationship Id="rId10" Type="http://schemas.openxmlformats.org/officeDocument/2006/relationships/slide" Target="slide39.xml"/><Relationship Id="rId19" Type="http://schemas.openxmlformats.org/officeDocument/2006/relationships/image" Target="../media/image56.png"/><Relationship Id="rId4" Type="http://schemas.openxmlformats.org/officeDocument/2006/relationships/slide" Target="slide2.xml"/><Relationship Id="rId9" Type="http://schemas.openxmlformats.org/officeDocument/2006/relationships/image" Target="../media/image55.png"/><Relationship Id="rId14" Type="http://schemas.openxmlformats.org/officeDocument/2006/relationships/slide" Target="slide58.xml"/><Relationship Id="rId22" Type="http://schemas.openxmlformats.org/officeDocument/2006/relationships/slide" Target="slide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13" Type="http://schemas.openxmlformats.org/officeDocument/2006/relationships/slide" Target="slide4.xml"/><Relationship Id="rId18" Type="http://schemas.openxmlformats.org/officeDocument/2006/relationships/slide" Target="slide17.xml"/><Relationship Id="rId26" Type="http://schemas.openxmlformats.org/officeDocument/2006/relationships/image" Target="../media/image59.png"/><Relationship Id="rId3" Type="http://schemas.openxmlformats.org/officeDocument/2006/relationships/hyperlink" Target="https://new.abb.com/low-voltage/de/produkte/beleuchtung-sicherheitsbeleuchtung/sicherheitsbeleuchtung/kaufel" TargetMode="External"/><Relationship Id="rId21" Type="http://schemas.openxmlformats.org/officeDocument/2006/relationships/slide" Target="slide22.xml"/><Relationship Id="rId7" Type="http://schemas.openxmlformats.org/officeDocument/2006/relationships/slide" Target="slide88.xml"/><Relationship Id="rId12" Type="http://schemas.openxmlformats.org/officeDocument/2006/relationships/image" Target="../media/image52.png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hyperlink" Target="https://new.abb.com/low-voltage/products/lighting-emergency-lighting/emergency-lighting/emergi-lite/emergency-lighting/silver-scape" TargetMode="Externa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2.xml"/><Relationship Id="rId11" Type="http://schemas.openxmlformats.org/officeDocument/2006/relationships/image" Target="../media/image24.png"/><Relationship Id="rId24" Type="http://schemas.openxmlformats.org/officeDocument/2006/relationships/slide" Target="slide23.xml"/><Relationship Id="rId5" Type="http://schemas.openxmlformats.org/officeDocument/2006/relationships/slide" Target="slide1.xml"/><Relationship Id="rId15" Type="http://schemas.openxmlformats.org/officeDocument/2006/relationships/slide" Target="slide14.xml"/><Relationship Id="rId23" Type="http://schemas.openxmlformats.org/officeDocument/2006/relationships/slide" Target="slide28.xml"/><Relationship Id="rId28" Type="http://schemas.openxmlformats.org/officeDocument/2006/relationships/image" Target="../media/image61.png"/><Relationship Id="rId10" Type="http://schemas.openxmlformats.org/officeDocument/2006/relationships/slide" Target="slide27.xml"/><Relationship Id="rId19" Type="http://schemas.openxmlformats.org/officeDocument/2006/relationships/slide" Target="slide18.xml"/><Relationship Id="rId4" Type="http://schemas.openxmlformats.org/officeDocument/2006/relationships/image" Target="../media/image32.png"/><Relationship Id="rId9" Type="http://schemas.openxmlformats.org/officeDocument/2006/relationships/image" Target="../media/image58.png"/><Relationship Id="rId14" Type="http://schemas.openxmlformats.org/officeDocument/2006/relationships/slide" Target="slide13.xml"/><Relationship Id="rId22" Type="http://schemas.openxmlformats.org/officeDocument/2006/relationships/slide" Target="slide26.xml"/><Relationship Id="rId27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45/411113411-50bt" TargetMode="External"/><Relationship Id="rId18" Type="http://schemas.openxmlformats.org/officeDocument/2006/relationships/hyperlink" Target="https://new.abb.com/products/7TCA305020R0106/511013321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151/511013422-50bt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74/411113311-50" TargetMode="External"/><Relationship Id="rId17" Type="http://schemas.openxmlformats.org/officeDocument/2006/relationships/hyperlink" Target="https://new.abb.com/products/7TCA305020R0149/511013412-50bt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148/511013411-50bt" TargetMode="External"/><Relationship Id="rId20" Type="http://schemas.openxmlformats.org/officeDocument/2006/relationships/hyperlink" Target="https://new.abb.com/products/7TCA305020R0150/511013421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144/411013411-50bt" TargetMode="External"/><Relationship Id="rId24" Type="http://schemas.openxmlformats.org/officeDocument/2006/relationships/image" Target="../media/image24.png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100/511013312-50" TargetMode="External"/><Relationship Id="rId23" Type="http://schemas.openxmlformats.org/officeDocument/2006/relationships/hyperlink" Target="https://new.abb.com/low-voltage/products/lighting-emergency-lighting/emergency-lighting/emergi-lite/monitoring-management-systems/naveo" TargetMode="External"/><Relationship Id="rId10" Type="http://schemas.openxmlformats.org/officeDocument/2006/relationships/hyperlink" Target="https://new.abb.com/products/7TCA305020R0068/411013311-50" TargetMode="External"/><Relationship Id="rId19" Type="http://schemas.openxmlformats.org/officeDocument/2006/relationships/hyperlink" Target="https://new.abb.com/products/7TCA305020R0112/511013322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94/511013311-50" TargetMode="External"/><Relationship Id="rId22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99/511013212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93/511013211-50" TargetMode="External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73/4111132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111/511013222-50" TargetMode="External"/><Relationship Id="rId10" Type="http://schemas.openxmlformats.org/officeDocument/2006/relationships/hyperlink" Target="https://new.abb.com/products/7TCA305020R0066/41101321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05/511013221-5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98/511013112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92/511013111-50" TargetMode="External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72/4111131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110/511013122-50" TargetMode="External"/><Relationship Id="rId10" Type="http://schemas.openxmlformats.org/officeDocument/2006/relationships/hyperlink" Target="https://new.abb.com/products/7TCA305020R0067/41101311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04/511013121-5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1/511012812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95/511012811-50" TargetMode="External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75/4111128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113/511012822-50" TargetMode="External"/><Relationship Id="rId10" Type="http://schemas.openxmlformats.org/officeDocument/2006/relationships/hyperlink" Target="https://new.abb.com/products/7TCA305020R0069/41101281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07/511012821-5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2/511012712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96/511012711-50" TargetMode="External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76/4111127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114/511012722-50" TargetMode="External"/><Relationship Id="rId10" Type="http://schemas.openxmlformats.org/officeDocument/2006/relationships/hyperlink" Target="https://new.abb.com/products/7TCA305020R0070/41101271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08/511012721-5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03/511012612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97/511012611-50" TargetMode="External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77/4111126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115/511012622-50" TargetMode="External"/><Relationship Id="rId10" Type="http://schemas.openxmlformats.org/officeDocument/2006/relationships/hyperlink" Target="https://new.abb.com/products/7TCA305020R0071/41101261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09/511012621-5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48/511013411-50bt" TargetMode="External"/><Relationship Id="rId18" Type="http://schemas.openxmlformats.org/officeDocument/2006/relationships/hyperlink" Target="https://new.abb.com/products/7TCA305020R0112/511013322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105/511013221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00/511013312-50" TargetMode="External"/><Relationship Id="rId17" Type="http://schemas.openxmlformats.org/officeDocument/2006/relationships/hyperlink" Target="https://new.abb.com/products/7TCA305020R0106/511013321-50" TargetMode="External"/><Relationship Id="rId25" Type="http://schemas.openxmlformats.org/officeDocument/2006/relationships/slide" Target="slide20.xm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99/511013212-50" TargetMode="External"/><Relationship Id="rId20" Type="http://schemas.openxmlformats.org/officeDocument/2006/relationships/hyperlink" Target="https://new.abb.com/products/7TCA305020R0151/511013422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94/511013311-50" TargetMode="External"/><Relationship Id="rId24" Type="http://schemas.openxmlformats.org/officeDocument/2006/relationships/image" Target="../media/image65.png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93/511013211-50" TargetMode="External"/><Relationship Id="rId23" Type="http://schemas.openxmlformats.org/officeDocument/2006/relationships/image" Target="../media/image64.png"/><Relationship Id="rId10" Type="http://schemas.openxmlformats.org/officeDocument/2006/relationships/slide" Target="slide12.xml"/><Relationship Id="rId19" Type="http://schemas.openxmlformats.org/officeDocument/2006/relationships/hyperlink" Target="https://new.abb.com/products/7TCA305020R0150/511013421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49/511013412-50bt" TargetMode="External"/><Relationship Id="rId22" Type="http://schemas.openxmlformats.org/officeDocument/2006/relationships/hyperlink" Target="https://new.abb.com/products/7TCA305020R0111/511013222-5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12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18.sv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95/511012811-50" TargetMode="External"/><Relationship Id="rId18" Type="http://schemas.openxmlformats.org/officeDocument/2006/relationships/hyperlink" Target="https://new.abb.com/products/7TCA305020R0103/511012612-50" TargetMode="External"/><Relationship Id="rId26" Type="http://schemas.openxmlformats.org/officeDocument/2006/relationships/hyperlink" Target="https://new.abb.com/products/7TCA305020R0115/511012622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107/511012821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98/511013112-50" TargetMode="External"/><Relationship Id="rId17" Type="http://schemas.openxmlformats.org/officeDocument/2006/relationships/hyperlink" Target="https://new.abb.com/products/7TCA305020R0097/511012611-50" TargetMode="External"/><Relationship Id="rId25" Type="http://schemas.openxmlformats.org/officeDocument/2006/relationships/hyperlink" Target="https://new.abb.com/products/7TCA305020R0109/511012621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102/511012712-50" TargetMode="External"/><Relationship Id="rId20" Type="http://schemas.openxmlformats.org/officeDocument/2006/relationships/hyperlink" Target="https://new.abb.com/products/7TCA305020R0110/511013122-50" TargetMode="External"/><Relationship Id="rId29" Type="http://schemas.openxmlformats.org/officeDocument/2006/relationships/slide" Target="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92/511013111-50" TargetMode="External"/><Relationship Id="rId24" Type="http://schemas.openxmlformats.org/officeDocument/2006/relationships/hyperlink" Target="https://new.abb.com/products/7TCA305020R0114/511012722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96/511012711-50" TargetMode="External"/><Relationship Id="rId23" Type="http://schemas.openxmlformats.org/officeDocument/2006/relationships/hyperlink" Target="https://new.abb.com/products/7TCA305020R0108/511012721-50" TargetMode="External"/><Relationship Id="rId28" Type="http://schemas.openxmlformats.org/officeDocument/2006/relationships/image" Target="../media/image65.png"/><Relationship Id="rId10" Type="http://schemas.openxmlformats.org/officeDocument/2006/relationships/slide" Target="slide12.xml"/><Relationship Id="rId19" Type="http://schemas.openxmlformats.org/officeDocument/2006/relationships/hyperlink" Target="https://new.abb.com/products/7TCA305020R0104/51101312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01/511012812-50" TargetMode="External"/><Relationship Id="rId22" Type="http://schemas.openxmlformats.org/officeDocument/2006/relationships/hyperlink" Target="https://new.abb.com/products/7TCA305020R0113/511012822-50" TargetMode="External"/><Relationship Id="rId27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73/411113211-50" TargetMode="External"/><Relationship Id="rId18" Type="http://schemas.openxmlformats.org/officeDocument/2006/relationships/image" Target="../media/image66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45/411113411-50bt" TargetMode="External"/><Relationship Id="rId17" Type="http://schemas.openxmlformats.org/officeDocument/2006/relationships/hyperlink" Target="https://new.abb.com/products/7TCA305020R0077/411112611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76/41111271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74/4111133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75/411112811-50" TargetMode="External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72/411113111-5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66/411013211-50" TargetMode="External"/><Relationship Id="rId18" Type="http://schemas.openxmlformats.org/officeDocument/2006/relationships/image" Target="../media/image67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44/411013411-50bt" TargetMode="External"/><Relationship Id="rId17" Type="http://schemas.openxmlformats.org/officeDocument/2006/relationships/hyperlink" Target="https://new.abb.com/products/7TCA305020R0071/411012611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70/41101271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68/4110133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69/411012811-50" TargetMode="External"/><Relationship Id="rId10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67/411013111-5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66/411013211-50" TargetMode="External"/><Relationship Id="rId18" Type="http://schemas.openxmlformats.org/officeDocument/2006/relationships/hyperlink" Target="https://new.abb.com/products/7TCA305020R0074/411113311-50" TargetMode="External"/><Relationship Id="rId26" Type="http://schemas.openxmlformats.org/officeDocument/2006/relationships/image" Target="../media/image67.png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072/411113111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44/411013411-50bt" TargetMode="External"/><Relationship Id="rId17" Type="http://schemas.openxmlformats.org/officeDocument/2006/relationships/hyperlink" Target="https://new.abb.com/products/7TCA305020R0071/411012611-50" TargetMode="External"/><Relationship Id="rId25" Type="http://schemas.openxmlformats.org/officeDocument/2006/relationships/image" Target="../media/image66.png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70/411012711-50" TargetMode="External"/><Relationship Id="rId20" Type="http://schemas.openxmlformats.org/officeDocument/2006/relationships/hyperlink" Target="https://new.abb.com/products/7TCA305020R0073/41111321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68/411013311-50" TargetMode="External"/><Relationship Id="rId24" Type="http://schemas.openxmlformats.org/officeDocument/2006/relationships/hyperlink" Target="https://new.abb.com/products/7TCA305020R0077/4111126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69/411012811-50" TargetMode="External"/><Relationship Id="rId23" Type="http://schemas.openxmlformats.org/officeDocument/2006/relationships/hyperlink" Target="https://new.abb.com/products/7TCA305020R0076/411112711-50" TargetMode="External"/><Relationship Id="rId10" Type="http://schemas.openxmlformats.org/officeDocument/2006/relationships/slide" Target="slide12.xml"/><Relationship Id="rId19" Type="http://schemas.openxmlformats.org/officeDocument/2006/relationships/hyperlink" Target="https://new.abb.com/products/7TCA305020R0145/411113411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67/411013111-50" TargetMode="External"/><Relationship Id="rId22" Type="http://schemas.openxmlformats.org/officeDocument/2006/relationships/hyperlink" Target="https://new.abb.com/products/7TCA305020R0075/411112811-50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48/511013411-50bt" TargetMode="External"/><Relationship Id="rId18" Type="http://schemas.openxmlformats.org/officeDocument/2006/relationships/hyperlink" Target="https://new.abb.com/products/7TCA305020R0098/511013112-50" TargetMode="External"/><Relationship Id="rId26" Type="http://schemas.openxmlformats.org/officeDocument/2006/relationships/hyperlink" Target="https://new.abb.com/products/7TCA305020R0110/511013122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150/511013421-50bt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00/511013312-50" TargetMode="External"/><Relationship Id="rId17" Type="http://schemas.openxmlformats.org/officeDocument/2006/relationships/hyperlink" Target="https://new.abb.com/products/7TCA305020R0092/511013111-50" TargetMode="External"/><Relationship Id="rId25" Type="http://schemas.openxmlformats.org/officeDocument/2006/relationships/hyperlink" Target="https://new.abb.com/products/7TCA305020R0104/511013121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99/511013212-50" TargetMode="External"/><Relationship Id="rId20" Type="http://schemas.openxmlformats.org/officeDocument/2006/relationships/hyperlink" Target="https://new.abb.com/products/7TCA305020R0112/511013322-50" TargetMode="External"/><Relationship Id="rId29" Type="http://schemas.openxmlformats.org/officeDocument/2006/relationships/slide" Target="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94/511013311-50" TargetMode="External"/><Relationship Id="rId24" Type="http://schemas.openxmlformats.org/officeDocument/2006/relationships/hyperlink" Target="https://new.abb.com/products/7TCA305020R0111/511013222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93/511013211-50" TargetMode="External"/><Relationship Id="rId23" Type="http://schemas.openxmlformats.org/officeDocument/2006/relationships/hyperlink" Target="https://new.abb.com/products/7TCA305020R0105/511013221-50" TargetMode="External"/><Relationship Id="rId28" Type="http://schemas.openxmlformats.org/officeDocument/2006/relationships/image" Target="../media/image65.png"/><Relationship Id="rId10" Type="http://schemas.openxmlformats.org/officeDocument/2006/relationships/slide" Target="slide12.xml"/><Relationship Id="rId19" Type="http://schemas.openxmlformats.org/officeDocument/2006/relationships/hyperlink" Target="https://new.abb.com/products/7TCA305020R0106/51101332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49/511013412-50bt" TargetMode="External"/><Relationship Id="rId22" Type="http://schemas.openxmlformats.org/officeDocument/2006/relationships/hyperlink" Target="https://new.abb.com/products/7TCA305020R0151/511013422-50bt" TargetMode="External"/><Relationship Id="rId27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4.xml"/><Relationship Id="rId18" Type="http://schemas.openxmlformats.org/officeDocument/2006/relationships/hyperlink" Target="https://new.abb.com/products/7TCA305020R0097/511012611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113/511012822-50" TargetMode="External"/><Relationship Id="rId7" Type="http://schemas.openxmlformats.org/officeDocument/2006/relationships/image" Target="../media/image63.svg"/><Relationship Id="rId12" Type="http://schemas.openxmlformats.org/officeDocument/2006/relationships/image" Target="../media/image65.png"/><Relationship Id="rId17" Type="http://schemas.openxmlformats.org/officeDocument/2006/relationships/hyperlink" Target="https://new.abb.com/products/7TCA305020R0102/511012712-50" TargetMode="External"/><Relationship Id="rId25" Type="http://schemas.openxmlformats.org/officeDocument/2006/relationships/hyperlink" Target="https://new.abb.com/products/7TCA305020R0115/511012622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96/511012711-50" TargetMode="External"/><Relationship Id="rId20" Type="http://schemas.openxmlformats.org/officeDocument/2006/relationships/hyperlink" Target="https://new.abb.com/products/7TCA305020R0107/51101282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24" Type="http://schemas.openxmlformats.org/officeDocument/2006/relationships/hyperlink" Target="https://new.abb.com/products/7TCA305020R0109/51101262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101/511012812-50" TargetMode="External"/><Relationship Id="rId23" Type="http://schemas.openxmlformats.org/officeDocument/2006/relationships/hyperlink" Target="https://new.abb.com/products/7TCA305020R0114/511012722-50" TargetMode="External"/><Relationship Id="rId10" Type="http://schemas.openxmlformats.org/officeDocument/2006/relationships/slide" Target="slide12.xml"/><Relationship Id="rId19" Type="http://schemas.openxmlformats.org/officeDocument/2006/relationships/hyperlink" Target="https://new.abb.com/products/7TCA305020R0103/511012612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95/511012811-50" TargetMode="External"/><Relationship Id="rId22" Type="http://schemas.openxmlformats.org/officeDocument/2006/relationships/hyperlink" Target="https://new.abb.com/products/7TCA305020R0108/511012721-50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66/411013211-50" TargetMode="External"/><Relationship Id="rId18" Type="http://schemas.openxmlformats.org/officeDocument/2006/relationships/hyperlink" Target="https://new.abb.com/products/7TCA305020R0072/411113111-50" TargetMode="External"/><Relationship Id="rId3" Type="http://schemas.openxmlformats.org/officeDocument/2006/relationships/image" Target="../media/image18.svg"/><Relationship Id="rId21" Type="http://schemas.openxmlformats.org/officeDocument/2006/relationships/image" Target="../media/image67.pn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44/411013411-50bt" TargetMode="External"/><Relationship Id="rId17" Type="http://schemas.openxmlformats.org/officeDocument/2006/relationships/hyperlink" Target="https://new.abb.com/products/7TCA305020R0073/411113211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145/411113411-50bt" TargetMode="External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68/4110133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74/411113311-50" TargetMode="External"/><Relationship Id="rId10" Type="http://schemas.openxmlformats.org/officeDocument/2006/relationships/slide" Target="slide12.xml"/><Relationship Id="rId19" Type="http://schemas.openxmlformats.org/officeDocument/2006/relationships/slide" Target="slide27.xm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67/411013111-50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149/511013412-50bt" TargetMode="External"/><Relationship Id="rId18" Type="http://schemas.openxmlformats.org/officeDocument/2006/relationships/hyperlink" Target="https://new.abb.com/products/7TCA305020R0106/511013321-50" TargetMode="External"/><Relationship Id="rId26" Type="http://schemas.openxmlformats.org/officeDocument/2006/relationships/slide" Target="slide12.xm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151/511013422-50bt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48/511013411-50bt" TargetMode="External"/><Relationship Id="rId17" Type="http://schemas.openxmlformats.org/officeDocument/2006/relationships/hyperlink" Target="https://new.abb.com/products/7TCA305020R0098/511013112-50" TargetMode="External"/><Relationship Id="rId25" Type="http://schemas.openxmlformats.org/officeDocument/2006/relationships/hyperlink" Target="https://new.abb.com/products/7TCA305020R0110/511013122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92/511013111-50" TargetMode="External"/><Relationship Id="rId20" Type="http://schemas.openxmlformats.org/officeDocument/2006/relationships/hyperlink" Target="https://new.abb.com/products/7TCA305020R0150/511013421-50bt" TargetMode="Externa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100/511013312-50" TargetMode="External"/><Relationship Id="rId24" Type="http://schemas.openxmlformats.org/officeDocument/2006/relationships/hyperlink" Target="https://new.abb.com/products/7TCA305020R0104/51101312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99/511013212-50" TargetMode="External"/><Relationship Id="rId23" Type="http://schemas.openxmlformats.org/officeDocument/2006/relationships/hyperlink" Target="https://new.abb.com/products/7TCA305020R0111/511013222-50" TargetMode="External"/><Relationship Id="rId28" Type="http://schemas.openxmlformats.org/officeDocument/2006/relationships/image" Target="../media/image64.png"/><Relationship Id="rId10" Type="http://schemas.openxmlformats.org/officeDocument/2006/relationships/hyperlink" Target="https://new.abb.com/products/7TCA305020R0094/511013311-50" TargetMode="External"/><Relationship Id="rId19" Type="http://schemas.openxmlformats.org/officeDocument/2006/relationships/hyperlink" Target="https://new.abb.com/products/7TCA305020R0112/511013322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93/511013211-50" TargetMode="External"/><Relationship Id="rId22" Type="http://schemas.openxmlformats.org/officeDocument/2006/relationships/hyperlink" Target="https://new.abb.com/products/7TCA305020R0105/511013221-50" TargetMode="External"/><Relationship Id="rId27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71/411012611-50" TargetMode="External"/><Relationship Id="rId18" Type="http://schemas.openxmlformats.org/officeDocument/2006/relationships/image" Target="../media/image66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070/411012711-50" TargetMode="External"/><Relationship Id="rId17" Type="http://schemas.openxmlformats.org/officeDocument/2006/relationships/slide" Target="slide29.xm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077/411112611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69/41101281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76/411112711-50" TargetMode="External"/><Relationship Id="rId10" Type="http://schemas.openxmlformats.org/officeDocument/2006/relationships/slide" Target="slide12.xml"/><Relationship Id="rId19" Type="http://schemas.openxmlformats.org/officeDocument/2006/relationships/image" Target="../media/image67.png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075/411112811-5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096/511012711-50" TargetMode="External"/><Relationship Id="rId18" Type="http://schemas.openxmlformats.org/officeDocument/2006/relationships/hyperlink" Target="https://new.abb.com/products/7TCA305020R0113/511012822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7TCA305020R0109/511012621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101/511012812-50" TargetMode="External"/><Relationship Id="rId17" Type="http://schemas.openxmlformats.org/officeDocument/2006/relationships/hyperlink" Target="https://new.abb.com/products/7TCA305020R0107/511012821-50" TargetMode="External"/><Relationship Id="rId25" Type="http://schemas.openxmlformats.org/officeDocument/2006/relationships/image" Target="../media/image65.png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103/511012612-50" TargetMode="External"/><Relationship Id="rId20" Type="http://schemas.openxmlformats.org/officeDocument/2006/relationships/hyperlink" Target="https://new.abb.com/products/7TCA305020R0114/511012722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7TCA305020R0095/511012811-50" TargetMode="External"/><Relationship Id="rId24" Type="http://schemas.openxmlformats.org/officeDocument/2006/relationships/image" Target="../media/image64.png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097/511012611-50" TargetMode="External"/><Relationship Id="rId23" Type="http://schemas.openxmlformats.org/officeDocument/2006/relationships/slide" Target="slide28.xml"/><Relationship Id="rId10" Type="http://schemas.openxmlformats.org/officeDocument/2006/relationships/slide" Target="slide12.xml"/><Relationship Id="rId19" Type="http://schemas.openxmlformats.org/officeDocument/2006/relationships/hyperlink" Target="https://new.abb.com/products/7TCA305020R0108/51101272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102/511012712-50" TargetMode="External"/><Relationship Id="rId22" Type="http://schemas.openxmlformats.org/officeDocument/2006/relationships/hyperlink" Target="https://new.abb.com/products/7TCA305020R0115/511012622-5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slide" Target="slide30.xml"/><Relationship Id="rId5" Type="http://schemas.openxmlformats.org/officeDocument/2006/relationships/image" Target="../media/image18.svg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slide" Target="slide62.xml"/><Relationship Id="rId18" Type="http://schemas.openxmlformats.org/officeDocument/2006/relationships/hyperlink" Target="https://new.abb.com/low-voltage/de/produkte/beleuchtung-sicherheitsbeleuchtung/sicherheitsbeleuchtung/abb/serenga2" TargetMode="External"/><Relationship Id="rId3" Type="http://schemas.openxmlformats.org/officeDocument/2006/relationships/slide" Target="slide1.xml"/><Relationship Id="rId7" Type="http://schemas.openxmlformats.org/officeDocument/2006/relationships/image" Target="../media/image68.png"/><Relationship Id="rId12" Type="http://schemas.openxmlformats.org/officeDocument/2006/relationships/slide" Target="slide3.xml"/><Relationship Id="rId17" Type="http://schemas.openxmlformats.org/officeDocument/2006/relationships/hyperlink" Target="https://reluxnet.relux.com/en/search/luminaires/abb/abb___serenga_2___evag_07cbae8d0f28a012/FR/#=undefined" TargetMode="External"/><Relationship Id="rId2" Type="http://schemas.openxmlformats.org/officeDocument/2006/relationships/image" Target="../media/image32.png"/><Relationship Id="rId16" Type="http://schemas.openxmlformats.org/officeDocument/2006/relationships/slide" Target="slide74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slide" Target="slide41.xml"/><Relationship Id="rId5" Type="http://schemas.openxmlformats.org/officeDocument/2006/relationships/slide" Target="slide88.xml"/><Relationship Id="rId15" Type="http://schemas.openxmlformats.org/officeDocument/2006/relationships/slide" Target="slide73.xml"/><Relationship Id="rId10" Type="http://schemas.openxmlformats.org/officeDocument/2006/relationships/image" Target="../media/image70.png"/><Relationship Id="rId19" Type="http://schemas.openxmlformats.org/officeDocument/2006/relationships/slide" Target="slide75.xml"/><Relationship Id="rId4" Type="http://schemas.openxmlformats.org/officeDocument/2006/relationships/slide" Target="slide2.xml"/><Relationship Id="rId9" Type="http://schemas.openxmlformats.org/officeDocument/2006/relationships/image" Target="../media/image34.png"/><Relationship Id="rId14" Type="http://schemas.openxmlformats.org/officeDocument/2006/relationships/slide" Target="slide6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77.xml"/><Relationship Id="rId3" Type="http://schemas.openxmlformats.org/officeDocument/2006/relationships/slide" Target="slide1.xml"/><Relationship Id="rId7" Type="http://schemas.openxmlformats.org/officeDocument/2006/relationships/image" Target="../media/image71.png"/><Relationship Id="rId12" Type="http://schemas.openxmlformats.org/officeDocument/2006/relationships/slide" Target="slide49.xml"/><Relationship Id="rId17" Type="http://schemas.openxmlformats.org/officeDocument/2006/relationships/slide" Target="slide79.xml"/><Relationship Id="rId2" Type="http://schemas.openxmlformats.org/officeDocument/2006/relationships/image" Target="../media/image32.png"/><Relationship Id="rId16" Type="http://schemas.openxmlformats.org/officeDocument/2006/relationships/slide" Target="slide78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slide" Target="slide5.xml"/><Relationship Id="rId5" Type="http://schemas.openxmlformats.org/officeDocument/2006/relationships/slide" Target="slide88.xml"/><Relationship Id="rId15" Type="http://schemas.openxmlformats.org/officeDocument/2006/relationships/hyperlink" Target="https://new.abb.com/low-voltage/de/produkte/beleuchtung-sicherheitsbeleuchtung/sicherheitsbeleuchtung/abb/lutia" TargetMode="External"/><Relationship Id="rId10" Type="http://schemas.openxmlformats.org/officeDocument/2006/relationships/slide" Target="slide43.xml"/><Relationship Id="rId4" Type="http://schemas.openxmlformats.org/officeDocument/2006/relationships/slide" Target="slide2.xml"/><Relationship Id="rId9" Type="http://schemas.openxmlformats.org/officeDocument/2006/relationships/image" Target="../media/image72.png"/><Relationship Id="rId14" Type="http://schemas.openxmlformats.org/officeDocument/2006/relationships/hyperlink" Target="https://reluxnet.relux.com/en/search/luminaires/abb/abb___lutia/FR/#=undefined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3.png"/><Relationship Id="rId3" Type="http://schemas.openxmlformats.org/officeDocument/2006/relationships/slide" Target="slide1.xml"/><Relationship Id="rId7" Type="http://schemas.openxmlformats.org/officeDocument/2006/relationships/slide" Target="slide82.xml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slide" Target="slide6.xml"/><Relationship Id="rId5" Type="http://schemas.openxmlformats.org/officeDocument/2006/relationships/slide" Target="slide88.xml"/><Relationship Id="rId15" Type="http://schemas.openxmlformats.org/officeDocument/2006/relationships/hyperlink" Target="https://new.abb.com/low-voltage/de/produkte/beleuchtung-sicherheitsbeleuchtung/sicherheitsbeleuchtung/abb/nel-3" TargetMode="External"/><Relationship Id="rId10" Type="http://schemas.openxmlformats.org/officeDocument/2006/relationships/slide" Target="slide83.xml"/><Relationship Id="rId4" Type="http://schemas.openxmlformats.org/officeDocument/2006/relationships/slide" Target="slide2.xml"/><Relationship Id="rId9" Type="http://schemas.openxmlformats.org/officeDocument/2006/relationships/slide" Target="slide80.xml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13" Type="http://schemas.openxmlformats.org/officeDocument/2006/relationships/image" Target="../media/image75.png"/><Relationship Id="rId18" Type="http://schemas.openxmlformats.org/officeDocument/2006/relationships/hyperlink" Target="https://new.abb.com/low-voltage/de/produkte/beleuchtung-sicherheitsbeleuchtung/sicherheitsbeleuchtung/abb/optima" TargetMode="External"/><Relationship Id="rId3" Type="http://schemas.openxmlformats.org/officeDocument/2006/relationships/slide" Target="slide1.xml"/><Relationship Id="rId7" Type="http://schemas.openxmlformats.org/officeDocument/2006/relationships/slide" Target="slide85.xml"/><Relationship Id="rId12" Type="http://schemas.openxmlformats.org/officeDocument/2006/relationships/image" Target="../media/image31.png"/><Relationship Id="rId17" Type="http://schemas.openxmlformats.org/officeDocument/2006/relationships/slide" Target="slide6.xml"/><Relationship Id="rId2" Type="http://schemas.openxmlformats.org/officeDocument/2006/relationships/image" Target="../media/image32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image" Target="../media/image30.png"/><Relationship Id="rId5" Type="http://schemas.openxmlformats.org/officeDocument/2006/relationships/slide" Target="slide88.xml"/><Relationship Id="rId15" Type="http://schemas.openxmlformats.org/officeDocument/2006/relationships/image" Target="../media/image77.png"/><Relationship Id="rId10" Type="http://schemas.openxmlformats.org/officeDocument/2006/relationships/slide" Target="slide86.xml"/><Relationship Id="rId4" Type="http://schemas.openxmlformats.org/officeDocument/2006/relationships/slide" Target="slide2.xml"/><Relationship Id="rId9" Type="http://schemas.openxmlformats.org/officeDocument/2006/relationships/slide" Target="slide87.xml"/><Relationship Id="rId1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158/4510236153-50" TargetMode="External"/><Relationship Id="rId18" Type="http://schemas.openxmlformats.org/officeDocument/2006/relationships/hyperlink" Target="https://new.abb.com/products/de/7TCA309010R0042/4510286052-50" TargetMode="External"/><Relationship Id="rId26" Type="http://schemas.openxmlformats.org/officeDocument/2006/relationships/image" Target="../media/image38.png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de/7TCA305020R0159/4510236163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156/4510236152-50" TargetMode="External"/><Relationship Id="rId17" Type="http://schemas.openxmlformats.org/officeDocument/2006/relationships/hyperlink" Target="https://new.abb.com/products/de/7TCA305020R0034/4513216953-50" TargetMode="External"/><Relationship Id="rId25" Type="http://schemas.openxmlformats.org/officeDocument/2006/relationships/hyperlink" Target="https://new.abb.com/products/de/7TCA309010R0043/4510286062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032/4510236952-50" TargetMode="External"/><Relationship Id="rId20" Type="http://schemas.openxmlformats.org/officeDocument/2006/relationships/hyperlink" Target="https://new.abb.com/products/de/7TCA305020R0210/4510236162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7.xml"/><Relationship Id="rId24" Type="http://schemas.openxmlformats.org/officeDocument/2006/relationships/hyperlink" Target="https://new.abb.com/products/de/7TCA305020R0035/4510236963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307/4513216153-50bt" TargetMode="External"/><Relationship Id="rId23" Type="http://schemas.openxmlformats.org/officeDocument/2006/relationships/hyperlink" Target="https://new.abb.com/products/de/7TCA305020R0033/4510236962-50" TargetMode="External"/><Relationship Id="rId10" Type="http://schemas.openxmlformats.org/officeDocument/2006/relationships/image" Target="../media/image33.png"/><Relationship Id="rId19" Type="http://schemas.openxmlformats.org/officeDocument/2006/relationships/hyperlink" Target="https://new.abb.com/products/de/7TCA305020R0157/4510236162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7TCA305020R0293/4510236152-50bt" TargetMode="External"/><Relationship Id="rId22" Type="http://schemas.openxmlformats.org/officeDocument/2006/relationships/hyperlink" Target="https://new.abb.com/products/de/7TCA305020R0211/4510236163-50bt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4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7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160R0583/xt100st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720R0192/xt200s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91/rs100st" TargetMode="External"/><Relationship Id="rId2" Type="http://schemas.openxmlformats.org/officeDocument/2006/relationships/image" Target="../media/image1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93/sm100s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43.png"/><Relationship Id="rId10" Type="http://schemas.openxmlformats.org/officeDocument/2006/relationships/hyperlink" Target="https://new.abb.com/products/de/7TCA091160R0583/xt100s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023/tw500da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5060R0009/tw50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181/7341055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182/7341955-50" TargetMode="External"/><Relationship Id="rId17" Type="http://schemas.openxmlformats.org/officeDocument/2006/relationships/image" Target="../media/image25.png"/><Relationship Id="rId2" Type="http://schemas.openxmlformats.org/officeDocument/2006/relationships/image" Target="../media/image17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046/7339955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225/7339955-50bt" TargetMode="External"/><Relationship Id="rId10" Type="http://schemas.openxmlformats.org/officeDocument/2006/relationships/hyperlink" Target="https://new.abb.com/products/de/7TCA305020R0045/7339055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224/7339055-50bt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54/xt230h-dal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56/xt224sm-dali" TargetMode="External"/><Relationship Id="rId5" Type="http://schemas.openxmlformats.org/officeDocument/2006/relationships/image" Target="../media/image6.svg"/><Relationship Id="rId15" Type="http://schemas.openxmlformats.org/officeDocument/2006/relationships/slide" Target="slide11.xml"/><Relationship Id="rId10" Type="http://schemas.openxmlformats.org/officeDocument/2006/relationships/hyperlink" Target="https://new.abb.com/products/de/7TCA091720R0155/xt230rs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4.png"/><Relationship Id="rId3" Type="http://schemas.openxmlformats.org/officeDocument/2006/relationships/image" Target="../media/image18.svg"/><Relationship Id="rId7" Type="http://schemas.openxmlformats.org/officeDocument/2006/relationships/slide" Target="slide1.xml"/><Relationship Id="rId12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0.svg"/><Relationship Id="rId10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slide" Target="slide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80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52/xt201m3h-dali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720R0153/xt200m3h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9010R0044/5523287057-50" TargetMode="External"/><Relationship Id="rId18" Type="http://schemas.openxmlformats.org/officeDocument/2006/relationships/hyperlink" Target="https://new.abb.com/products/de/7TCA305020R0038/5520237959-50" TargetMode="External"/><Relationship Id="rId26" Type="http://schemas.openxmlformats.org/officeDocument/2006/relationships/hyperlink" Target="https://new.abb.com/products/de/7TCA305020R0244/5520237159-50bt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de/7TCA305020R0164/5520237159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9010R0047/5520287052-50" TargetMode="External"/><Relationship Id="rId17" Type="http://schemas.openxmlformats.org/officeDocument/2006/relationships/hyperlink" Target="https://new.abb.com/products/de/7TCA305020R0037/5520237958-50" TargetMode="External"/><Relationship Id="rId25" Type="http://schemas.openxmlformats.org/officeDocument/2006/relationships/hyperlink" Target="https://new.abb.com/products/de/7TCA305020R0167/5520237154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036/5523237957-50" TargetMode="External"/><Relationship Id="rId20" Type="http://schemas.openxmlformats.org/officeDocument/2006/relationships/hyperlink" Target="https://new.abb.com/products/de/7TCA305020R0042/5520237951-50" TargetMode="External"/><Relationship Id="rId29" Type="http://schemas.openxmlformats.org/officeDocument/2006/relationships/hyperlink" Target="https://new.abb.com/products/de/7TCA305020R0242/5520237151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81.png"/><Relationship Id="rId24" Type="http://schemas.openxmlformats.org/officeDocument/2006/relationships/hyperlink" Target="https://new.abb.com/products/de/7TCA305020R0168/552023715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9010R0051/5520287054-50" TargetMode="External"/><Relationship Id="rId23" Type="http://schemas.openxmlformats.org/officeDocument/2006/relationships/hyperlink" Target="https://new.abb.com/products/de/7TCA305020R0162/5523237157-50" TargetMode="External"/><Relationship Id="rId28" Type="http://schemas.openxmlformats.org/officeDocument/2006/relationships/hyperlink" Target="https://new.abb.com/products/de/7TCA305020R0246/5523237157-50bt" TargetMode="External"/><Relationship Id="rId10" Type="http://schemas.openxmlformats.org/officeDocument/2006/relationships/slide" Target="slide30.xml"/><Relationship Id="rId19" Type="http://schemas.openxmlformats.org/officeDocument/2006/relationships/hyperlink" Target="https://new.abb.com/products/de/7TCA305020R0041/5520237954-50" TargetMode="External"/><Relationship Id="rId31" Type="http://schemas.openxmlformats.org/officeDocument/2006/relationships/slide" Target="slide42.xm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9010R0048/5520287059-50" TargetMode="External"/><Relationship Id="rId22" Type="http://schemas.openxmlformats.org/officeDocument/2006/relationships/hyperlink" Target="https://new.abb.com/products/de/7TCA305020R0163/5520237158-50" TargetMode="External"/><Relationship Id="rId27" Type="http://schemas.openxmlformats.org/officeDocument/2006/relationships/hyperlink" Target="https://new.abb.com/products/de/7TCA305020R0243/5520237158-50bt" TargetMode="External"/><Relationship Id="rId30" Type="http://schemas.openxmlformats.org/officeDocument/2006/relationships/hyperlink" Target="https://new.abb.com/products/de/7TCA305020R0245/5520237154-50bt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9010R0049/5520287064-50" TargetMode="External"/><Relationship Id="rId18" Type="http://schemas.openxmlformats.org/officeDocument/2006/relationships/hyperlink" Target="https://new.abb.com/products/de/7TCA305020R0213/5520237161-50bt" TargetMode="External"/><Relationship Id="rId26" Type="http://schemas.openxmlformats.org/officeDocument/2006/relationships/hyperlink" Target="https://new.abb.com/products/de/7TCA305020R0215/5520237171-50bt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de/7TCA309010R0050/5520287074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9010R0045/5520287062-50" TargetMode="External"/><Relationship Id="rId17" Type="http://schemas.openxmlformats.org/officeDocument/2006/relationships/hyperlink" Target="https://new.abb.com/products/de/7TCA305020R0165/5520237164-50" TargetMode="External"/><Relationship Id="rId25" Type="http://schemas.openxmlformats.org/officeDocument/2006/relationships/hyperlink" Target="https://new.abb.com/products/de/7TCA305020R0166/5520237174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169/5520237161-50" TargetMode="External"/><Relationship Id="rId20" Type="http://schemas.openxmlformats.org/officeDocument/2006/relationships/hyperlink" Target="https://new.abb.com/products/de/7TCA309010R0046/5520287072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82.png"/><Relationship Id="rId24" Type="http://schemas.openxmlformats.org/officeDocument/2006/relationships/hyperlink" Target="https://new.abb.com/products/de/7TCA305020R0170/552023717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043/5520237961-50" TargetMode="External"/><Relationship Id="rId23" Type="http://schemas.openxmlformats.org/officeDocument/2006/relationships/hyperlink" Target="https://new.abb.com/products/de/7TCA305020R0044/5520237971-50" TargetMode="External"/><Relationship Id="rId28" Type="http://schemas.openxmlformats.org/officeDocument/2006/relationships/slide" Target="slide41.xml"/><Relationship Id="rId10" Type="http://schemas.openxmlformats.org/officeDocument/2006/relationships/slide" Target="slide30.xml"/><Relationship Id="rId19" Type="http://schemas.openxmlformats.org/officeDocument/2006/relationships/hyperlink" Target="https://new.abb.com/products/de/7TCA305020R0214/5520237164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039/5520237964-50" TargetMode="External"/><Relationship Id="rId22" Type="http://schemas.openxmlformats.org/officeDocument/2006/relationships/hyperlink" Target="https://new.abb.com/products/de/7TCA305020R0040/5520237974-50" TargetMode="External"/><Relationship Id="rId27" Type="http://schemas.openxmlformats.org/officeDocument/2006/relationships/hyperlink" Target="https://new.abb.com/products/de/7TCA305020R0216/5520237174-50bt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64/65790239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9010R0053/65760280-5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52/65760230-50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83.png"/><Relationship Id="rId10" Type="http://schemas.openxmlformats.org/officeDocument/2006/relationships/hyperlink" Target="https://new.abb.com/products/de/7TCA309010R0071/65760230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slide" Target="slide3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156/4510236152-50" TargetMode="External"/><Relationship Id="rId18" Type="http://schemas.openxmlformats.org/officeDocument/2006/relationships/hyperlink" Target="https://new.abb.com/products/de/7TCA305020R0034/4513216953-50" TargetMode="External"/><Relationship Id="rId26" Type="http://schemas.openxmlformats.org/officeDocument/2006/relationships/hyperlink" Target="https://new.abb.com/products/de/7TCA309010R0043/4510286062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de/7TCA305020R0210/4510236162-50bt" TargetMode="External"/><Relationship Id="rId7" Type="http://schemas.openxmlformats.org/officeDocument/2006/relationships/image" Target="../media/image63.svg"/><Relationship Id="rId12" Type="http://schemas.openxmlformats.org/officeDocument/2006/relationships/image" Target="../media/image38.png"/><Relationship Id="rId17" Type="http://schemas.openxmlformats.org/officeDocument/2006/relationships/hyperlink" Target="https://new.abb.com/products/de/7TCA305020R0032/4510236952-50" TargetMode="External"/><Relationship Id="rId25" Type="http://schemas.openxmlformats.org/officeDocument/2006/relationships/hyperlink" Target="https://new.abb.com/products/de/7TCA305020R0035/4510236963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307/4513216153-50bt" TargetMode="External"/><Relationship Id="rId20" Type="http://schemas.openxmlformats.org/officeDocument/2006/relationships/hyperlink" Target="https://new.abb.com/products/de/7TCA305020R0157/4510236162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33.png"/><Relationship Id="rId24" Type="http://schemas.openxmlformats.org/officeDocument/2006/relationships/hyperlink" Target="https://new.abb.com/products/de/7TCA305020R0033/4510236962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7TCA305020R0293/4510236152-50bt" TargetMode="External"/><Relationship Id="rId23" Type="http://schemas.openxmlformats.org/officeDocument/2006/relationships/hyperlink" Target="https://new.abb.com/products/de/7TCA305020R0211/4510236163-50bt" TargetMode="External"/><Relationship Id="rId10" Type="http://schemas.openxmlformats.org/officeDocument/2006/relationships/slide" Target="slide7.xml"/><Relationship Id="rId19" Type="http://schemas.openxmlformats.org/officeDocument/2006/relationships/hyperlink" Target="https://new.abb.com/products/de/7TCA309010R0042/4510286052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158/4510236153-50" TargetMode="External"/><Relationship Id="rId22" Type="http://schemas.openxmlformats.org/officeDocument/2006/relationships/hyperlink" Target="https://new.abb.com/products/de/7TCA305020R0159/4510236163-50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091720R0191/rs100st" TargetMode="External"/><Relationship Id="rId18" Type="http://schemas.openxmlformats.org/officeDocument/2006/relationships/image" Target="../media/image43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93/sm100st" TargetMode="External"/><Relationship Id="rId17" Type="http://schemas.openxmlformats.org/officeDocument/2006/relationships/image" Target="../media/image42.pn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160R0583/xt100s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78.png"/><Relationship Id="rId10" Type="http://schemas.openxmlformats.org/officeDocument/2006/relationships/hyperlink" Target="https://new.abb.com/products/de/7TCA091720R0192/xt200st" TargetMode="External"/><Relationship Id="rId19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slide" Target="slid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23/tw500da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60R0009/tw500b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26.png"/><Relationship Id="rId5" Type="http://schemas.openxmlformats.org/officeDocument/2006/relationships/image" Target="../media/image6.sv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181/7341055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182/7341955-50" TargetMode="External"/><Relationship Id="rId17" Type="http://schemas.openxmlformats.org/officeDocument/2006/relationships/image" Target="../media/image25.png"/><Relationship Id="rId2" Type="http://schemas.openxmlformats.org/officeDocument/2006/relationships/image" Target="../media/image17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046/7339955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225/7339955-50bt" TargetMode="External"/><Relationship Id="rId10" Type="http://schemas.openxmlformats.org/officeDocument/2006/relationships/hyperlink" Target="https://new.abb.com/products/de/7TCA305020R0045/7339055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224/7339055-50bt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091720R0153/xt200m3h-dali" TargetMode="External"/><Relationship Id="rId18" Type="http://schemas.openxmlformats.org/officeDocument/2006/relationships/image" Target="../media/image80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54/xt230h-dali" TargetMode="External"/><Relationship Id="rId17" Type="http://schemas.openxmlformats.org/officeDocument/2006/relationships/image" Target="../media/image79.png"/><Relationship Id="rId2" Type="http://schemas.openxmlformats.org/officeDocument/2006/relationships/image" Target="../media/image1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56/xt224sm-dali" TargetMode="External"/><Relationship Id="rId5" Type="http://schemas.openxmlformats.org/officeDocument/2006/relationships/image" Target="../media/image6.svg"/><Relationship Id="rId15" Type="http://schemas.openxmlformats.org/officeDocument/2006/relationships/slide" Target="slide11.xml"/><Relationship Id="rId10" Type="http://schemas.openxmlformats.org/officeDocument/2006/relationships/hyperlink" Target="https://new.abb.com/products/de/7TCA091720R0155/xt230rs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091720R0152/xt201m3h-dali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64/65790239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9010R0053/65760280-5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52/65760230-50" TargetMode="External"/><Relationship Id="rId5" Type="http://schemas.openxmlformats.org/officeDocument/2006/relationships/image" Target="../media/image6.svg"/><Relationship Id="rId15" Type="http://schemas.openxmlformats.org/officeDocument/2006/relationships/slide" Target="slide31.xml"/><Relationship Id="rId10" Type="http://schemas.openxmlformats.org/officeDocument/2006/relationships/hyperlink" Target="https://new.abb.com/products/de/7TCA309010R0071/65760230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9.xml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11" Type="http://schemas.openxmlformats.org/officeDocument/2006/relationships/slide" Target="slide31.xml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35/4510236963-50" TargetMode="External"/><Relationship Id="rId18" Type="http://schemas.openxmlformats.org/officeDocument/2006/relationships/hyperlink" Target="https://new.abb.com/products/de/7TCA305020R0211/4510236163-50bt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033/4510236962-50" TargetMode="External"/><Relationship Id="rId17" Type="http://schemas.openxmlformats.org/officeDocument/2006/relationships/hyperlink" Target="https://new.abb.com/products/de/7TCA305020R0159/4510236163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210/4510236162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7.xm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157/4510236162-50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9010R0043/4510286062-50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9010R0042/4510286052-50" TargetMode="External"/><Relationship Id="rId18" Type="http://schemas.openxmlformats.org/officeDocument/2006/relationships/image" Target="../media/image38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034/4513216953-50" TargetMode="External"/><Relationship Id="rId17" Type="http://schemas.openxmlformats.org/officeDocument/2006/relationships/hyperlink" Target="https://new.abb.com/products/7TCA305020R0307/4513216153-50bt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7TCA305020R0293/4510236152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032/4510236952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158/4510236153-50" TargetMode="Externa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156/4510236152-50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33/4510236962-50" TargetMode="External"/><Relationship Id="rId18" Type="http://schemas.openxmlformats.org/officeDocument/2006/relationships/hyperlink" Target="https://new.abb.com/products/de/7TCA305020R0210/4510236162-50bt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032/4510236952-50" TargetMode="External"/><Relationship Id="rId17" Type="http://schemas.openxmlformats.org/officeDocument/2006/relationships/hyperlink" Target="https://new.abb.com/products/de/7TCA305020R0157/4510236162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156/4510236152-50" TargetMode="Externa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7.xm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9010R0043/4510286062-50" TargetMode="External"/><Relationship Id="rId10" Type="http://schemas.openxmlformats.org/officeDocument/2006/relationships/image" Target="../media/image33.png"/><Relationship Id="rId19" Type="http://schemas.openxmlformats.org/officeDocument/2006/relationships/hyperlink" Target="https://new.abb.com/products/7TCA305020R0293/4510236152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9010R0042/4510286052-50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35/4510236963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034/4513216953-50" TargetMode="External"/><Relationship Id="rId17" Type="http://schemas.openxmlformats.org/officeDocument/2006/relationships/hyperlink" Target="https://new.abb.com/products/7TCA305020R0307/4513216153-50bt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211/4510236163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7.xm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159/4510236163-50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158/4510236153-50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8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720R0191/rs100s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93/sm100st" TargetMode="External"/><Relationship Id="rId17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160R0583/xt100s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78.png"/><Relationship Id="rId10" Type="http://schemas.openxmlformats.org/officeDocument/2006/relationships/hyperlink" Target="https://new.abb.com/products/de/7TCA091720R0192/xt200s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7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8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160R0583/xt100s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8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720R0192/xt200s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80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52/xt201m3h-dali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720R0153/xt200m3h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54/xt230h-dal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56/xt224sm-dali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79.png"/><Relationship Id="rId10" Type="http://schemas.openxmlformats.org/officeDocument/2006/relationships/hyperlink" Target="https://new.abb.com/products/de/7TCA091720R0155/xt230rs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0.sv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18.svg"/><Relationship Id="rId15" Type="http://schemas.openxmlformats.org/officeDocument/2006/relationships/slide" Target="slide32.xml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slide" Target="slide2.xml"/><Relationship Id="rId14" Type="http://schemas.openxmlformats.org/officeDocument/2006/relationships/slide" Target="slide3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7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11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720R0156/xt224sm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54/xt230h-dali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720R0155/xt230rs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9010R0049/5520287064-50" TargetMode="External"/><Relationship Id="rId18" Type="http://schemas.openxmlformats.org/officeDocument/2006/relationships/hyperlink" Target="https://new.abb.com/products/de/7TCA305020R0213/5520237161-50bt" TargetMode="External"/><Relationship Id="rId26" Type="http://schemas.openxmlformats.org/officeDocument/2006/relationships/hyperlink" Target="https://new.abb.com/products/de/7TCA305020R0215/5520237171-50bt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de/7TCA309010R0050/5520287074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9010R0045/5520287062-50" TargetMode="External"/><Relationship Id="rId17" Type="http://schemas.openxmlformats.org/officeDocument/2006/relationships/hyperlink" Target="https://new.abb.com/products/de/7TCA305020R0165/5520237164-50" TargetMode="External"/><Relationship Id="rId25" Type="http://schemas.openxmlformats.org/officeDocument/2006/relationships/hyperlink" Target="https://new.abb.com/products/de/7TCA305020R0166/5520237174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169/5520237161-50" TargetMode="External"/><Relationship Id="rId20" Type="http://schemas.openxmlformats.org/officeDocument/2006/relationships/hyperlink" Target="https://new.abb.com/products/de/7TCA309010R0046/5520287072-50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82.png"/><Relationship Id="rId24" Type="http://schemas.openxmlformats.org/officeDocument/2006/relationships/hyperlink" Target="https://new.abb.com/products/de/7TCA305020R0170/5520237171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043/5520237961-50" TargetMode="External"/><Relationship Id="rId23" Type="http://schemas.openxmlformats.org/officeDocument/2006/relationships/hyperlink" Target="https://new.abb.com/products/de/7TCA305020R0044/5520237971-50" TargetMode="External"/><Relationship Id="rId10" Type="http://schemas.openxmlformats.org/officeDocument/2006/relationships/slide" Target="slide30.xml"/><Relationship Id="rId19" Type="http://schemas.openxmlformats.org/officeDocument/2006/relationships/hyperlink" Target="https://new.abb.com/products/de/7TCA305020R0214/5520237164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039/5520237964-50" TargetMode="External"/><Relationship Id="rId22" Type="http://schemas.openxmlformats.org/officeDocument/2006/relationships/hyperlink" Target="https://new.abb.com/products/de/7TCA305020R0040/5520237974-50" TargetMode="External"/><Relationship Id="rId27" Type="http://schemas.openxmlformats.org/officeDocument/2006/relationships/hyperlink" Target="https://new.abb.com/products/de/7TCA305020R0216/5520237174-50bt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9010R0048/5520287059-50" TargetMode="External"/><Relationship Id="rId18" Type="http://schemas.openxmlformats.org/officeDocument/2006/relationships/hyperlink" Target="https://new.abb.com/products/de/7TCA305020R0041/5520237954-50" TargetMode="External"/><Relationship Id="rId26" Type="http://schemas.openxmlformats.org/officeDocument/2006/relationships/hyperlink" Target="https://new.abb.com/products/de/7TCA305020R0167/5520237154-50" TargetMode="External"/><Relationship Id="rId3" Type="http://schemas.openxmlformats.org/officeDocument/2006/relationships/image" Target="../media/image18.svg"/><Relationship Id="rId21" Type="http://schemas.openxmlformats.org/officeDocument/2006/relationships/hyperlink" Target="https://new.abb.com/products/de/7TCA309010R0051/5520287054-50" TargetMode="External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9010R0047/5520287052-50" TargetMode="External"/><Relationship Id="rId17" Type="http://schemas.openxmlformats.org/officeDocument/2006/relationships/hyperlink" Target="https://new.abb.com/products/de/7TCA305020R0038/5520237959-50" TargetMode="External"/><Relationship Id="rId25" Type="http://schemas.openxmlformats.org/officeDocument/2006/relationships/hyperlink" Target="https://new.abb.com/products/de/7TCA305020R0168/5520237151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037/5520237958-50" TargetMode="External"/><Relationship Id="rId20" Type="http://schemas.openxmlformats.org/officeDocument/2006/relationships/hyperlink" Target="https://new.abb.com/products/de/7TCA309010R0044/5523287057-50" TargetMode="External"/><Relationship Id="rId29" Type="http://schemas.openxmlformats.org/officeDocument/2006/relationships/hyperlink" Target="https://new.abb.com/products/de/7TCA305020R0246/5523237157-50bt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84.png"/><Relationship Id="rId24" Type="http://schemas.openxmlformats.org/officeDocument/2006/relationships/hyperlink" Target="https://new.abb.com/products/de/7TCA305020R0162/5523237157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036/5523237957-50" TargetMode="External"/><Relationship Id="rId23" Type="http://schemas.openxmlformats.org/officeDocument/2006/relationships/hyperlink" Target="https://new.abb.com/products/de/7TCA305020R0163/5520237158-50" TargetMode="External"/><Relationship Id="rId28" Type="http://schemas.openxmlformats.org/officeDocument/2006/relationships/hyperlink" Target="https://new.abb.com/products/de/7TCA305020R0243/5520237158-50bt" TargetMode="External"/><Relationship Id="rId10" Type="http://schemas.openxmlformats.org/officeDocument/2006/relationships/slide" Target="slide30.xml"/><Relationship Id="rId19" Type="http://schemas.openxmlformats.org/officeDocument/2006/relationships/hyperlink" Target="https://new.abb.com/products/de/7TCA305020R0042/5520237951-50" TargetMode="External"/><Relationship Id="rId31" Type="http://schemas.openxmlformats.org/officeDocument/2006/relationships/hyperlink" Target="https://new.abb.com/products/de/7TCA305020R0245/5520237154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://www.emergi-lite.com/usa/modules/Files/el_19c_el-us_arch_revelation_19-3-2021.pdf" TargetMode="External"/><Relationship Id="rId22" Type="http://schemas.openxmlformats.org/officeDocument/2006/relationships/hyperlink" Target="https://new.abb.com/products/de/7TCA305020R0164/5520237159-50" TargetMode="External"/><Relationship Id="rId27" Type="http://schemas.openxmlformats.org/officeDocument/2006/relationships/hyperlink" Target="https://new.abb.com/products/de/7TCA305020R0244/5520237159-50bt" TargetMode="External"/><Relationship Id="rId30" Type="http://schemas.openxmlformats.org/officeDocument/2006/relationships/hyperlink" Target="https://new.abb.com/products/de/7TCA305020R0242/5520237151-50bt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7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43/4510286062-50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9010R0042/4510286052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34/4513216953-50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032/4510236952-50" TargetMode="External"/><Relationship Id="rId2" Type="http://schemas.openxmlformats.org/officeDocument/2006/relationships/image" Target="../media/image1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035/4510236963-50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33.png"/><Relationship Id="rId10" Type="http://schemas.openxmlformats.org/officeDocument/2006/relationships/hyperlink" Target="https://new.abb.com/products/de/7TCA305020R0033/4510236962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slide" Target="slide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7TCA305020R0307/4513216153-50bt" TargetMode="External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7TCA305020R0293/4510236152-50bt" TargetMode="External"/><Relationship Id="rId17" Type="http://schemas.openxmlformats.org/officeDocument/2006/relationships/hyperlink" Target="https://new.abb.com/products/de/7TCA305020R0211/4510236163-50bt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159/4510236163-50" TargetMode="Externa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158/4510236153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210/4510236162-50bt" TargetMode="External"/><Relationship Id="rId10" Type="http://schemas.openxmlformats.org/officeDocument/2006/relationships/hyperlink" Target="https://new.abb.com/products/de/7TCA305020R0156/4510236152-50" TargetMode="External"/><Relationship Id="rId19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157/4510236162-50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091720R0191/rs100st" TargetMode="External"/><Relationship Id="rId18" Type="http://schemas.openxmlformats.org/officeDocument/2006/relationships/image" Target="../media/image43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93/sm100st" TargetMode="External"/><Relationship Id="rId17" Type="http://schemas.openxmlformats.org/officeDocument/2006/relationships/image" Target="../media/image42.pn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160R0583/xt100st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78.png"/><Relationship Id="rId10" Type="http://schemas.openxmlformats.org/officeDocument/2006/relationships/hyperlink" Target="https://new.abb.com/products/de/7TCA091720R0192/xt200s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slide" Target="slide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9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5020R0023/tw500da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9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5060R0009/tw50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50.xml"/><Relationship Id="rId18" Type="http://schemas.openxmlformats.org/officeDocument/2006/relationships/slide" Target="slide53.xml"/><Relationship Id="rId3" Type="http://schemas.openxmlformats.org/officeDocument/2006/relationships/image" Target="../media/image32.png"/><Relationship Id="rId21" Type="http://schemas.openxmlformats.org/officeDocument/2006/relationships/image" Target="../media/image37.png"/><Relationship Id="rId7" Type="http://schemas.openxmlformats.org/officeDocument/2006/relationships/slide" Target="slide93.xml"/><Relationship Id="rId12" Type="http://schemas.openxmlformats.org/officeDocument/2006/relationships/slide" Target="slide44.xml"/><Relationship Id="rId17" Type="http://schemas.openxmlformats.org/officeDocument/2006/relationships/slide" Target="slide52.xml"/><Relationship Id="rId2" Type="http://schemas.openxmlformats.org/officeDocument/2006/relationships/hyperlink" Target="https://new.abb.com/low-voltage/de/produkte/beleuchtung-sicherheitsbeleuchtung/sicherheitsbeleuchtung/abb/guideway" TargetMode="External"/><Relationship Id="rId16" Type="http://schemas.openxmlformats.org/officeDocument/2006/relationships/slide" Target="slide65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88.xml"/><Relationship Id="rId11" Type="http://schemas.openxmlformats.org/officeDocument/2006/relationships/slide" Target="slide3.xml"/><Relationship Id="rId5" Type="http://schemas.openxmlformats.org/officeDocument/2006/relationships/slide" Target="slide2.xml"/><Relationship Id="rId15" Type="http://schemas.openxmlformats.org/officeDocument/2006/relationships/slide" Target="slide64.xml"/><Relationship Id="rId23" Type="http://schemas.openxmlformats.org/officeDocument/2006/relationships/slide" Target="slide66.xml"/><Relationship Id="rId10" Type="http://schemas.openxmlformats.org/officeDocument/2006/relationships/slide" Target="slide34.xml"/><Relationship Id="rId19" Type="http://schemas.openxmlformats.org/officeDocument/2006/relationships/image" Target="../media/image35.png"/><Relationship Id="rId4" Type="http://schemas.openxmlformats.org/officeDocument/2006/relationships/slide" Target="slide1.xml"/><Relationship Id="rId9" Type="http://schemas.openxmlformats.org/officeDocument/2006/relationships/image" Target="../media/image34.png"/><Relationship Id="rId14" Type="http://schemas.openxmlformats.org/officeDocument/2006/relationships/slide" Target="slide51.xml"/><Relationship Id="rId22" Type="http://schemas.openxmlformats.org/officeDocument/2006/relationships/image" Target="../media/image3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046/7339955-50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5020R0045/7339055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225/7339955-50bt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224/7339055-50b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181/7341055-50" TargetMode="External"/><Relationship Id="rId5" Type="http://schemas.openxmlformats.org/officeDocument/2006/relationships/image" Target="../media/image6.svg"/><Relationship Id="rId15" Type="http://schemas.openxmlformats.org/officeDocument/2006/relationships/image" Target="../media/image25.png"/><Relationship Id="rId10" Type="http://schemas.openxmlformats.org/officeDocument/2006/relationships/hyperlink" Target="https://new.abb.com/products/de/7TCA305020R0182/7341955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slide" Target="slide1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091720R0153/xt200m3h-dali" TargetMode="External"/><Relationship Id="rId18" Type="http://schemas.openxmlformats.org/officeDocument/2006/relationships/image" Target="../media/image80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091720R0154/xt230h-dali" TargetMode="External"/><Relationship Id="rId17" Type="http://schemas.openxmlformats.org/officeDocument/2006/relationships/image" Target="../media/image21.png"/><Relationship Id="rId2" Type="http://schemas.openxmlformats.org/officeDocument/2006/relationships/image" Target="../media/image17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091720R0156/xt224sm-dali" TargetMode="External"/><Relationship Id="rId5" Type="http://schemas.openxmlformats.org/officeDocument/2006/relationships/image" Target="../media/image6.svg"/><Relationship Id="rId15" Type="http://schemas.openxmlformats.org/officeDocument/2006/relationships/slide" Target="slide11.xml"/><Relationship Id="rId10" Type="http://schemas.openxmlformats.org/officeDocument/2006/relationships/hyperlink" Target="https://new.abb.com/products/de/7TCA091720R0155/xt230rs-dali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091720R0152/xt201m3h-dali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9010R0051/5520287054-50" TargetMode="External"/><Relationship Id="rId18" Type="http://schemas.openxmlformats.org/officeDocument/2006/relationships/slide" Target="slide30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9010R0048/5520287059-50" TargetMode="External"/><Relationship Id="rId17" Type="http://schemas.openxmlformats.org/officeDocument/2006/relationships/hyperlink" Target="https://new.abb.com/products/de/7TCA309010R0050/5520287074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9010R0046/5520287072-50" TargetMode="External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47/5520287052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9010R0049/5520287064-50" TargetMode="External"/><Relationship Id="rId10" Type="http://schemas.openxmlformats.org/officeDocument/2006/relationships/hyperlink" Target="https://new.abb.com/products/de/7TCA309010R0044/5523287057-50" TargetMode="External"/><Relationship Id="rId19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9010R0045/5520287062-50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041/5520237954-50" TargetMode="External"/><Relationship Id="rId18" Type="http://schemas.openxmlformats.org/officeDocument/2006/relationships/hyperlink" Target="https://new.abb.com/products/de/7TCA305020R0043/5520237961-50" TargetMode="External"/><Relationship Id="rId3" Type="http://schemas.openxmlformats.org/officeDocument/2006/relationships/image" Target="../media/image18.svg"/><Relationship Id="rId21" Type="http://schemas.openxmlformats.org/officeDocument/2006/relationships/image" Target="../media/image82.pn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038/5520237959-50" TargetMode="External"/><Relationship Id="rId17" Type="http://schemas.openxmlformats.org/officeDocument/2006/relationships/hyperlink" Target="https://new.abb.com/products/de/7TCA305020R0039/5520237964-50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044/5520237971-50" TargetMode="External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037/5520237958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040/5520237974-50" TargetMode="External"/><Relationship Id="rId10" Type="http://schemas.openxmlformats.org/officeDocument/2006/relationships/hyperlink" Target="https://new.abb.com/products/de/7TCA305020R0036/5523237957-50" TargetMode="External"/><Relationship Id="rId19" Type="http://schemas.openxmlformats.org/officeDocument/2006/relationships/slide" Target="slide30.xm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042/5520237951-50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168/5520237151-50" TargetMode="External"/><Relationship Id="rId18" Type="http://schemas.openxmlformats.org/officeDocument/2006/relationships/hyperlink" Target="https://new.abb.com/products/de/7TCA305020R0242/5520237151-50bt" TargetMode="External"/><Relationship Id="rId3" Type="http://schemas.openxmlformats.org/officeDocument/2006/relationships/image" Target="../media/image18.svg"/><Relationship Id="rId21" Type="http://schemas.openxmlformats.org/officeDocument/2006/relationships/image" Target="../media/image84.pn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162/5523237157-50" TargetMode="External"/><Relationship Id="rId17" Type="http://schemas.openxmlformats.org/officeDocument/2006/relationships/hyperlink" Target="https://new.abb.com/products/de/7TCA305020R0246/5523237157-50bt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243/5520237158-50bt" TargetMode="External"/><Relationship Id="rId20" Type="http://schemas.openxmlformats.org/officeDocument/2006/relationships/slide" Target="slide3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163/5520237158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244/5520237159-50bt" TargetMode="External"/><Relationship Id="rId10" Type="http://schemas.openxmlformats.org/officeDocument/2006/relationships/hyperlink" Target="https://new.abb.com/products/de/7TCA305020R0164/5520237159-50" TargetMode="External"/><Relationship Id="rId19" Type="http://schemas.openxmlformats.org/officeDocument/2006/relationships/hyperlink" Target="https://new.abb.com/products/de/7TCA305020R0245/5520237154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167/5520237154-50" TargetMode="External"/><Relationship Id="rId22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hyperlink" Target="https://new.abb.com/products/de/7TCA305020R0216/5520237174-50bt" TargetMode="External"/><Relationship Id="rId18" Type="http://schemas.openxmlformats.org/officeDocument/2006/relationships/slide" Target="slide30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hyperlink" Target="https://new.abb.com/products/de/7TCA305020R0215/5520237171-50bt" TargetMode="External"/><Relationship Id="rId17" Type="http://schemas.openxmlformats.org/officeDocument/2006/relationships/hyperlink" Target="https://new.abb.com/products/de/7TCA305020R0214/5520237164-50bt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s://new.abb.com/products/de/7TCA305020R0213/5520237161-50bt" TargetMode="External"/><Relationship Id="rId20" Type="http://schemas.openxmlformats.org/officeDocument/2006/relationships/slide" Target="slide7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5020R0166/5520237174-50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new.abb.com/products/de/7TCA305020R0165/5520237164-50" TargetMode="External"/><Relationship Id="rId10" Type="http://schemas.openxmlformats.org/officeDocument/2006/relationships/hyperlink" Target="https://new.abb.com/products/de/7TCA305020R0170/5520237171-50" TargetMode="External"/><Relationship Id="rId19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hyperlink" Target="https://new.abb.com/products/de/7TCA305020R0169/5520237161-50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3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8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53/65760280-50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9010R0052/65760230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83.png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5020R0064/65790239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image" Target="../media/image83.png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9010R0071/65760230-50bt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45.xml"/><Relationship Id="rId18" Type="http://schemas.openxmlformats.org/officeDocument/2006/relationships/image" Target="../media/image43.png"/><Relationship Id="rId26" Type="http://schemas.openxmlformats.org/officeDocument/2006/relationships/hyperlink" Target="https://new.abb.com/low-voltage/de/produkte/beleuchtung-sicherheitsbeleuchtung/sicherheitsbeleuchtung/abb/primevo-xt100st" TargetMode="External"/><Relationship Id="rId3" Type="http://schemas.openxmlformats.org/officeDocument/2006/relationships/slide" Target="slide1.xml"/><Relationship Id="rId21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slide" Target="slide6.xml"/><Relationship Id="rId17" Type="http://schemas.openxmlformats.org/officeDocument/2006/relationships/image" Target="../media/image42.png"/><Relationship Id="rId25" Type="http://schemas.openxmlformats.org/officeDocument/2006/relationships/hyperlink" Target="https://new.abb.com/low-voltage/de/produkte/beleuchtung-sicherheitsbeleuchtung/sicherheitsbeleuchtung/abb/primevo-xt200st" TargetMode="External"/><Relationship Id="rId2" Type="http://schemas.openxmlformats.org/officeDocument/2006/relationships/image" Target="../media/image32.png"/><Relationship Id="rId16" Type="http://schemas.openxmlformats.org/officeDocument/2006/relationships/slide" Target="slide67.xml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slide" Target="slide36.xml"/><Relationship Id="rId24" Type="http://schemas.openxmlformats.org/officeDocument/2006/relationships/slide" Target="slide57.xml"/><Relationship Id="rId5" Type="http://schemas.openxmlformats.org/officeDocument/2006/relationships/slide" Target="slide88.xml"/><Relationship Id="rId15" Type="http://schemas.openxmlformats.org/officeDocument/2006/relationships/slide" Target="slide55.xml"/><Relationship Id="rId23" Type="http://schemas.openxmlformats.org/officeDocument/2006/relationships/slide" Target="slide56.xml"/><Relationship Id="rId28" Type="http://schemas.openxmlformats.org/officeDocument/2006/relationships/hyperlink" Target="https://reluxnet.relux.com/en/search/luminaires/abb/abb___primevo/FR/" TargetMode="External"/><Relationship Id="rId10" Type="http://schemas.openxmlformats.org/officeDocument/2006/relationships/slide" Target="slide35.xml"/><Relationship Id="rId19" Type="http://schemas.openxmlformats.org/officeDocument/2006/relationships/image" Target="../media/image44.png"/><Relationship Id="rId4" Type="http://schemas.openxmlformats.org/officeDocument/2006/relationships/slide" Target="slide2.xml"/><Relationship Id="rId9" Type="http://schemas.openxmlformats.org/officeDocument/2006/relationships/image" Target="../media/image41.png"/><Relationship Id="rId14" Type="http://schemas.openxmlformats.org/officeDocument/2006/relationships/slide" Target="slide54.xml"/><Relationship Id="rId22" Type="http://schemas.openxmlformats.org/officeDocument/2006/relationships/image" Target="../media/image47.png"/><Relationship Id="rId27" Type="http://schemas.openxmlformats.org/officeDocument/2006/relationships/hyperlink" Target="https://new.abb.com/low-voltage/de/produkte/beleuchtung-sicherheitsbeleuchtung/sicherheitsbeleuchtung/abb/primevo-rs100st-sm100st" TargetMode="Externa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8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32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160R0265/633103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8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32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160R0265/633103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8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32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160R0265/633103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8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slide" Target="slide32.xm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091160R0265/6331031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1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3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40/6017621-50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9010R0041/6017618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8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1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3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40/6017621-50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9010R0041/6017618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8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1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3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40/6017621-50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9010R0041/6017618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8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1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slide" Target="slide3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11" Type="http://schemas.openxmlformats.org/officeDocument/2006/relationships/hyperlink" Target="https://new.abb.com/products/de/7TCA309010R0040/6017621-50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new.abb.com/products/de/7TCA309010R0041/6017618-50" TargetMode="External"/><Relationship Id="rId4" Type="http://schemas.openxmlformats.org/officeDocument/2006/relationships/image" Target="../media/image5.png"/><Relationship Id="rId9" Type="http://schemas.openxmlformats.org/officeDocument/2006/relationships/slide" Target="slide88.xml"/><Relationship Id="rId14" Type="http://schemas.openxmlformats.org/officeDocument/2006/relationships/image" Target="../media/image8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18.svg"/><Relationship Id="rId7" Type="http://schemas.openxmlformats.org/officeDocument/2006/relationships/image" Target="../media/image87.png"/><Relationship Id="rId12" Type="http://schemas.openxmlformats.org/officeDocument/2006/relationships/slide" Target="slide8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svg"/><Relationship Id="rId11" Type="http://schemas.openxmlformats.org/officeDocument/2006/relationships/image" Target="../media/image89.png"/><Relationship Id="rId5" Type="http://schemas.openxmlformats.org/officeDocument/2006/relationships/image" Target="../media/image7.png"/><Relationship Id="rId10" Type="http://schemas.openxmlformats.org/officeDocument/2006/relationships/slide" Target="slide92.xml"/><Relationship Id="rId4" Type="http://schemas.openxmlformats.org/officeDocument/2006/relationships/slide" Target="slide1.xml"/><Relationship Id="rId9" Type="http://schemas.openxmlformats.org/officeDocument/2006/relationships/slide" Target="slide9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abb.com/products/de/7TCA305020R0046/7339955-50" TargetMode="External"/><Relationship Id="rId13" Type="http://schemas.openxmlformats.org/officeDocument/2006/relationships/slide" Target="slide90.xml"/><Relationship Id="rId18" Type="http://schemas.openxmlformats.org/officeDocument/2006/relationships/slide" Target="slide9.xml"/><Relationship Id="rId3" Type="http://schemas.openxmlformats.org/officeDocument/2006/relationships/hyperlink" Target="https://new.abb.com/products/de/7TCA305020R0035/4510236963-50" TargetMode="External"/><Relationship Id="rId7" Type="http://schemas.openxmlformats.org/officeDocument/2006/relationships/hyperlink" Target="https://new.abb.com/products/de/7TCA305020R0045/7339055-50" TargetMode="External"/><Relationship Id="rId12" Type="http://schemas.openxmlformats.org/officeDocument/2006/relationships/image" Target="../media/image25.png"/><Relationship Id="rId17" Type="http://schemas.openxmlformats.org/officeDocument/2006/relationships/slide" Target="slide7.xml"/><Relationship Id="rId2" Type="http://schemas.openxmlformats.org/officeDocument/2006/relationships/hyperlink" Target="https://new.abb.com/products/de/7TCA305020R0033/4510236962-50" TargetMode="External"/><Relationship Id="rId16" Type="http://schemas.openxmlformats.org/officeDocument/2006/relationships/slide" Target="slide8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new.abb.com/products/de/7TCA305020R0023/tw500da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new.abb.com/products/de/7TCA305020R0034/4513216953-50" TargetMode="External"/><Relationship Id="rId15" Type="http://schemas.openxmlformats.org/officeDocument/2006/relationships/slide" Target="slide1.xml"/><Relationship Id="rId10" Type="http://schemas.openxmlformats.org/officeDocument/2006/relationships/image" Target="../media/image38.png"/><Relationship Id="rId19" Type="http://schemas.openxmlformats.org/officeDocument/2006/relationships/slide" Target="slide10.xml"/><Relationship Id="rId4" Type="http://schemas.openxmlformats.org/officeDocument/2006/relationships/hyperlink" Target="https://new.abb.com/products/de/7TCA305020R0032/4510236952-50" TargetMode="External"/><Relationship Id="rId9" Type="http://schemas.openxmlformats.org/officeDocument/2006/relationships/image" Target="../media/image33.png"/><Relationship Id="rId1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5.xml"/><Relationship Id="rId18" Type="http://schemas.openxmlformats.org/officeDocument/2006/relationships/hyperlink" Target="https://reluxnet.relux.com/en/search/luminaires/abb/abb___mirevo_twinspot/FR/" TargetMode="External"/><Relationship Id="rId3" Type="http://schemas.openxmlformats.org/officeDocument/2006/relationships/slide" Target="slide1.xml"/><Relationship Id="rId7" Type="http://schemas.openxmlformats.org/officeDocument/2006/relationships/image" Target="../media/image26.png"/><Relationship Id="rId12" Type="http://schemas.openxmlformats.org/officeDocument/2006/relationships/image" Target="../media/image52.png"/><Relationship Id="rId17" Type="http://schemas.openxmlformats.org/officeDocument/2006/relationships/hyperlink" Target="https://new.abb.com/low-voltage/de/produkte/beleuchtung-sicherheitsbeleuchtung/sicherheitsbeleuchtung/abb/mirevo-twinspot" TargetMode="External"/><Relationship Id="rId2" Type="http://schemas.openxmlformats.org/officeDocument/2006/relationships/image" Target="../media/image32.png"/><Relationship Id="rId16" Type="http://schemas.openxmlformats.org/officeDocument/2006/relationships/slide" Target="slide46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93.xml"/><Relationship Id="rId11" Type="http://schemas.openxmlformats.org/officeDocument/2006/relationships/image" Target="../media/image51.png"/><Relationship Id="rId5" Type="http://schemas.openxmlformats.org/officeDocument/2006/relationships/slide" Target="slide88.xml"/><Relationship Id="rId15" Type="http://schemas.openxmlformats.org/officeDocument/2006/relationships/slide" Target="slide37.xml"/><Relationship Id="rId10" Type="http://schemas.openxmlformats.org/officeDocument/2006/relationships/image" Target="../media/image50.png"/><Relationship Id="rId19" Type="http://schemas.openxmlformats.org/officeDocument/2006/relationships/slide" Target="slide69.xml"/><Relationship Id="rId4" Type="http://schemas.openxmlformats.org/officeDocument/2006/relationships/slide" Target="slide2.xml"/><Relationship Id="rId9" Type="http://schemas.openxmlformats.org/officeDocument/2006/relationships/image" Target="../media/image49.png"/><Relationship Id="rId14" Type="http://schemas.openxmlformats.org/officeDocument/2006/relationships/slide" Target="slide6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0.png"/><Relationship Id="rId3" Type="http://schemas.openxmlformats.org/officeDocument/2006/relationships/hyperlink" Target="https://new.abb.com/products/de/7TCA091720R0155/xt230rs-dali" TargetMode="External"/><Relationship Id="rId7" Type="http://schemas.openxmlformats.org/officeDocument/2006/relationships/hyperlink" Target="https://new.abb.com/products/de/7TCA091720R0152/xt201m3h-dali" TargetMode="External"/><Relationship Id="rId12" Type="http://schemas.openxmlformats.org/officeDocument/2006/relationships/slide" Target="slide30.xml"/><Relationship Id="rId2" Type="http://schemas.openxmlformats.org/officeDocument/2006/relationships/slide" Target="slide89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new.abb.com/products/de/7TCA091720R0153/xt200m3h-dali" TargetMode="External"/><Relationship Id="rId11" Type="http://schemas.openxmlformats.org/officeDocument/2006/relationships/image" Target="../media/image84.png"/><Relationship Id="rId5" Type="http://schemas.openxmlformats.org/officeDocument/2006/relationships/hyperlink" Target="https://new.abb.com/products/de/7TCA091720R0154/xt230h-dali" TargetMode="External"/><Relationship Id="rId15" Type="http://schemas.openxmlformats.org/officeDocument/2006/relationships/slide" Target="slide88.xml"/><Relationship Id="rId10" Type="http://schemas.openxmlformats.org/officeDocument/2006/relationships/image" Target="../media/image80.png"/><Relationship Id="rId4" Type="http://schemas.openxmlformats.org/officeDocument/2006/relationships/hyperlink" Target="https://new.abb.com/products/de/7TCA091720R0156/xt224sm-dali" TargetMode="External"/><Relationship Id="rId9" Type="http://schemas.openxmlformats.org/officeDocument/2006/relationships/image" Target="../media/image21.png"/><Relationship Id="rId14" Type="http://schemas.openxmlformats.org/officeDocument/2006/relationships/slide" Target="slide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slide" Target="slide11.xml"/><Relationship Id="rId18" Type="http://schemas.openxmlformats.org/officeDocument/2006/relationships/slide" Target="slide32.xml"/><Relationship Id="rId3" Type="http://schemas.openxmlformats.org/officeDocument/2006/relationships/image" Target="../media/image18.svg"/><Relationship Id="rId7" Type="http://schemas.openxmlformats.org/officeDocument/2006/relationships/image" Target="../media/image27.png"/><Relationship Id="rId12" Type="http://schemas.openxmlformats.org/officeDocument/2006/relationships/slide" Target="slide7.xml"/><Relationship Id="rId17" Type="http://schemas.openxmlformats.org/officeDocument/2006/relationships/slide" Target="slide8.xml"/><Relationship Id="rId2" Type="http://schemas.openxmlformats.org/officeDocument/2006/relationships/image" Target="../media/image17.png"/><Relationship Id="rId16" Type="http://schemas.openxmlformats.org/officeDocument/2006/relationships/image" Target="../media/image92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11" Type="http://schemas.openxmlformats.org/officeDocument/2006/relationships/slide" Target="slide88.xml"/><Relationship Id="rId5" Type="http://schemas.openxmlformats.org/officeDocument/2006/relationships/slide" Target="slide1.xml"/><Relationship Id="rId15" Type="http://schemas.openxmlformats.org/officeDocument/2006/relationships/image" Target="../media/image29.png"/><Relationship Id="rId10" Type="http://schemas.openxmlformats.org/officeDocument/2006/relationships/image" Target="../media/image6.svg"/><Relationship Id="rId19" Type="http://schemas.openxmlformats.org/officeDocument/2006/relationships/slide" Target="slide33.xml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14" Type="http://schemas.openxmlformats.org/officeDocument/2006/relationships/slide" Target="slide10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42.png"/><Relationship Id="rId3" Type="http://schemas.openxmlformats.org/officeDocument/2006/relationships/image" Target="../media/image18.svg"/><Relationship Id="rId7" Type="http://schemas.openxmlformats.org/officeDocument/2006/relationships/slide" Target="slide88.xml"/><Relationship Id="rId12" Type="http://schemas.openxmlformats.org/officeDocument/2006/relationships/slide" Target="slide31.xml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slide" Target="slide11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slide" Target="slide30.xml"/><Relationship Id="rId10" Type="http://schemas.openxmlformats.org/officeDocument/2006/relationships/image" Target="../media/image22.png"/><Relationship Id="rId19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image" Target="../media/image20.png"/><Relationship Id="rId14" Type="http://schemas.openxmlformats.org/officeDocument/2006/relationships/slide" Target="slide9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98.png"/><Relationship Id="rId18" Type="http://schemas.openxmlformats.org/officeDocument/2006/relationships/image" Target="../media/image99.png"/><Relationship Id="rId26" Type="http://schemas.openxmlformats.org/officeDocument/2006/relationships/image" Target="../media/image105.png"/><Relationship Id="rId3" Type="http://schemas.openxmlformats.org/officeDocument/2006/relationships/image" Target="../media/image93.png"/><Relationship Id="rId21" Type="http://schemas.openxmlformats.org/officeDocument/2006/relationships/image" Target="../media/image101.png"/><Relationship Id="rId7" Type="http://schemas.openxmlformats.org/officeDocument/2006/relationships/image" Target="../media/image95.png"/><Relationship Id="rId12" Type="http://schemas.openxmlformats.org/officeDocument/2006/relationships/slide" Target="slide31.xml"/><Relationship Id="rId17" Type="http://schemas.openxmlformats.org/officeDocument/2006/relationships/slide" Target="slide33.xml"/><Relationship Id="rId25" Type="http://schemas.openxmlformats.org/officeDocument/2006/relationships/image" Target="../media/image104.png"/><Relationship Id="rId2" Type="http://schemas.openxmlformats.org/officeDocument/2006/relationships/slide" Target="slide7.xml"/><Relationship Id="rId16" Type="http://schemas.openxmlformats.org/officeDocument/2006/relationships/slide" Target="slide1.xml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10.xml"/><Relationship Id="rId11" Type="http://schemas.openxmlformats.org/officeDocument/2006/relationships/image" Target="../media/image97.png"/><Relationship Id="rId24" Type="http://schemas.openxmlformats.org/officeDocument/2006/relationships/image" Target="../media/image103.png"/><Relationship Id="rId5" Type="http://schemas.openxmlformats.org/officeDocument/2006/relationships/image" Target="../media/image94.png"/><Relationship Id="rId15" Type="http://schemas.openxmlformats.org/officeDocument/2006/relationships/image" Target="../media/image18.svg"/><Relationship Id="rId23" Type="http://schemas.openxmlformats.org/officeDocument/2006/relationships/slide" Target="slide9.xml"/><Relationship Id="rId28" Type="http://schemas.openxmlformats.org/officeDocument/2006/relationships/slide" Target="slide12.xml"/><Relationship Id="rId10" Type="http://schemas.openxmlformats.org/officeDocument/2006/relationships/slide" Target="slide30.xml"/><Relationship Id="rId19" Type="http://schemas.openxmlformats.org/officeDocument/2006/relationships/slide" Target="slide32.xml"/><Relationship Id="rId4" Type="http://schemas.openxmlformats.org/officeDocument/2006/relationships/slide" Target="slide8.xml"/><Relationship Id="rId9" Type="http://schemas.openxmlformats.org/officeDocument/2006/relationships/image" Target="../media/image96.png"/><Relationship Id="rId14" Type="http://schemas.openxmlformats.org/officeDocument/2006/relationships/image" Target="../media/image17.png"/><Relationship Id="rId22" Type="http://schemas.openxmlformats.org/officeDocument/2006/relationships/image" Target="../media/image102.png"/><Relationship Id="rId27" Type="http://schemas.openxmlformats.org/officeDocument/2006/relationships/image" Target="../media/image10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gray">
          <a:xfrm>
            <a:off x="499312" y="1880228"/>
            <a:ext cx="1064306" cy="1019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0" name="Title 5"/>
          <p:cNvSpPr txBox="1">
            <a:spLocks/>
          </p:cNvSpPr>
          <p:nvPr/>
        </p:nvSpPr>
        <p:spPr bwMode="gray">
          <a:xfrm>
            <a:off x="327377" y="4442369"/>
            <a:ext cx="1417529" cy="39642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>
                <a:solidFill>
                  <a:schemeClr val="bg2"/>
                </a:solidFill>
              </a:rPr>
              <a:t>FUNCTIONS</a:t>
            </a:r>
          </a:p>
        </p:txBody>
      </p:sp>
      <p:sp>
        <p:nvSpPr>
          <p:cNvPr id="21" name="Title 5"/>
          <p:cNvSpPr txBox="1">
            <a:spLocks/>
          </p:cNvSpPr>
          <p:nvPr/>
        </p:nvSpPr>
        <p:spPr bwMode="gray">
          <a:xfrm>
            <a:off x="543882" y="2947187"/>
            <a:ext cx="984521" cy="31859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>
                <a:solidFill>
                  <a:schemeClr val="bg2"/>
                </a:solidFill>
              </a:rPr>
              <a:t>PROJECTS</a:t>
            </a:r>
          </a:p>
        </p:txBody>
      </p:sp>
      <p:sp>
        <p:nvSpPr>
          <p:cNvPr id="22" name="Title 5"/>
          <p:cNvSpPr txBox="1">
            <a:spLocks/>
          </p:cNvSpPr>
          <p:nvPr/>
        </p:nvSpPr>
        <p:spPr bwMode="gray">
          <a:xfrm>
            <a:off x="320362" y="5888548"/>
            <a:ext cx="1417529" cy="39642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>
                <a:solidFill>
                  <a:schemeClr val="bg2"/>
                </a:solidFill>
              </a:rPr>
              <a:t>PRODUCTS</a:t>
            </a:r>
          </a:p>
        </p:txBody>
      </p:sp>
      <p:sp>
        <p:nvSpPr>
          <p:cNvPr id="24" name="Oval 23"/>
          <p:cNvSpPr/>
          <p:nvPr/>
        </p:nvSpPr>
        <p:spPr bwMode="gray">
          <a:xfrm>
            <a:off x="503990" y="3344545"/>
            <a:ext cx="1064306" cy="1019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5" name="Oval 24"/>
          <p:cNvSpPr/>
          <p:nvPr/>
        </p:nvSpPr>
        <p:spPr bwMode="gray">
          <a:xfrm>
            <a:off x="520980" y="4809705"/>
            <a:ext cx="1064306" cy="1019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" name="Rectangle 1"/>
          <p:cNvSpPr/>
          <p:nvPr/>
        </p:nvSpPr>
        <p:spPr bwMode="gray">
          <a:xfrm>
            <a:off x="185621" y="6177065"/>
            <a:ext cx="1682885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26" name="Rectangle 25"/>
          <p:cNvSpPr/>
          <p:nvPr/>
        </p:nvSpPr>
        <p:spPr bwMode="gray">
          <a:xfrm>
            <a:off x="258639" y="6093036"/>
            <a:ext cx="11775270" cy="123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4E0C02-03FF-4CFD-9E41-276E547B6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selection tool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E25E7A9-740B-4C1F-B9A8-5A34912E7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Emergency Lighting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FFE01E73-D0A9-457A-99B3-A7FAE0615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731" y="3606959"/>
            <a:ext cx="510819" cy="51081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1CCEF9E-A615-4BAC-BBE1-8D49015E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991" y="5034979"/>
            <a:ext cx="580302" cy="58030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BA69A63-0AA2-45E8-A589-9CD64EB78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796" y="2116694"/>
            <a:ext cx="593723" cy="593723"/>
          </a:xfrm>
          <a:prstGeom prst="rect">
            <a:avLst/>
          </a:prstGeom>
        </p:spPr>
      </p:pic>
      <p:sp>
        <p:nvSpPr>
          <p:cNvPr id="5" name="TextBox 4">
            <a:hlinkClick r:id="rId8" action="ppaction://hlinksldjump"/>
            <a:extLst>
              <a:ext uri="{FF2B5EF4-FFF2-40B4-BE49-F238E27FC236}">
                <a16:creationId xmlns:a16="http://schemas.microsoft.com/office/drawing/2014/main" id="{066D2078-CE3E-413E-A6CD-0B921D63274C}"/>
              </a:ext>
            </a:extLst>
          </p:cNvPr>
          <p:cNvSpPr txBox="1"/>
          <p:nvPr/>
        </p:nvSpPr>
        <p:spPr bwMode="gray">
          <a:xfrm>
            <a:off x="385305" y="1812993"/>
            <a:ext cx="1283515" cy="13665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" name="TextBox 5">
            <a:hlinkClick r:id="rId9" action="ppaction://hlinksldjump"/>
            <a:extLst>
              <a:ext uri="{FF2B5EF4-FFF2-40B4-BE49-F238E27FC236}">
                <a16:creationId xmlns:a16="http://schemas.microsoft.com/office/drawing/2014/main" id="{7CF28C0E-058A-48CF-BADE-6DBF9CECAD1D}"/>
              </a:ext>
            </a:extLst>
          </p:cNvPr>
          <p:cNvSpPr txBox="1"/>
          <p:nvPr/>
        </p:nvSpPr>
        <p:spPr bwMode="gray">
          <a:xfrm>
            <a:off x="408899" y="3322714"/>
            <a:ext cx="1283515" cy="13383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0" action="ppaction://hlinksldjump"/>
            <a:extLst>
              <a:ext uri="{FF2B5EF4-FFF2-40B4-BE49-F238E27FC236}">
                <a16:creationId xmlns:a16="http://schemas.microsoft.com/office/drawing/2014/main" id="{78C5BBDD-40DF-4A7A-889A-987A662AA0E8}"/>
              </a:ext>
            </a:extLst>
          </p:cNvPr>
          <p:cNvSpPr txBox="1"/>
          <p:nvPr/>
        </p:nvSpPr>
        <p:spPr bwMode="gray">
          <a:xfrm>
            <a:off x="394283" y="4809705"/>
            <a:ext cx="1350623" cy="12962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BA6FEC-C3B6-4C38-A0FD-B78B182F85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86156" y="6437557"/>
            <a:ext cx="578838" cy="31965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06B2762-5BD8-4A60-9AD0-C84334FDC5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0917" y="1924144"/>
            <a:ext cx="10115740" cy="41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24233" y="2040647"/>
            <a:ext cx="4028725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Waterproof enclosures to IP65 &amp; IP67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Optimal LED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Ease of maintenance with in-built Self-Test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72753" y="2271812"/>
            <a:ext cx="1581813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3986902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48224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Durable &amp; high performance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AQUALUX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2821"/>
            <a:ext cx="1581813" cy="16004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9782" y="3986902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24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Industrial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1AE57FF-55B7-4400-B3EF-E2ECFF76D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280" y="4356232"/>
            <a:ext cx="349483" cy="34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AEB83-35C9-4450-BD4E-581EE1DF4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075" y="4444436"/>
            <a:ext cx="1510859" cy="891237"/>
          </a:xfrm>
          <a:prstGeom prst="rect">
            <a:avLst/>
          </a:prstGeom>
        </p:spPr>
      </p:pic>
      <p:sp>
        <p:nvSpPr>
          <p:cNvPr id="7" name="TextBox 6">
            <a:hlinkClick r:id="rId9" action="ppaction://hlinksldjump"/>
            <a:extLst>
              <a:ext uri="{FF2B5EF4-FFF2-40B4-BE49-F238E27FC236}">
                <a16:creationId xmlns:a16="http://schemas.microsoft.com/office/drawing/2014/main" id="{81A4C32D-917B-4324-8041-B62B20FF5B67}"/>
              </a:ext>
            </a:extLst>
          </p:cNvPr>
          <p:cNvSpPr txBox="1"/>
          <p:nvPr/>
        </p:nvSpPr>
        <p:spPr bwMode="gray">
          <a:xfrm>
            <a:off x="8327297" y="2147582"/>
            <a:ext cx="1176187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10" action="ppaction://hlinksldjump"/>
            <a:extLst>
              <a:ext uri="{FF2B5EF4-FFF2-40B4-BE49-F238E27FC236}">
                <a16:creationId xmlns:a16="http://schemas.microsoft.com/office/drawing/2014/main" id="{F34BF723-AEEA-4A0E-936E-0657EF266DD6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1" action="ppaction://hlinksldjump"/>
            <a:extLst>
              <a:ext uri="{FF2B5EF4-FFF2-40B4-BE49-F238E27FC236}">
                <a16:creationId xmlns:a16="http://schemas.microsoft.com/office/drawing/2014/main" id="{9CFCF0B5-2D91-413A-B236-6B08BE8848D8}"/>
              </a:ext>
            </a:extLst>
          </p:cNvPr>
          <p:cNvSpPr txBox="1"/>
          <p:nvPr/>
        </p:nvSpPr>
        <p:spPr bwMode="gray">
          <a:xfrm>
            <a:off x="10158506" y="2081523"/>
            <a:ext cx="1694758" cy="3416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Box 41">
            <a:hlinkClick r:id="rId12" action="ppaction://hlinksldjump"/>
            <a:extLst>
              <a:ext uri="{FF2B5EF4-FFF2-40B4-BE49-F238E27FC236}">
                <a16:creationId xmlns:a16="http://schemas.microsoft.com/office/drawing/2014/main" id="{E6FD7911-31C1-495B-B115-49E4000A8BE4}"/>
              </a:ext>
            </a:extLst>
          </p:cNvPr>
          <p:cNvSpPr txBox="1"/>
          <p:nvPr/>
        </p:nvSpPr>
        <p:spPr bwMode="gray">
          <a:xfrm>
            <a:off x="6216069" y="2168729"/>
            <a:ext cx="1224793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C7AE15D2-8A5E-4828-92B8-A06B86B977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754" y="2165041"/>
            <a:ext cx="1349083" cy="1046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39677D-A4D2-4A35-8605-59C9DC4EF3C4}"/>
              </a:ext>
            </a:extLst>
          </p:cNvPr>
          <p:cNvSpPr/>
          <p:nvPr/>
        </p:nvSpPr>
        <p:spPr>
          <a:xfrm>
            <a:off x="9369576" y="4397251"/>
            <a:ext cx="2570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AQUALUX Webpage</a:t>
            </a:r>
            <a:endParaRPr lang="fr-FR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/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9A4DEBBA-4A41-4415-9B68-780563FD493B}"/>
              </a:ext>
            </a:extLst>
          </p:cNvPr>
          <p:cNvSpPr txBox="1"/>
          <p:nvPr/>
        </p:nvSpPr>
        <p:spPr bwMode="gray">
          <a:xfrm>
            <a:off x="6216069" y="2464593"/>
            <a:ext cx="1351058" cy="26844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1731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Compatible with DALI control unit to control, test &amp; monitor emergency lighting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Plug &amp; play, maintained and non-maintained in 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Compact and decorative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1262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Productivity &amp; reliability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OVANO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5644" y="3986902"/>
            <a:ext cx="1606129" cy="7324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02919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78C289-5A39-48A4-AB3C-00F82B00E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768" y="4377909"/>
            <a:ext cx="351852" cy="379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9F1346-A22B-4740-A4AA-CF063F253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88" y="1946601"/>
            <a:ext cx="795925" cy="9670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A31574-110B-47A4-B1F8-F6A030E05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24" y="2937852"/>
            <a:ext cx="1137643" cy="737395"/>
          </a:xfrm>
          <a:prstGeom prst="rect">
            <a:avLst/>
          </a:prstGeom>
        </p:spPr>
      </p:pic>
      <p:sp>
        <p:nvSpPr>
          <p:cNvPr id="7" name="TextBox 6">
            <a:hlinkClick r:id="rId10" action="ppaction://hlinksldjump"/>
            <a:extLst>
              <a:ext uri="{FF2B5EF4-FFF2-40B4-BE49-F238E27FC236}">
                <a16:creationId xmlns:a16="http://schemas.microsoft.com/office/drawing/2014/main" id="{A9302004-8D85-4BED-B8E4-37579A4439AB}"/>
              </a:ext>
            </a:extLst>
          </p:cNvPr>
          <p:cNvSpPr txBox="1"/>
          <p:nvPr/>
        </p:nvSpPr>
        <p:spPr bwMode="gray">
          <a:xfrm>
            <a:off x="8263156" y="2130804"/>
            <a:ext cx="1240328" cy="2768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2" name="TextBox 31">
            <a:hlinkClick r:id="rId11" action="ppaction://hlinksldjump"/>
            <a:extLst>
              <a:ext uri="{FF2B5EF4-FFF2-40B4-BE49-F238E27FC236}">
                <a16:creationId xmlns:a16="http://schemas.microsoft.com/office/drawing/2014/main" id="{69759E6C-BDC5-4C10-ADAA-E83D81D22F29}"/>
              </a:ext>
            </a:extLst>
          </p:cNvPr>
          <p:cNvSpPr txBox="1"/>
          <p:nvPr/>
        </p:nvSpPr>
        <p:spPr bwMode="gray">
          <a:xfrm>
            <a:off x="8304480" y="2461202"/>
            <a:ext cx="1434517" cy="274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TextBox 32">
            <a:hlinkClick r:id="rId12" action="ppaction://hlinksldjump"/>
            <a:extLst>
              <a:ext uri="{FF2B5EF4-FFF2-40B4-BE49-F238E27FC236}">
                <a16:creationId xmlns:a16="http://schemas.microsoft.com/office/drawing/2014/main" id="{322AB61F-F266-4232-9038-C31A1D29D18E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3" action="ppaction://hlinksldjump"/>
            <a:extLst>
              <a:ext uri="{FF2B5EF4-FFF2-40B4-BE49-F238E27FC236}">
                <a16:creationId xmlns:a16="http://schemas.microsoft.com/office/drawing/2014/main" id="{6F9FDEF3-0A86-434C-848F-88274585A26C}"/>
              </a:ext>
            </a:extLst>
          </p:cNvPr>
          <p:cNvSpPr txBox="1"/>
          <p:nvPr/>
        </p:nvSpPr>
        <p:spPr bwMode="gray">
          <a:xfrm>
            <a:off x="10158506" y="2120284"/>
            <a:ext cx="1787417" cy="3858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4" action="ppaction://hlinksldjump"/>
            <a:extLst>
              <a:ext uri="{FF2B5EF4-FFF2-40B4-BE49-F238E27FC236}">
                <a16:creationId xmlns:a16="http://schemas.microsoft.com/office/drawing/2014/main" id="{33598CC4-8E57-4670-9B95-736D99D4EBDA}"/>
              </a:ext>
            </a:extLst>
          </p:cNvPr>
          <p:cNvSpPr txBox="1"/>
          <p:nvPr/>
        </p:nvSpPr>
        <p:spPr bwMode="gray">
          <a:xfrm>
            <a:off x="328806" y="4478089"/>
            <a:ext cx="1166512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:a16="http://schemas.microsoft.com/office/drawing/2014/main" id="{F46D51A9-40D6-417C-A724-68E029A37CBF}"/>
              </a:ext>
            </a:extLst>
          </p:cNvPr>
          <p:cNvSpPr txBox="1"/>
          <p:nvPr/>
        </p:nvSpPr>
        <p:spPr bwMode="gray">
          <a:xfrm>
            <a:off x="311194" y="4805980"/>
            <a:ext cx="1166512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6" action="ppaction://hlinksldjump"/>
            <a:extLst>
              <a:ext uri="{FF2B5EF4-FFF2-40B4-BE49-F238E27FC236}">
                <a16:creationId xmlns:a16="http://schemas.microsoft.com/office/drawing/2014/main" id="{0B78773C-59D5-4CCA-BA5F-06A3CA06043B}"/>
              </a:ext>
            </a:extLst>
          </p:cNvPr>
          <p:cNvSpPr txBox="1"/>
          <p:nvPr/>
        </p:nvSpPr>
        <p:spPr bwMode="gray">
          <a:xfrm>
            <a:off x="6157519" y="2120284"/>
            <a:ext cx="1065402" cy="3858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17"/>
            <a:extLst>
              <a:ext uri="{FF2B5EF4-FFF2-40B4-BE49-F238E27FC236}">
                <a16:creationId xmlns:a16="http://schemas.microsoft.com/office/drawing/2014/main" id="{2B3F5F45-F788-412F-BE2F-5195C38E520F}"/>
              </a:ext>
            </a:extLst>
          </p:cNvPr>
          <p:cNvSpPr txBox="1"/>
          <p:nvPr/>
        </p:nvSpPr>
        <p:spPr bwMode="gray">
          <a:xfrm>
            <a:off x="2228575" y="4337884"/>
            <a:ext cx="1504274" cy="4598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A0827-CDC0-42B5-AF6E-53032843FE2F}"/>
              </a:ext>
            </a:extLst>
          </p:cNvPr>
          <p:cNvSpPr/>
          <p:nvPr/>
        </p:nvSpPr>
        <p:spPr>
          <a:xfrm>
            <a:off x="9564079" y="4376020"/>
            <a:ext cx="2143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Ovano Webpage</a:t>
            </a:r>
            <a:endParaRPr lang="fr-FR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ABCEA1-A99F-497D-A650-692AA52604F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1449" y="5012040"/>
            <a:ext cx="1037582" cy="467929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F7C8DA3-E169-4B3D-AA96-755006EE98E6}"/>
              </a:ext>
            </a:extLst>
          </p:cNvPr>
          <p:cNvSpPr txBox="1">
            <a:spLocks/>
          </p:cNvSpPr>
          <p:nvPr/>
        </p:nvSpPr>
        <p:spPr bwMode="gray">
          <a:xfrm>
            <a:off x="2324507" y="5194625"/>
            <a:ext cx="1837782" cy="7324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24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30 m</a:t>
            </a:r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24555AD-B9A9-4B93-B9F0-2C8770FFF94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37881" y="4476488"/>
            <a:ext cx="1419225" cy="485775"/>
          </a:xfrm>
          <a:prstGeom prst="rect">
            <a:avLst/>
          </a:prstGeom>
        </p:spPr>
      </p:pic>
      <p:sp>
        <p:nvSpPr>
          <p:cNvPr id="42" name="TextBox 33">
            <a:hlinkClick r:id="rId21" action="ppaction://hlinksldjump"/>
            <a:extLst>
              <a:ext uri="{FF2B5EF4-FFF2-40B4-BE49-F238E27FC236}">
                <a16:creationId xmlns:a16="http://schemas.microsoft.com/office/drawing/2014/main" id="{9037032C-C4E0-441F-8331-570E9554E70E}"/>
              </a:ext>
            </a:extLst>
          </p:cNvPr>
          <p:cNvSpPr txBox="1"/>
          <p:nvPr/>
        </p:nvSpPr>
        <p:spPr bwMode="gray">
          <a:xfrm>
            <a:off x="2285644" y="5476100"/>
            <a:ext cx="957754" cy="2342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3" name="TextBox 33">
            <a:hlinkClick r:id="rId22" action="ppaction://hlinksldjump"/>
            <a:extLst>
              <a:ext uri="{FF2B5EF4-FFF2-40B4-BE49-F238E27FC236}">
                <a16:creationId xmlns:a16="http://schemas.microsoft.com/office/drawing/2014/main" id="{DF8975A7-006B-4F68-AB03-F816A938D2B9}"/>
              </a:ext>
            </a:extLst>
          </p:cNvPr>
          <p:cNvSpPr txBox="1"/>
          <p:nvPr/>
        </p:nvSpPr>
        <p:spPr bwMode="gray">
          <a:xfrm>
            <a:off x="2266650" y="5781102"/>
            <a:ext cx="957754" cy="23421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9734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One version available for wall and ceiling mount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Strong light distribution with 500 cd/m²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Light track mountable with 3C adapter included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/>
              <a:t>Recess kit for flush mounting available </a:t>
            </a:r>
            <a:endParaRPr lang="en-US"/>
          </a:p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8928" y="2484016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Standard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FLX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err="1"/>
              <a:t>Emex</a:t>
            </a:r>
            <a:r>
              <a:rPr lang="fr-FR"/>
              <a:t>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075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algn="l"/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1262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Modular and Versatile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MOVION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82142" y="2071087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Exit </a:t>
            </a:r>
            <a:r>
              <a:rPr lang="fr-FR" dirty="0" err="1"/>
              <a:t>sign</a:t>
            </a: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Escape route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Hybrid</a:t>
            </a: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Self </a:t>
            </a:r>
            <a:r>
              <a:rPr lang="en-US" dirty="0"/>
              <a:t>contained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Slave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7959755" y="4204093"/>
            <a:ext cx="38702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Naveo®Pro</a:t>
            </a:r>
            <a:r>
              <a:rPr lang="fr-FR" sz="14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Smart Monitoring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MOVION Web page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5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6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7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8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0" name="Espace réservé du contenu 11">
            <a:extLst>
              <a:ext uri="{FF2B5EF4-FFF2-40B4-BE49-F238E27FC236}">
                <a16:creationId xmlns:a16="http://schemas.microsoft.com/office/drawing/2014/main" id="{94EA5EAA-E80B-409C-845A-72160FDA69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11624781" y="4137217"/>
            <a:ext cx="271851" cy="500072"/>
          </a:xfrm>
          <a:prstGeom prst="rect">
            <a:avLst/>
          </a:prstGeom>
        </p:spPr>
      </p:pic>
      <p:sp>
        <p:nvSpPr>
          <p:cNvPr id="41" name="TextBox 13">
            <a:hlinkClick r:id="rId10" action="ppaction://hlinksldjump"/>
            <a:extLst>
              <a:ext uri="{FF2B5EF4-FFF2-40B4-BE49-F238E27FC236}">
                <a16:creationId xmlns:a16="http://schemas.microsoft.com/office/drawing/2014/main" id="{6F683410-BF74-4E18-8306-CF580C0F96EF}"/>
              </a:ext>
            </a:extLst>
          </p:cNvPr>
          <p:cNvSpPr txBox="1"/>
          <p:nvPr/>
        </p:nvSpPr>
        <p:spPr bwMode="gray">
          <a:xfrm>
            <a:off x="8055078" y="4127529"/>
            <a:ext cx="3547445" cy="3896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3582C3E3-78EC-4745-8EE3-2AC742584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350" y="2014442"/>
            <a:ext cx="1097661" cy="1225458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0649A0A-26AD-4420-B4C3-C8036AE2DC1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Commercial</a:t>
            </a: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F523D038-F4FC-4D6B-8F62-C82D0D57CC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7149" y="4385421"/>
            <a:ext cx="314999" cy="340107"/>
          </a:xfrm>
          <a:prstGeom prst="rect">
            <a:avLst/>
          </a:prstGeom>
        </p:spPr>
      </p:pic>
      <p:sp>
        <p:nvSpPr>
          <p:cNvPr id="46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79C3F9AF-1C63-4B0A-9D92-AE7FCEB76051}"/>
              </a:ext>
            </a:extLst>
          </p:cNvPr>
          <p:cNvSpPr txBox="1"/>
          <p:nvPr/>
        </p:nvSpPr>
        <p:spPr bwMode="gray">
          <a:xfrm>
            <a:off x="4281834" y="4321490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9" name="ZoneTexte 18">
            <a:hlinkClick r:id="rId14" action="ppaction://hlinksldjump"/>
            <a:extLst>
              <a:ext uri="{FF2B5EF4-FFF2-40B4-BE49-F238E27FC236}">
                <a16:creationId xmlns:a16="http://schemas.microsoft.com/office/drawing/2014/main" id="{5B5A1066-D3E2-4428-9551-216FEB8FC249}"/>
              </a:ext>
            </a:extLst>
          </p:cNvPr>
          <p:cNvSpPr txBox="1"/>
          <p:nvPr/>
        </p:nvSpPr>
        <p:spPr bwMode="gray">
          <a:xfrm>
            <a:off x="6466114" y="2118049"/>
            <a:ext cx="1026368" cy="27058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0" name="ZoneTexte 19">
            <a:hlinkClick r:id="rId15" action="ppaction://hlinksldjump"/>
            <a:extLst>
              <a:ext uri="{FF2B5EF4-FFF2-40B4-BE49-F238E27FC236}">
                <a16:creationId xmlns:a16="http://schemas.microsoft.com/office/drawing/2014/main" id="{DD7B24CF-6B50-471E-8E29-B94E59A8A61E}"/>
              </a:ext>
            </a:extLst>
          </p:cNvPr>
          <p:cNvSpPr txBox="1"/>
          <p:nvPr/>
        </p:nvSpPr>
        <p:spPr bwMode="gray">
          <a:xfrm>
            <a:off x="6466114" y="2450217"/>
            <a:ext cx="615821" cy="1938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ZoneTexte 20">
            <a:hlinkClick r:id="rId16" action="ppaction://hlinksldjump"/>
            <a:extLst>
              <a:ext uri="{FF2B5EF4-FFF2-40B4-BE49-F238E27FC236}">
                <a16:creationId xmlns:a16="http://schemas.microsoft.com/office/drawing/2014/main" id="{1D071F57-9A3E-443C-9D05-3635411E8268}"/>
              </a:ext>
            </a:extLst>
          </p:cNvPr>
          <p:cNvSpPr txBox="1"/>
          <p:nvPr/>
        </p:nvSpPr>
        <p:spPr bwMode="gray">
          <a:xfrm>
            <a:off x="6377613" y="2705667"/>
            <a:ext cx="993269" cy="27863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ZoneTexte 21">
            <a:hlinkClick r:id="rId17" action="ppaction://hlinksldjump"/>
            <a:extLst>
              <a:ext uri="{FF2B5EF4-FFF2-40B4-BE49-F238E27FC236}">
                <a16:creationId xmlns:a16="http://schemas.microsoft.com/office/drawing/2014/main" id="{0E878380-2743-451C-99E3-88172591C889}"/>
              </a:ext>
            </a:extLst>
          </p:cNvPr>
          <p:cNvSpPr txBox="1"/>
          <p:nvPr/>
        </p:nvSpPr>
        <p:spPr bwMode="gray">
          <a:xfrm>
            <a:off x="6419714" y="3028748"/>
            <a:ext cx="951168" cy="2111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ZoneTexte 22">
            <a:hlinkClick r:id="rId18" action="ppaction://hlinksldjump"/>
            <a:extLst>
              <a:ext uri="{FF2B5EF4-FFF2-40B4-BE49-F238E27FC236}">
                <a16:creationId xmlns:a16="http://schemas.microsoft.com/office/drawing/2014/main" id="{0D6C77C1-7C41-4E39-8E30-271DF5F7C34D}"/>
              </a:ext>
            </a:extLst>
          </p:cNvPr>
          <p:cNvSpPr txBox="1"/>
          <p:nvPr/>
        </p:nvSpPr>
        <p:spPr bwMode="gray">
          <a:xfrm>
            <a:off x="6377613" y="3307387"/>
            <a:ext cx="630279" cy="21115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ZoneTexte 23">
            <a:hlinkClick r:id="rId19" action="ppaction://hlinksldjump"/>
            <a:extLst>
              <a:ext uri="{FF2B5EF4-FFF2-40B4-BE49-F238E27FC236}">
                <a16:creationId xmlns:a16="http://schemas.microsoft.com/office/drawing/2014/main" id="{1DCC4E82-6496-4485-B5A3-87D00BD39D00}"/>
              </a:ext>
            </a:extLst>
          </p:cNvPr>
          <p:cNvSpPr txBox="1"/>
          <p:nvPr/>
        </p:nvSpPr>
        <p:spPr bwMode="gray">
          <a:xfrm>
            <a:off x="6419714" y="3586026"/>
            <a:ext cx="1072768" cy="22903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ZoneTexte 25">
            <a:hlinkClick r:id="rId20" action="ppaction://hlinksldjump"/>
            <a:extLst>
              <a:ext uri="{FF2B5EF4-FFF2-40B4-BE49-F238E27FC236}">
                <a16:creationId xmlns:a16="http://schemas.microsoft.com/office/drawing/2014/main" id="{A9C2364D-2DC6-46AF-8439-8E84F43F0DEC}"/>
              </a:ext>
            </a:extLst>
          </p:cNvPr>
          <p:cNvSpPr txBox="1"/>
          <p:nvPr/>
        </p:nvSpPr>
        <p:spPr bwMode="gray">
          <a:xfrm>
            <a:off x="8311467" y="2439002"/>
            <a:ext cx="1635134" cy="29608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ZoneTexte 26">
            <a:hlinkClick r:id="rId21" action="ppaction://hlinksldjump"/>
            <a:extLst>
              <a:ext uri="{FF2B5EF4-FFF2-40B4-BE49-F238E27FC236}">
                <a16:creationId xmlns:a16="http://schemas.microsoft.com/office/drawing/2014/main" id="{EC388311-2E7E-4871-AD6A-CE40E46217A4}"/>
              </a:ext>
            </a:extLst>
          </p:cNvPr>
          <p:cNvSpPr txBox="1"/>
          <p:nvPr/>
        </p:nvSpPr>
        <p:spPr bwMode="gray">
          <a:xfrm>
            <a:off x="8309072" y="2100113"/>
            <a:ext cx="1315695" cy="2851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ZoneTexte 27">
            <a:hlinkClick r:id="rId22" action="ppaction://hlinksldjump"/>
            <a:extLst>
              <a:ext uri="{FF2B5EF4-FFF2-40B4-BE49-F238E27FC236}">
                <a16:creationId xmlns:a16="http://schemas.microsoft.com/office/drawing/2014/main" id="{135E516B-3FF4-482B-B354-9F1B77936CAB}"/>
              </a:ext>
            </a:extLst>
          </p:cNvPr>
          <p:cNvSpPr txBox="1"/>
          <p:nvPr/>
        </p:nvSpPr>
        <p:spPr bwMode="gray">
          <a:xfrm>
            <a:off x="10271451" y="2118049"/>
            <a:ext cx="1558569" cy="33216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ZoneTexte 28">
            <a:hlinkClick r:id="rId23" action="ppaction://hlinksldjump"/>
            <a:extLst>
              <a:ext uri="{FF2B5EF4-FFF2-40B4-BE49-F238E27FC236}">
                <a16:creationId xmlns:a16="http://schemas.microsoft.com/office/drawing/2014/main" id="{820BD68C-7FDA-4CA3-A5F7-0F94309AA016}"/>
              </a:ext>
            </a:extLst>
          </p:cNvPr>
          <p:cNvSpPr txBox="1"/>
          <p:nvPr/>
        </p:nvSpPr>
        <p:spPr bwMode="gray">
          <a:xfrm>
            <a:off x="10248207" y="2450217"/>
            <a:ext cx="1088487" cy="2395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ZoneTexte 29">
            <a:hlinkClick r:id="rId24" action="ppaction://hlinksldjump"/>
            <a:extLst>
              <a:ext uri="{FF2B5EF4-FFF2-40B4-BE49-F238E27FC236}">
                <a16:creationId xmlns:a16="http://schemas.microsoft.com/office/drawing/2014/main" id="{207F1042-4094-435A-81B2-96BC60FAD68A}"/>
              </a:ext>
            </a:extLst>
          </p:cNvPr>
          <p:cNvSpPr txBox="1"/>
          <p:nvPr/>
        </p:nvSpPr>
        <p:spPr bwMode="gray">
          <a:xfrm>
            <a:off x="402027" y="4517152"/>
            <a:ext cx="980305" cy="2686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1" name="ZoneTexte 30">
            <a:hlinkClick r:id="rId25" action="ppaction://hlinksldjump"/>
            <a:extLst>
              <a:ext uri="{FF2B5EF4-FFF2-40B4-BE49-F238E27FC236}">
                <a16:creationId xmlns:a16="http://schemas.microsoft.com/office/drawing/2014/main" id="{F97D3481-3584-489B-90D4-BF066B5D1522}"/>
              </a:ext>
            </a:extLst>
          </p:cNvPr>
          <p:cNvSpPr txBox="1"/>
          <p:nvPr/>
        </p:nvSpPr>
        <p:spPr bwMode="gray">
          <a:xfrm>
            <a:off x="295368" y="4814403"/>
            <a:ext cx="1299643" cy="2686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ZoneTexte 4">
            <a:hlinkClick r:id="rId24" action="ppaction://hlinksldjump"/>
            <a:extLst>
              <a:ext uri="{FF2B5EF4-FFF2-40B4-BE49-F238E27FC236}">
                <a16:creationId xmlns:a16="http://schemas.microsoft.com/office/drawing/2014/main" id="{64B73E65-E617-41EE-827B-75C39568F1CA}"/>
              </a:ext>
            </a:extLst>
          </p:cNvPr>
          <p:cNvSpPr txBox="1"/>
          <p:nvPr/>
        </p:nvSpPr>
        <p:spPr bwMode="gray">
          <a:xfrm>
            <a:off x="167148" y="4517152"/>
            <a:ext cx="1237442" cy="2686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7" name="ZoneTexte 6">
            <a:hlinkClick r:id="rId25" action="ppaction://hlinksldjump"/>
            <a:extLst>
              <a:ext uri="{FF2B5EF4-FFF2-40B4-BE49-F238E27FC236}">
                <a16:creationId xmlns:a16="http://schemas.microsoft.com/office/drawing/2014/main" id="{0C6B4647-80DE-4ABC-A5F3-F3EAAAA72A2F}"/>
              </a:ext>
            </a:extLst>
          </p:cNvPr>
          <p:cNvSpPr txBox="1"/>
          <p:nvPr/>
        </p:nvSpPr>
        <p:spPr bwMode="gray">
          <a:xfrm>
            <a:off x="141934" y="4803783"/>
            <a:ext cx="1262656" cy="27926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dirty="0" err="1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74DCC7E9-0F9E-4CD9-B70A-22FE1E1BCCF2}"/>
              </a:ext>
            </a:extLst>
          </p:cNvPr>
          <p:cNvSpPr txBox="1">
            <a:spLocks/>
          </p:cNvSpPr>
          <p:nvPr/>
        </p:nvSpPr>
        <p:spPr bwMode="gray">
          <a:xfrm>
            <a:off x="6331262" y="4330414"/>
            <a:ext cx="1837782" cy="14570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7" name="Picture 22">
            <a:extLst>
              <a:ext uri="{FF2B5EF4-FFF2-40B4-BE49-F238E27FC236}">
                <a16:creationId xmlns:a16="http://schemas.microsoft.com/office/drawing/2014/main" id="{523C10B7-1C53-48A6-8450-CB09FF69409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66928" y="4405250"/>
            <a:ext cx="1499766" cy="747270"/>
          </a:xfrm>
          <a:prstGeom prst="rect">
            <a:avLst/>
          </a:prstGeom>
        </p:spPr>
      </p:pic>
      <p:pic>
        <p:nvPicPr>
          <p:cNvPr id="48" name="Picture 24">
            <a:extLst>
              <a:ext uri="{FF2B5EF4-FFF2-40B4-BE49-F238E27FC236}">
                <a16:creationId xmlns:a16="http://schemas.microsoft.com/office/drawing/2014/main" id="{7A83AC72-B48B-41A0-B179-DF93ACBBB67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65919" y="5219886"/>
            <a:ext cx="683945" cy="344433"/>
          </a:xfrm>
          <a:prstGeom prst="rect">
            <a:avLst/>
          </a:prstGeom>
        </p:spPr>
      </p:pic>
      <p:pic>
        <p:nvPicPr>
          <p:cNvPr id="49" name="Picture 26">
            <a:extLst>
              <a:ext uri="{FF2B5EF4-FFF2-40B4-BE49-F238E27FC236}">
                <a16:creationId xmlns:a16="http://schemas.microsoft.com/office/drawing/2014/main" id="{924E7D7E-B04F-4C03-9808-28043F0EC92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60384" y="5201403"/>
            <a:ext cx="368082" cy="352307"/>
          </a:xfrm>
          <a:prstGeom prst="rect">
            <a:avLst/>
          </a:prstGeom>
        </p:spPr>
      </p:pic>
      <p:sp>
        <p:nvSpPr>
          <p:cNvPr id="9" name="ZoneTexte 25">
            <a:hlinkClick r:id="rId29" action="ppaction://hlinksldjump"/>
            <a:extLst>
              <a:ext uri="{FF2B5EF4-FFF2-40B4-BE49-F238E27FC236}">
                <a16:creationId xmlns:a16="http://schemas.microsoft.com/office/drawing/2014/main" id="{E61BEDCD-A0DB-0E61-9524-A4A06F937887}"/>
              </a:ext>
            </a:extLst>
          </p:cNvPr>
          <p:cNvSpPr txBox="1"/>
          <p:nvPr/>
        </p:nvSpPr>
        <p:spPr bwMode="gray">
          <a:xfrm>
            <a:off x="8399496" y="2766032"/>
            <a:ext cx="1547105" cy="2830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9209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Naveo</a:t>
            </a:r>
            <a:r>
              <a:rPr lang="en-US" err="1">
                <a:solidFill>
                  <a:srgbClr val="000000"/>
                </a:solidFill>
              </a:rPr>
              <a:t>®Pro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/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50762"/>
              </p:ext>
            </p:extLst>
          </p:nvPr>
        </p:nvGraphicFramePr>
        <p:xfrm>
          <a:off x="2679566" y="1802803"/>
          <a:ext cx="9097436" cy="43891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148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0978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Exit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63710734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411013411/50BT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7TCA305020R0144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XT800S-M3/BT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73957669"/>
                  </a:ext>
                </a:extLst>
              </a:tr>
              <a:tr h="20978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Hybrid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58016333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411113311/50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3"/>
                        </a:rPr>
                        <a:t>411113411/50BT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79997100"/>
                  </a:ext>
                </a:extLst>
              </a:tr>
              <a:tr h="209784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3858345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511013312/50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6"/>
                        </a:rPr>
                        <a:t>511013411/50BT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23076529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7"/>
                        </a:rPr>
                        <a:t>511013412/50BT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34294317"/>
                  </a:ext>
                </a:extLst>
              </a:tr>
              <a:tr h="209784">
                <a:tc gridSpan="5"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Round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2488847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511013321/50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42698365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511013322/50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20"/>
                        </a:rPr>
                        <a:t>511013421/50BT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30767212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21"/>
                        </a:rPr>
                        <a:t>511013422/50BT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4576894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2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Rectangle 28">
            <a:hlinkClick r:id="rId23"/>
            <a:extLst>
              <a:ext uri="{FF2B5EF4-FFF2-40B4-BE49-F238E27FC236}">
                <a16:creationId xmlns:a16="http://schemas.microsoft.com/office/drawing/2014/main" id="{71CC75FC-59C2-456D-9EA1-BB4195E4A72C}"/>
              </a:ext>
            </a:extLst>
          </p:cNvPr>
          <p:cNvSpPr/>
          <p:nvPr/>
        </p:nvSpPr>
        <p:spPr bwMode="gray">
          <a:xfrm>
            <a:off x="9407690" y="6265935"/>
            <a:ext cx="2624124" cy="56015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More information on </a:t>
            </a:r>
          </a:p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Naveo®Pro</a:t>
            </a:r>
            <a:r>
              <a:rPr lang="en-US" sz="1200" dirty="0">
                <a:solidFill>
                  <a:srgbClr val="000000"/>
                </a:solidFill>
              </a:rPr>
              <a:t> technology</a:t>
            </a:r>
          </a:p>
        </p:txBody>
      </p:sp>
      <p:pic>
        <p:nvPicPr>
          <p:cNvPr id="30" name="Graphic 26">
            <a:extLst>
              <a:ext uri="{FF2B5EF4-FFF2-40B4-BE49-F238E27FC236}">
                <a16:creationId xmlns:a16="http://schemas.microsoft.com/office/drawing/2014/main" id="{685631FB-FE80-4661-8DDB-7808D89E3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5736" y="6375606"/>
            <a:ext cx="342820" cy="34282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45992"/>
              </p:ext>
            </p:extLst>
          </p:nvPr>
        </p:nvGraphicFramePr>
        <p:xfrm>
          <a:off x="2679566" y="1894906"/>
          <a:ext cx="9097436" cy="248268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5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511013212/50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511013221/50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511013222/50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4155"/>
              </p:ext>
            </p:extLst>
          </p:nvPr>
        </p:nvGraphicFramePr>
        <p:xfrm>
          <a:off x="2679566" y="1894906"/>
          <a:ext cx="9097436" cy="248268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511013112/50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511013121/50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511013122/50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Standard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79635"/>
              </p:ext>
            </p:extLst>
          </p:nvPr>
        </p:nvGraphicFramePr>
        <p:xfrm>
          <a:off x="2679566" y="1894906"/>
          <a:ext cx="9097436" cy="248268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511012812/50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511012821/50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511012822/50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FLX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97809"/>
              </p:ext>
            </p:extLst>
          </p:nvPr>
        </p:nvGraphicFramePr>
        <p:xfrm>
          <a:off x="2679566" y="1894906"/>
          <a:ext cx="9097436" cy="248268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511012712/50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511012721/50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511012722/50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err="1"/>
              <a:t>Emex</a:t>
            </a:r>
            <a:r>
              <a:rPr lang="en-US"/>
              <a:t> test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18612"/>
              </p:ext>
            </p:extLst>
          </p:nvPr>
        </p:nvGraphicFramePr>
        <p:xfrm>
          <a:off x="2679566" y="1894906"/>
          <a:ext cx="9097436" cy="248268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411012611/50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511012612/50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511012621/50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511012622/50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4964804-6FBC-4D87-8BFD-C29183AF21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9" y="2699546"/>
            <a:ext cx="1288584" cy="1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2104B3-B401-BFAF-C935-BA754D43B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68855"/>
              </p:ext>
            </p:extLst>
          </p:nvPr>
        </p:nvGraphicFramePr>
        <p:xfrm>
          <a:off x="2679566" y="1802803"/>
          <a:ext cx="9097436" cy="38709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148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09784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3858345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511013312/50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3"/>
                        </a:rPr>
                        <a:t>511013411/50BT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23076529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4"/>
                        </a:rPr>
                        <a:t>511013412/50BT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34294317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5100287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511013212/50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56806421"/>
                  </a:ext>
                </a:extLst>
              </a:tr>
              <a:tr h="209784">
                <a:tc gridSpan="5"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Round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2488847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511013321/50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42698365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511013322/50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9"/>
                        </a:rPr>
                        <a:t>511013421/50BT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30767212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20"/>
                        </a:rPr>
                        <a:t>511013422/50BT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4576894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511013221/50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624835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511013222/50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1093489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3B5D9DB-9B58-7861-97B5-030AB80578D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6231" y="2482450"/>
            <a:ext cx="1223766" cy="92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A81A5D-A853-A6DF-96AF-B44D4EFDF27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0868" y="3192995"/>
            <a:ext cx="1162951" cy="941072"/>
          </a:xfrm>
          <a:prstGeom prst="rect">
            <a:avLst/>
          </a:prstGeom>
        </p:spPr>
      </p:pic>
      <p:sp>
        <p:nvSpPr>
          <p:cNvPr id="13" name="Arrow: Right 12">
            <a:hlinkClick r:id="rId25" action="ppaction://hlinksldjump"/>
            <a:extLst>
              <a:ext uri="{FF2B5EF4-FFF2-40B4-BE49-F238E27FC236}">
                <a16:creationId xmlns:a16="http://schemas.microsoft.com/office/drawing/2014/main" id="{AF5C41D4-1B9A-5E07-6E9B-35FC0D8DD72A}"/>
              </a:ext>
            </a:extLst>
          </p:cNvPr>
          <p:cNvSpPr/>
          <p:nvPr/>
        </p:nvSpPr>
        <p:spPr bwMode="gray">
          <a:xfrm>
            <a:off x="11011087" y="5709263"/>
            <a:ext cx="777769" cy="55618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37510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B16F8-2ACA-4470-BBB0-10C5C49DBDDB}"/>
              </a:ext>
            </a:extLst>
          </p:cNvPr>
          <p:cNvSpPr txBox="1"/>
          <p:nvPr/>
        </p:nvSpPr>
        <p:spPr bwMode="gray">
          <a:xfrm>
            <a:off x="9403147" y="2354780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DISTRIBUTOR SELECT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185621" y="6177065"/>
            <a:ext cx="1682885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4AA15-F553-45A5-903F-D39A5F02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998" y="2678572"/>
            <a:ext cx="1419783" cy="8603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60CD16-EE1C-4C67-BD7F-4EC6AB54D436}"/>
              </a:ext>
            </a:extLst>
          </p:cNvPr>
          <p:cNvSpPr txBox="1"/>
          <p:nvPr/>
        </p:nvSpPr>
        <p:spPr bwMode="gray">
          <a:xfrm>
            <a:off x="6575662" y="2354779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INDUSTRIAL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A8E3F-C3D1-4B01-94DB-A5D093D6FEA2}"/>
              </a:ext>
            </a:extLst>
          </p:cNvPr>
          <p:cNvSpPr txBox="1"/>
          <p:nvPr/>
        </p:nvSpPr>
        <p:spPr bwMode="gray">
          <a:xfrm>
            <a:off x="3692891" y="2354780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COMMERCIAL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5F7FF-F99D-463E-B86F-E31D48EA302D}"/>
              </a:ext>
            </a:extLst>
          </p:cNvPr>
          <p:cNvSpPr txBox="1"/>
          <p:nvPr/>
        </p:nvSpPr>
        <p:spPr bwMode="gray">
          <a:xfrm>
            <a:off x="810120" y="2354778"/>
            <a:ext cx="2025388" cy="20395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endParaRPr lang="fr-FR" b="1"/>
          </a:p>
          <a:p>
            <a:pPr algn="ctr"/>
            <a:r>
              <a:rPr lang="fr-FR" b="1"/>
              <a:t>ARCHITECTURAL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146DF-E6D4-4B05-A64D-509732175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3" y="2633430"/>
            <a:ext cx="1071533" cy="1236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67503-FBBA-47F4-81EC-EC229AA8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534" y="2597884"/>
            <a:ext cx="1256358" cy="1272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E4993-6B15-42AB-BF45-3007806D6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03" y="2918688"/>
            <a:ext cx="1401622" cy="951385"/>
          </a:xfrm>
          <a:prstGeom prst="rect">
            <a:avLst/>
          </a:prstGeom>
        </p:spPr>
      </p:pic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1F2FE12E-4488-46C3-B575-47672E062629}"/>
              </a:ext>
            </a:extLst>
          </p:cNvPr>
          <p:cNvSpPr txBox="1"/>
          <p:nvPr/>
        </p:nvSpPr>
        <p:spPr bwMode="gray">
          <a:xfrm>
            <a:off x="729271" y="2285766"/>
            <a:ext cx="2278469" cy="22172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EA175CA2-02BD-426A-AEE3-7AD626EE72D2}"/>
              </a:ext>
            </a:extLst>
          </p:cNvPr>
          <p:cNvSpPr txBox="1"/>
          <p:nvPr/>
        </p:nvSpPr>
        <p:spPr bwMode="gray">
          <a:xfrm>
            <a:off x="3593994" y="2285768"/>
            <a:ext cx="2271572" cy="221722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:a16="http://schemas.microsoft.com/office/drawing/2014/main" id="{B224EA66-B143-406D-A513-46CDA481A987}"/>
              </a:ext>
            </a:extLst>
          </p:cNvPr>
          <p:cNvSpPr txBox="1"/>
          <p:nvPr/>
        </p:nvSpPr>
        <p:spPr bwMode="gray">
          <a:xfrm>
            <a:off x="6469869" y="2285767"/>
            <a:ext cx="2222981" cy="22441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CED4B486-C73A-434C-B44C-CBB97AA0077F}"/>
              </a:ext>
            </a:extLst>
          </p:cNvPr>
          <p:cNvSpPr txBox="1"/>
          <p:nvPr/>
        </p:nvSpPr>
        <p:spPr bwMode="gray">
          <a:xfrm>
            <a:off x="9322752" y="2299251"/>
            <a:ext cx="2180047" cy="21902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F1BDCE-2716-404A-BE65-C59F324EC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Select your project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2966F81-6FC0-46CD-A562-CF2D3DB4CA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45720" y="686696"/>
            <a:ext cx="457079" cy="4570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96F9F5-020B-4108-9F5D-B7E693FFD58C}"/>
              </a:ext>
            </a:extLst>
          </p:cNvPr>
          <p:cNvSpPr txBox="1"/>
          <p:nvPr/>
        </p:nvSpPr>
        <p:spPr bwMode="gray">
          <a:xfrm>
            <a:off x="10946748" y="116900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20" name="TextBox 19">
            <a:hlinkClick r:id="rId12" action="ppaction://hlinksldjump"/>
            <a:extLst>
              <a:ext uri="{FF2B5EF4-FFF2-40B4-BE49-F238E27FC236}">
                <a16:creationId xmlns:a16="http://schemas.microsoft.com/office/drawing/2014/main" id="{0B0B5403-FAFA-48E8-9FBB-D34CEE86E9CA}"/>
              </a:ext>
            </a:extLst>
          </p:cNvPr>
          <p:cNvSpPr txBox="1"/>
          <p:nvPr/>
        </p:nvSpPr>
        <p:spPr bwMode="gray">
          <a:xfrm>
            <a:off x="10990031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798DD0-7626-4891-B530-9C0552420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21187" y="6302410"/>
            <a:ext cx="611738" cy="3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2104B3-B401-BFAF-C935-BA754D43B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49518"/>
              </p:ext>
            </p:extLst>
          </p:nvPr>
        </p:nvGraphicFramePr>
        <p:xfrm>
          <a:off x="2761982" y="1741015"/>
          <a:ext cx="9097436" cy="487680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148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09784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3858345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511013112/50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23076529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511012812/50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34294317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5100287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511012712/50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56806421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73497931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511012612/50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27450905"/>
                  </a:ext>
                </a:extLst>
              </a:tr>
              <a:tr h="209784">
                <a:tc gridSpan="5"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Round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2488847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511013121/50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42698365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511013122/50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511012821/50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30767212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511012822/50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45768940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511012721/50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624835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4"/>
                        </a:rPr>
                        <a:t>511012722/50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10934891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5"/>
                        </a:rPr>
                        <a:t>511012621/50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44861968"/>
                  </a:ext>
                </a:extLst>
              </a:tr>
              <a:tr h="203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6"/>
                        </a:rPr>
                        <a:t>511012622/50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9495496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3B5D9DB-9B58-7861-97B5-030AB80578D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86231" y="2482450"/>
            <a:ext cx="1223766" cy="92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A81A5D-A853-A6DF-96AF-B44D4EFDF27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868" y="3192995"/>
            <a:ext cx="1162951" cy="941072"/>
          </a:xfrm>
          <a:prstGeom prst="rect">
            <a:avLst/>
          </a:prstGeom>
        </p:spPr>
      </p:pic>
      <p:sp>
        <p:nvSpPr>
          <p:cNvPr id="13" name="Arrow: Right 12">
            <a:hlinkClick r:id="rId29" action="ppaction://hlinksldjump"/>
            <a:extLst>
              <a:ext uri="{FF2B5EF4-FFF2-40B4-BE49-F238E27FC236}">
                <a16:creationId xmlns:a16="http://schemas.microsoft.com/office/drawing/2014/main" id="{AF5C41D4-1B9A-5E07-6E9B-35FC0D8DD72A}"/>
              </a:ext>
            </a:extLst>
          </p:cNvPr>
          <p:cNvSpPr/>
          <p:nvPr/>
        </p:nvSpPr>
        <p:spPr bwMode="gray">
          <a:xfrm rot="10800000">
            <a:off x="11205063" y="6163705"/>
            <a:ext cx="777769" cy="55618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23623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Hybrid</a:t>
            </a:r>
          </a:p>
          <a:p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28AA83-CFB4-2027-0680-547F3695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33057"/>
              </p:ext>
            </p:extLst>
          </p:nvPr>
        </p:nvGraphicFramePr>
        <p:xfrm>
          <a:off x="2679566" y="1932475"/>
          <a:ext cx="9097436" cy="239442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1852580462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3107378678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726424651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203661330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689963543"/>
                    </a:ext>
                  </a:extLst>
                </a:gridCol>
              </a:tblGrid>
              <a:tr h="38310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23062"/>
                  </a:ext>
                </a:extLst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411113311/50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77624980"/>
                  </a:ext>
                </a:extLst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2"/>
                        </a:rPr>
                        <a:t>411113411/50BT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07864059"/>
                  </a:ext>
                </a:extLst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411113211/50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32650113"/>
                  </a:ext>
                </a:extLst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411113111/50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84953464"/>
                  </a:ext>
                </a:extLst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411112811/50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69404459"/>
                  </a:ext>
                </a:extLst>
              </a:tr>
              <a:tr h="2873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411112711/50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5375309"/>
                  </a:ext>
                </a:extLst>
              </a:tr>
              <a:tr h="28733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411112611/50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744151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66D69A9-5D51-B2BA-BED9-5CAB78EA70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114" y="2562801"/>
            <a:ext cx="1352861" cy="14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 dirty="0"/>
              <a:t>Exit sign</a:t>
            </a:r>
          </a:p>
          <a:p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C38AFF-34FD-263F-5ABB-094F30EA1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57775"/>
              </p:ext>
            </p:extLst>
          </p:nvPr>
        </p:nvGraphicFramePr>
        <p:xfrm>
          <a:off x="2761982" y="1955517"/>
          <a:ext cx="9097436" cy="237138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73671052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3583610557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224747269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3422171731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2818555976"/>
                    </a:ext>
                  </a:extLst>
                </a:gridCol>
              </a:tblGrid>
              <a:tr h="379422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80566"/>
                  </a:ext>
                </a:extLst>
              </a:tr>
              <a:tr h="2845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3654415"/>
                  </a:ext>
                </a:extLst>
              </a:tr>
              <a:tr h="2845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411013411/50BT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7TCA305020R0144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XT800S-M3/BT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48455797"/>
                  </a:ext>
                </a:extLst>
              </a:tr>
              <a:tr h="2845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5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00818698"/>
                  </a:ext>
                </a:extLst>
              </a:tr>
              <a:tr h="2845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25003702"/>
                  </a:ext>
                </a:extLst>
              </a:tr>
              <a:tr h="2845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02401306"/>
                  </a:ext>
                </a:extLst>
              </a:tr>
              <a:tr h="28456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411012711/50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3188870"/>
                  </a:ext>
                </a:extLst>
              </a:tr>
              <a:tr h="284566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411012611/50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1107595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AF9DE90-BF21-8278-F6A9-3E17A12F17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8766" y="2598506"/>
            <a:ext cx="1404209" cy="12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E0FA79-112B-C5C2-EBC9-A5CDC5F3D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04446"/>
              </p:ext>
            </p:extLst>
          </p:nvPr>
        </p:nvGraphicFramePr>
        <p:xfrm>
          <a:off x="2679566" y="1890283"/>
          <a:ext cx="9097436" cy="43738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3202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497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Exit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63710734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411013411/50BT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7TCA305020R0144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XT800S-M3/BT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73957669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5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9530597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09436324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05739838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411012711/50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24382493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411012611/50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34517458"/>
                  </a:ext>
                </a:extLst>
              </a:tr>
              <a:tr h="2497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Hybrid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58016333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411113311/50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9"/>
                        </a:rPr>
                        <a:t>411113411/50BT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79997100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411113211/50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7337755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411113111/50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86008251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411112811/50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44958213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411112711/50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88452877"/>
                  </a:ext>
                </a:extLst>
              </a:tr>
              <a:tr h="2424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4"/>
                        </a:rPr>
                        <a:t>411112611/50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0544136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B0111E6-29CD-FCCA-F8CC-5FECD08610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4859" y="3292810"/>
            <a:ext cx="1103986" cy="1152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D51A2C-F399-62A2-0EBD-204F3A23A8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22953" y="2487511"/>
            <a:ext cx="1150321" cy="10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8F931B-4B35-0B12-4E69-029DE868F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68186"/>
              </p:ext>
            </p:extLst>
          </p:nvPr>
        </p:nvGraphicFramePr>
        <p:xfrm>
          <a:off x="2699291" y="1445170"/>
          <a:ext cx="8988241" cy="481584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3815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44674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20495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65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1393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10735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1990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79127229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511013312/50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24352866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3"/>
                        </a:rPr>
                        <a:t>511013411/50BT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4"/>
                        </a:rPr>
                        <a:t>511013412/50BT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93152858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511013212/50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88213585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2736082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511013112/50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90714535"/>
                  </a:ext>
                </a:extLst>
              </a:tr>
              <a:tr h="199027">
                <a:tc gridSpan="5"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Round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511013321/50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6374728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511013322/50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2537683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21"/>
                        </a:rPr>
                        <a:t>511013421/50BT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38340314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22"/>
                        </a:rPr>
                        <a:t>511013422/50BT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31190586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511013221/50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9866419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4"/>
                        </a:rPr>
                        <a:t>511013222/50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31239806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5"/>
                        </a:rPr>
                        <a:t>511013121/50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99379144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6"/>
                        </a:rPr>
                        <a:t>511013122/50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872538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D1FCE2-38D3-9D83-1405-E8D4E55BE35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72367" y="2494581"/>
            <a:ext cx="1223766" cy="92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9DA1A-7825-D475-6E90-4E7E65C6751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868" y="3192995"/>
            <a:ext cx="1162951" cy="941072"/>
          </a:xfrm>
          <a:prstGeom prst="rect">
            <a:avLst/>
          </a:prstGeom>
        </p:spPr>
      </p:pic>
      <p:sp>
        <p:nvSpPr>
          <p:cNvPr id="9" name="Arrow: Right 8">
            <a:hlinkClick r:id="rId29" action="ppaction://hlinksldjump"/>
            <a:extLst>
              <a:ext uri="{FF2B5EF4-FFF2-40B4-BE49-F238E27FC236}">
                <a16:creationId xmlns:a16="http://schemas.microsoft.com/office/drawing/2014/main" id="{05C30DE0-1324-46C3-15A2-012C43334784}"/>
              </a:ext>
            </a:extLst>
          </p:cNvPr>
          <p:cNvSpPr/>
          <p:nvPr/>
        </p:nvSpPr>
        <p:spPr bwMode="gray">
          <a:xfrm>
            <a:off x="11189541" y="6238697"/>
            <a:ext cx="731283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13966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1FCE2-38D3-9D83-1405-E8D4E55BE3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2367" y="2494581"/>
            <a:ext cx="1223766" cy="92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9DA1A-7825-D475-6E90-4E7E65C675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868" y="3192995"/>
            <a:ext cx="1162951" cy="941072"/>
          </a:xfrm>
          <a:prstGeom prst="rect">
            <a:avLst/>
          </a:prstGeom>
        </p:spPr>
      </p:pic>
      <p:sp>
        <p:nvSpPr>
          <p:cNvPr id="9" name="Arrow: Left 8">
            <a:hlinkClick r:id="rId13" action="ppaction://hlinksldjump"/>
            <a:extLst>
              <a:ext uri="{FF2B5EF4-FFF2-40B4-BE49-F238E27FC236}">
                <a16:creationId xmlns:a16="http://schemas.microsoft.com/office/drawing/2014/main" id="{C3B28FF2-82A5-FFD5-E7AA-B0EA29C70CCD}"/>
              </a:ext>
            </a:extLst>
          </p:cNvPr>
          <p:cNvSpPr/>
          <p:nvPr/>
        </p:nvSpPr>
        <p:spPr bwMode="gray">
          <a:xfrm>
            <a:off x="11080197" y="6220286"/>
            <a:ext cx="784074" cy="486868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F424D8-8BBA-E925-F3B3-D295CCDD2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64871"/>
              </p:ext>
            </p:extLst>
          </p:nvPr>
        </p:nvGraphicFramePr>
        <p:xfrm>
          <a:off x="2679566" y="1770023"/>
          <a:ext cx="9097436" cy="419953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58573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6018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1525783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06766761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511012812/50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1618027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511012712/50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4394660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511012612/50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81722758"/>
                  </a:ext>
                </a:extLst>
              </a:tr>
              <a:tr h="276018">
                <a:tc gridSpan="5"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Round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7124153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511012821/50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44078885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511012822/50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59100766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511012721/50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511012722/50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4"/>
                        </a:rPr>
                        <a:t>511012621/50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9229274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5"/>
                        </a:rPr>
                        <a:t>511012622/50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194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1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FFA21E-91E3-194F-1DA1-89B2E8DC8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72563"/>
              </p:ext>
            </p:extLst>
          </p:nvPr>
        </p:nvGraphicFramePr>
        <p:xfrm>
          <a:off x="2679566" y="1890283"/>
          <a:ext cx="9097436" cy="314915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851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847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Exit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63710734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411013411/50BT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7TCA305020R0144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XT800S-M3/BT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73957669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5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9530597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09436324"/>
                  </a:ext>
                </a:extLst>
              </a:tr>
              <a:tr h="28476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Hybrid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58016333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411113311/50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XTH800S-M3/COM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6"/>
                        </a:rPr>
                        <a:t>411113411/50BT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XTH800S-M3/BT 22M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79997100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411113211/50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XTH800S-M3/DALI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7337755"/>
                  </a:ext>
                </a:extLst>
              </a:tr>
              <a:tr h="27638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411113111/50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XTH800S-M3/ST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86008251"/>
                  </a:ext>
                </a:extLst>
              </a:tr>
            </a:tbl>
          </a:graphicData>
        </a:graphic>
      </p:graphicFrame>
      <p:sp>
        <p:nvSpPr>
          <p:cNvPr id="3" name="Flèche : droite 2">
            <a:hlinkClick r:id="rId19" action="ppaction://hlinksldjump"/>
            <a:extLst>
              <a:ext uri="{FF2B5EF4-FFF2-40B4-BE49-F238E27FC236}">
                <a16:creationId xmlns:a16="http://schemas.microsoft.com/office/drawing/2014/main" id="{416ED11B-A103-4976-9EDB-13DD8E28E2DD}"/>
              </a:ext>
            </a:extLst>
          </p:cNvPr>
          <p:cNvSpPr/>
          <p:nvPr/>
        </p:nvSpPr>
        <p:spPr bwMode="gray">
          <a:xfrm>
            <a:off x="11029727" y="5569575"/>
            <a:ext cx="736069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C3ECE-FDA2-F637-9FF1-5651D41AE0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4859" y="3292810"/>
            <a:ext cx="1103986" cy="11525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B83E7-631D-BF69-E733-21944F6B90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22953" y="2487511"/>
            <a:ext cx="1150321" cy="10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71379"/>
              </p:ext>
            </p:extLst>
          </p:nvPr>
        </p:nvGraphicFramePr>
        <p:xfrm>
          <a:off x="2699291" y="1445170"/>
          <a:ext cx="8988241" cy="481584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3815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44674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20495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865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11393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10735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1990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511013311/50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79127229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511013312/50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24352866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2"/>
                        </a:rPr>
                        <a:t>511013411/50BT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13"/>
                        </a:rPr>
                        <a:t>511013412/50BT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EL800S-M3/BT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511013211/50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93152858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511013212/50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88213585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511013111/50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2736082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511013112/50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90714535"/>
                  </a:ext>
                </a:extLst>
              </a:tr>
              <a:tr h="199027">
                <a:tc gridSpan="5"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Round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511013321/50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06374728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511013322/50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EL800R-M3/COM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2537683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20"/>
                        </a:rPr>
                        <a:t>511013421/50BT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38340314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hlinkClick r:id="rId21"/>
                        </a:rPr>
                        <a:t>511013422/50BT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effectLst/>
                          <a:latin typeface="+mj-lt"/>
                        </a:rPr>
                        <a:t>7TCA305020R0151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EL800R-M3/BT OA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NaveoPro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31190586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511013221/50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9866419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3"/>
                        </a:rPr>
                        <a:t>511013222/50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EL800R-M3/DALI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31239806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4"/>
                        </a:rPr>
                        <a:t>511013121/50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99379144"/>
                  </a:ext>
                </a:extLst>
              </a:tr>
              <a:tr h="193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5"/>
                        </a:rPr>
                        <a:t>511013122/50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EL800R-M3/ST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8725388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6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Flèche : droite 2">
            <a:hlinkClick r:id="rId27" action="ppaction://hlinksldjump"/>
            <a:extLst>
              <a:ext uri="{FF2B5EF4-FFF2-40B4-BE49-F238E27FC236}">
                <a16:creationId xmlns:a16="http://schemas.microsoft.com/office/drawing/2014/main" id="{416ED11B-A103-4976-9EDB-13DD8E28E2DD}"/>
              </a:ext>
            </a:extLst>
          </p:cNvPr>
          <p:cNvSpPr/>
          <p:nvPr/>
        </p:nvSpPr>
        <p:spPr bwMode="gray">
          <a:xfrm rot="10800000">
            <a:off x="11115828" y="6261011"/>
            <a:ext cx="791783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058A7-3AB8-D34D-2270-CD99151F995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86231" y="2482450"/>
            <a:ext cx="1223766" cy="929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611FA-F06A-BCD5-6CEE-CF65C93C07E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0868" y="3192995"/>
            <a:ext cx="1162951" cy="9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3CB411-2970-6CB7-CB46-81FC50626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30820"/>
              </p:ext>
            </p:extLst>
          </p:nvPr>
        </p:nvGraphicFramePr>
        <p:xfrm>
          <a:off x="2679566" y="1894906"/>
          <a:ext cx="9097436" cy="319848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486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Exit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79682689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411012811/50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35115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411012711/50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232733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411012611/50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58908614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Hybrid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01992037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411112811/50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7646912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411112711/50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XTH800S-230/FLX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89680998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411112611/50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XTH800S-230/LTC 22M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29971434"/>
                  </a:ext>
                </a:extLst>
              </a:tr>
            </a:tbl>
          </a:graphicData>
        </a:graphic>
      </p:graphicFrame>
      <p:sp>
        <p:nvSpPr>
          <p:cNvPr id="11" name="Arrow: Right 10">
            <a:hlinkClick r:id="rId17" action="ppaction://hlinksldjump"/>
            <a:extLst>
              <a:ext uri="{FF2B5EF4-FFF2-40B4-BE49-F238E27FC236}">
                <a16:creationId xmlns:a16="http://schemas.microsoft.com/office/drawing/2014/main" id="{7CE4D402-3DA6-64BC-1F9B-7FB4601E067F}"/>
              </a:ext>
            </a:extLst>
          </p:cNvPr>
          <p:cNvSpPr/>
          <p:nvPr/>
        </p:nvSpPr>
        <p:spPr bwMode="gray">
          <a:xfrm>
            <a:off x="10946748" y="5506858"/>
            <a:ext cx="830254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40E77-432F-CA95-4E63-F5CAE2292C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859" y="3292810"/>
            <a:ext cx="1103986" cy="1152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32E680-03B8-424F-03B1-1A895274D6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2953" y="2487511"/>
            <a:ext cx="1150321" cy="10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MOVION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Slave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 err="1">
                <a:solidFill>
                  <a:schemeClr val="tx2"/>
                </a:solidFill>
              </a:rPr>
              <a:t>Movion</a:t>
            </a:r>
            <a:endParaRPr lang="en-GB" sz="1200" b="1">
              <a:solidFill>
                <a:schemeClr val="tx2"/>
              </a:solidFill>
            </a:endParaRP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C8CA1DF1-8C4A-4A73-9519-3C03D0C46284}"/>
              </a:ext>
            </a:extLst>
          </p:cNvPr>
          <p:cNvSpPr txBox="1"/>
          <p:nvPr/>
        </p:nvSpPr>
        <p:spPr bwMode="gray">
          <a:xfrm>
            <a:off x="414998" y="5039435"/>
            <a:ext cx="1677977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D200FB-3E4C-A051-0756-C52797195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83917"/>
              </p:ext>
            </p:extLst>
          </p:nvPr>
        </p:nvGraphicFramePr>
        <p:xfrm>
          <a:off x="2761982" y="1810863"/>
          <a:ext cx="9097436" cy="419953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0720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784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3494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35718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58573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6018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Square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1525783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511012811/50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06766761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511012812/50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1618027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3"/>
                        </a:rPr>
                        <a:t>511012711/50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768306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4"/>
                        </a:rPr>
                        <a:t>511012712/50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995586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5"/>
                        </a:rPr>
                        <a:t>511012611/50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7TCA305020R0097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43946600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6"/>
                        </a:rPr>
                        <a:t>511012612/50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EL800S-230/LTC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81722758"/>
                  </a:ext>
                </a:extLst>
              </a:tr>
              <a:tr h="276018">
                <a:tc gridSpan="5"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Round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shape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"/>
                        <a:cs typeface="ABBvoice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7124153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7"/>
                        </a:rPr>
                        <a:t>511012821/50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44078885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8"/>
                        </a:rPr>
                        <a:t>511012822/50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Standard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59100766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9"/>
                        </a:rPr>
                        <a:t>511012721/50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15817398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0"/>
                        </a:rPr>
                        <a:t>511012722/50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EL800R-230/FLX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FLX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61290729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1"/>
                        </a:rPr>
                        <a:t>511012621/50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9229274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2"/>
                        </a:rPr>
                        <a:t>511012622/50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7TCA305020R0115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EL800R-230/LTC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Emex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"/>
                          <a:cs typeface="ABBvoice"/>
                        </a:rPr>
                        <a:t>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Slave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1941351"/>
                  </a:ext>
                </a:extLst>
              </a:tr>
            </a:tbl>
          </a:graphicData>
        </a:graphic>
      </p:graphicFrame>
      <p:sp>
        <p:nvSpPr>
          <p:cNvPr id="11" name="Arrow: Right 10">
            <a:hlinkClick r:id="rId23" action="ppaction://hlinksldjump"/>
            <a:extLst>
              <a:ext uri="{FF2B5EF4-FFF2-40B4-BE49-F238E27FC236}">
                <a16:creationId xmlns:a16="http://schemas.microsoft.com/office/drawing/2014/main" id="{7CE4D402-3DA6-64BC-1F9B-7FB4601E067F}"/>
              </a:ext>
            </a:extLst>
          </p:cNvPr>
          <p:cNvSpPr/>
          <p:nvPr/>
        </p:nvSpPr>
        <p:spPr bwMode="gray">
          <a:xfrm rot="10800000">
            <a:off x="11034364" y="6220286"/>
            <a:ext cx="830254" cy="50007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0D7952-46C6-6E50-13B8-94C83E88CB2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86231" y="2482450"/>
            <a:ext cx="1223766" cy="929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3CA1A3-D602-4A5B-841D-7C2E1468423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0868" y="3192995"/>
            <a:ext cx="1162951" cy="9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Architectural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collection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34B5C7-A90D-46FA-B008-FFA92B3EB7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706219" y="2559321"/>
            <a:ext cx="4878083" cy="11227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b="1"/>
              <a:t>GUIDEWAY</a:t>
            </a:r>
          </a:p>
          <a:p>
            <a:pPr>
              <a:spcBef>
                <a:spcPts val="0"/>
              </a:spcBef>
            </a:pPr>
            <a:r>
              <a:rPr lang="en-US"/>
              <a:t>Innovative &amp; stylish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Clearly visible in daylight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Uniform light distribution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In harmony with interior spaces</a:t>
            </a:r>
            <a:endParaRPr lang="en-US" sz="105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B16B99-168E-4172-B476-4A76D10D4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5" y="2622658"/>
            <a:ext cx="811370" cy="779757"/>
          </a:xfrm>
          <a:prstGeom prst="rect">
            <a:avLst/>
          </a:prstGeom>
        </p:spPr>
      </p:pic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1B542-694E-4E8D-BDC0-6E6EA606C6B2}"/>
              </a:ext>
            </a:extLst>
          </p:cNvPr>
          <p:cNvSpPr txBox="1">
            <a:spLocks/>
          </p:cNvSpPr>
          <p:nvPr/>
        </p:nvSpPr>
        <p:spPr bwMode="gray">
          <a:xfrm>
            <a:off x="1682062" y="4165381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SERENGA 2</a:t>
            </a:r>
          </a:p>
          <a:p>
            <a:pPr>
              <a:spcBef>
                <a:spcPts val="0"/>
              </a:spcBef>
            </a:pPr>
            <a:r>
              <a:rPr lang="en-US"/>
              <a:t>Project covering &amp; stylish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Up to 12m height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Harmonizing with interior spaces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Long or wide beam + wall version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527F13-9565-4284-9641-B7F0552E2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5" y="4233070"/>
            <a:ext cx="880692" cy="71179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449F1E0-24F6-4739-90A7-1E7A647ED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94EAB4-05B8-43A5-88DD-AA77E521CBAA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0CB03E9-659A-4444-A0D9-BEDA4A94A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E52D47-0F0E-4C3E-A05C-3B8586C7335E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DE70A517-476B-43CF-92E9-C07CD4C1559F}"/>
              </a:ext>
            </a:extLst>
          </p:cNvPr>
          <p:cNvSpPr txBox="1"/>
          <p:nvPr/>
        </p:nvSpPr>
        <p:spPr bwMode="gray">
          <a:xfrm>
            <a:off x="10336923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" name="TextBox 1">
            <a:hlinkClick r:id="rId9" action="ppaction://hlinksldjump"/>
            <a:extLst>
              <a:ext uri="{FF2B5EF4-FFF2-40B4-BE49-F238E27FC236}">
                <a16:creationId xmlns:a16="http://schemas.microsoft.com/office/drawing/2014/main" id="{EB8B122A-1A42-4842-A09A-E9B1EB687469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0" action="ppaction://hlinksldjump"/>
            <a:extLst>
              <a:ext uri="{FF2B5EF4-FFF2-40B4-BE49-F238E27FC236}">
                <a16:creationId xmlns:a16="http://schemas.microsoft.com/office/drawing/2014/main" id="{509D8DC3-204E-493A-9655-938873110BEC}"/>
              </a:ext>
            </a:extLst>
          </p:cNvPr>
          <p:cNvSpPr txBox="1"/>
          <p:nvPr/>
        </p:nvSpPr>
        <p:spPr bwMode="gray">
          <a:xfrm>
            <a:off x="334139" y="2469762"/>
            <a:ext cx="4105400" cy="12497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A2C0BB12-DA57-459F-A002-88E6A5D23D8A}"/>
              </a:ext>
            </a:extLst>
          </p:cNvPr>
          <p:cNvSpPr txBox="1"/>
          <p:nvPr/>
        </p:nvSpPr>
        <p:spPr bwMode="gray">
          <a:xfrm>
            <a:off x="346926" y="4111775"/>
            <a:ext cx="4408309" cy="12497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7863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Up to 12m high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3m ceiling height: 23m spacing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Harmonizing with interior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Long or wide beam + version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47460" y="2111892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01785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Project covering &amp; stylish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SERENGA 2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Architectural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82E502-DA86-43B7-BDEA-C13940C89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012" y="2030896"/>
            <a:ext cx="899183" cy="6881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6602FF-3B50-46EE-985B-D0AF732C8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932" y="2856115"/>
            <a:ext cx="1400002" cy="629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967550-A8FC-4C41-9D08-8A16E18D1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9102" y="4445172"/>
            <a:ext cx="363573" cy="249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FF89B-1513-4FAD-9E67-D9E7954FE1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9739" y="4484623"/>
            <a:ext cx="1730827" cy="849387"/>
          </a:xfrm>
          <a:prstGeom prst="rect">
            <a:avLst/>
          </a:prstGeom>
        </p:spPr>
      </p:pic>
      <p:sp>
        <p:nvSpPr>
          <p:cNvPr id="7" name="TextBox 6">
            <a:hlinkClick r:id="rId11" action="ppaction://hlinksldjump"/>
            <a:extLst>
              <a:ext uri="{FF2B5EF4-FFF2-40B4-BE49-F238E27FC236}">
                <a16:creationId xmlns:a16="http://schemas.microsoft.com/office/drawing/2014/main" id="{3866ABCC-76EC-402D-AE9C-2F4FB0A8671E}"/>
              </a:ext>
            </a:extLst>
          </p:cNvPr>
          <p:cNvSpPr txBox="1"/>
          <p:nvPr/>
        </p:nvSpPr>
        <p:spPr bwMode="gray">
          <a:xfrm>
            <a:off x="8264178" y="2168008"/>
            <a:ext cx="1581813" cy="264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B41EDEF6-8AED-489F-9A79-F1A1206F174E}"/>
              </a:ext>
            </a:extLst>
          </p:cNvPr>
          <p:cNvSpPr txBox="1"/>
          <p:nvPr/>
        </p:nvSpPr>
        <p:spPr bwMode="gray">
          <a:xfrm>
            <a:off x="4393417" y="4412408"/>
            <a:ext cx="1606129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3" action="ppaction://hlinksldjump"/>
            <a:extLst>
              <a:ext uri="{FF2B5EF4-FFF2-40B4-BE49-F238E27FC236}">
                <a16:creationId xmlns:a16="http://schemas.microsoft.com/office/drawing/2014/main" id="{949F378D-C4C9-497F-9FA7-FA9DCB8F6F0A}"/>
              </a:ext>
            </a:extLst>
          </p:cNvPr>
          <p:cNvSpPr txBox="1"/>
          <p:nvPr/>
        </p:nvSpPr>
        <p:spPr bwMode="gray">
          <a:xfrm>
            <a:off x="303340" y="4463159"/>
            <a:ext cx="1231546" cy="340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4" action="ppaction://hlinksldjump"/>
            <a:extLst>
              <a:ext uri="{FF2B5EF4-FFF2-40B4-BE49-F238E27FC236}">
                <a16:creationId xmlns:a16="http://schemas.microsoft.com/office/drawing/2014/main" id="{9BE646E4-17E5-48F5-98E1-782CC6493ACB}"/>
              </a:ext>
            </a:extLst>
          </p:cNvPr>
          <p:cNvSpPr txBox="1"/>
          <p:nvPr/>
        </p:nvSpPr>
        <p:spPr bwMode="gray">
          <a:xfrm>
            <a:off x="303340" y="4803783"/>
            <a:ext cx="1162951" cy="340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:a16="http://schemas.microsoft.com/office/drawing/2014/main" id="{7F428A0C-ECBA-4DCC-92D4-8A9736C82BB3}"/>
              </a:ext>
            </a:extLst>
          </p:cNvPr>
          <p:cNvSpPr txBox="1"/>
          <p:nvPr/>
        </p:nvSpPr>
        <p:spPr bwMode="gray">
          <a:xfrm>
            <a:off x="6187640" y="2131829"/>
            <a:ext cx="1194671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16" action="ppaction://hlinksldjump"/>
            <a:extLst>
              <a:ext uri="{FF2B5EF4-FFF2-40B4-BE49-F238E27FC236}">
                <a16:creationId xmlns:a16="http://schemas.microsoft.com/office/drawing/2014/main" id="{870346DD-8524-41BA-BB50-86ED7412236A}"/>
              </a:ext>
            </a:extLst>
          </p:cNvPr>
          <p:cNvSpPr txBox="1"/>
          <p:nvPr/>
        </p:nvSpPr>
        <p:spPr bwMode="gray">
          <a:xfrm>
            <a:off x="6203817" y="2425416"/>
            <a:ext cx="1082180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TextBox 40">
            <a:hlinkClick r:id="rId17"/>
            <a:extLst>
              <a:ext uri="{FF2B5EF4-FFF2-40B4-BE49-F238E27FC236}">
                <a16:creationId xmlns:a16="http://schemas.microsoft.com/office/drawing/2014/main" id="{FCB01B32-542C-4B10-BEE6-D20F8B4418A3}"/>
              </a:ext>
            </a:extLst>
          </p:cNvPr>
          <p:cNvSpPr txBox="1"/>
          <p:nvPr/>
        </p:nvSpPr>
        <p:spPr bwMode="gray">
          <a:xfrm>
            <a:off x="2162518" y="4353535"/>
            <a:ext cx="1537027" cy="3573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A7C6D-2FBE-4625-AEC8-762F76A319F1}"/>
              </a:ext>
            </a:extLst>
          </p:cNvPr>
          <p:cNvSpPr/>
          <p:nvPr/>
        </p:nvSpPr>
        <p:spPr>
          <a:xfrm>
            <a:off x="9211696" y="4405467"/>
            <a:ext cx="2516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Serenga 2 Webpage</a:t>
            </a:r>
            <a:endParaRPr lang="fr-FR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/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E3294073-D100-4E97-B5B5-253090B773AD}"/>
              </a:ext>
            </a:extLst>
          </p:cNvPr>
          <p:cNvSpPr txBox="1"/>
          <p:nvPr/>
        </p:nvSpPr>
        <p:spPr bwMode="gray">
          <a:xfrm>
            <a:off x="6301785" y="2719003"/>
            <a:ext cx="1194671" cy="2935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8564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First-fix and loop-in, loop-out systems minimalize installation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One product concept for both wall and ceiling mounted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Robust design developed for outdoor applications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0985" y="2345457"/>
            <a:ext cx="1730827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Naveo®Pro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8806" y="429288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31262" y="433041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Reliable &amp; robust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674628" cy="396000"/>
          </a:xfrm>
        </p:spPr>
        <p:txBody>
          <a:bodyPr/>
          <a:lstStyle/>
          <a:p>
            <a:r>
              <a:rPr lang="en-US"/>
              <a:t>LUTIA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890324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Escape route</a:t>
            </a:r>
          </a:p>
          <a:p>
            <a:pPr algn="l"/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0" y="1890324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280965" y="4204174"/>
            <a:ext cx="160612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38069" y="4434814"/>
            <a:ext cx="1089378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Industrial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C98562-A26D-410D-9DF6-34EDDB16E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15" y="2127099"/>
            <a:ext cx="1011834" cy="10184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0CEA63-4667-4A85-8A44-A7EF8D166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9191" y="4375331"/>
            <a:ext cx="349483" cy="34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32ADA-6189-444F-83CB-C9EEAC12A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627" y="4485616"/>
            <a:ext cx="1392431" cy="842600"/>
          </a:xfrm>
          <a:prstGeom prst="rect">
            <a:avLst/>
          </a:prstGeom>
        </p:spPr>
      </p:pic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55C0E057-32BB-477E-A0E3-29EF5ED6437F}"/>
              </a:ext>
            </a:extLst>
          </p:cNvPr>
          <p:cNvSpPr txBox="1"/>
          <p:nvPr/>
        </p:nvSpPr>
        <p:spPr bwMode="gray">
          <a:xfrm>
            <a:off x="8310301" y="2100113"/>
            <a:ext cx="1436404" cy="2701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92FC0C54-0D41-4304-BB1A-F28A6819081D}"/>
              </a:ext>
            </a:extLst>
          </p:cNvPr>
          <p:cNvSpPr txBox="1"/>
          <p:nvPr/>
        </p:nvSpPr>
        <p:spPr bwMode="gray">
          <a:xfrm>
            <a:off x="4328719" y="4330414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2" action="ppaction://hlinksldjump"/>
            <a:extLst>
              <a:ext uri="{FF2B5EF4-FFF2-40B4-BE49-F238E27FC236}">
                <a16:creationId xmlns:a16="http://schemas.microsoft.com/office/drawing/2014/main" id="{DD85F05E-1F60-4634-A8FB-EA5C48751B4B}"/>
              </a:ext>
            </a:extLst>
          </p:cNvPr>
          <p:cNvSpPr txBox="1"/>
          <p:nvPr/>
        </p:nvSpPr>
        <p:spPr bwMode="gray">
          <a:xfrm>
            <a:off x="10181750" y="2087164"/>
            <a:ext cx="1648270" cy="2960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3" action="ppaction://hlinksldjump"/>
            <a:extLst>
              <a:ext uri="{FF2B5EF4-FFF2-40B4-BE49-F238E27FC236}">
                <a16:creationId xmlns:a16="http://schemas.microsoft.com/office/drawing/2014/main" id="{9496A810-FFE8-40EF-8506-A33602BA58B6}"/>
              </a:ext>
            </a:extLst>
          </p:cNvPr>
          <p:cNvSpPr txBox="1"/>
          <p:nvPr/>
        </p:nvSpPr>
        <p:spPr bwMode="gray">
          <a:xfrm>
            <a:off x="6170249" y="2133684"/>
            <a:ext cx="1224793" cy="2548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14"/>
            <a:extLst>
              <a:ext uri="{FF2B5EF4-FFF2-40B4-BE49-F238E27FC236}">
                <a16:creationId xmlns:a16="http://schemas.microsoft.com/office/drawing/2014/main" id="{B2689183-C02F-4A00-9BE3-531C5C0C1014}"/>
              </a:ext>
            </a:extLst>
          </p:cNvPr>
          <p:cNvSpPr txBox="1"/>
          <p:nvPr/>
        </p:nvSpPr>
        <p:spPr bwMode="gray">
          <a:xfrm>
            <a:off x="2208867" y="4330414"/>
            <a:ext cx="1482290" cy="4191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FD17F-1686-4329-9105-E170864561D8}"/>
              </a:ext>
            </a:extLst>
          </p:cNvPr>
          <p:cNvSpPr/>
          <p:nvPr/>
        </p:nvSpPr>
        <p:spPr>
          <a:xfrm>
            <a:off x="9576690" y="4199325"/>
            <a:ext cx="207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Lutia Webpage</a:t>
            </a:r>
            <a:endParaRPr lang="fr-FR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/>
          </a:p>
        </p:txBody>
      </p:sp>
      <p:sp>
        <p:nvSpPr>
          <p:cNvPr id="7" name="ZoneTexte 6">
            <a:hlinkClick r:id="rId16" action="ppaction://hlinksldjump"/>
            <a:extLst>
              <a:ext uri="{FF2B5EF4-FFF2-40B4-BE49-F238E27FC236}">
                <a16:creationId xmlns:a16="http://schemas.microsoft.com/office/drawing/2014/main" id="{1CF0F762-C082-437C-858D-FF14411B8814}"/>
              </a:ext>
            </a:extLst>
          </p:cNvPr>
          <p:cNvSpPr txBox="1"/>
          <p:nvPr/>
        </p:nvSpPr>
        <p:spPr bwMode="gray">
          <a:xfrm>
            <a:off x="6142885" y="2428236"/>
            <a:ext cx="911892" cy="2656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en-US" sz="1400" err="1"/>
          </a:p>
        </p:txBody>
      </p:sp>
      <p:sp>
        <p:nvSpPr>
          <p:cNvPr id="9" name="ZoneTexte 8">
            <a:hlinkClick r:id="rId17" action="ppaction://hlinksldjump"/>
            <a:extLst>
              <a:ext uri="{FF2B5EF4-FFF2-40B4-BE49-F238E27FC236}">
                <a16:creationId xmlns:a16="http://schemas.microsoft.com/office/drawing/2014/main" id="{A7219A91-C0A5-4209-A1B2-04F606F63E70}"/>
              </a:ext>
            </a:extLst>
          </p:cNvPr>
          <p:cNvSpPr txBox="1"/>
          <p:nvPr/>
        </p:nvSpPr>
        <p:spPr bwMode="gray">
          <a:xfrm>
            <a:off x="6315001" y="2742688"/>
            <a:ext cx="1224793" cy="1903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5499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62064" y="1931195"/>
            <a:ext cx="3890597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Exit sign with 25 m recognition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One single version for wall and ceiling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Automatic 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IP54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3377" y="1825707"/>
            <a:ext cx="1581813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443790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4263" y="433788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Productivity &amp; Reliability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NEL-3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9782" y="4412408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25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en-US" dirty="0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Distributor</a:t>
            </a:r>
            <a:r>
              <a:rPr lang="fr-FR"/>
              <a:t> Select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BD90E6C8-EA7B-457F-8679-0B132F7D05CD}"/>
              </a:ext>
            </a:extLst>
          </p:cNvPr>
          <p:cNvSpPr txBox="1"/>
          <p:nvPr/>
        </p:nvSpPr>
        <p:spPr bwMode="gray">
          <a:xfrm>
            <a:off x="8263156" y="2123099"/>
            <a:ext cx="1240328" cy="3607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BF25DD-4A6F-4B20-8525-A01A9D7CC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856" y="2108572"/>
            <a:ext cx="1055150" cy="953782"/>
          </a:xfrm>
          <a:prstGeom prst="rect">
            <a:avLst/>
          </a:prstGeom>
        </p:spPr>
      </p:pic>
      <p:sp>
        <p:nvSpPr>
          <p:cNvPr id="15" name="ZoneTexte 14">
            <a:hlinkClick r:id="rId9" action="ppaction://hlinksldjump"/>
            <a:extLst>
              <a:ext uri="{FF2B5EF4-FFF2-40B4-BE49-F238E27FC236}">
                <a16:creationId xmlns:a16="http://schemas.microsoft.com/office/drawing/2014/main" id="{D644B4B6-A822-45B7-A2A9-AF3A47ECEB7B}"/>
              </a:ext>
            </a:extLst>
          </p:cNvPr>
          <p:cNvSpPr txBox="1"/>
          <p:nvPr/>
        </p:nvSpPr>
        <p:spPr bwMode="gray">
          <a:xfrm>
            <a:off x="6141611" y="2176306"/>
            <a:ext cx="1397524" cy="3075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ZoneTexte 39">
            <a:hlinkClick r:id="rId10" action="ppaction://hlinksldjump"/>
            <a:extLst>
              <a:ext uri="{FF2B5EF4-FFF2-40B4-BE49-F238E27FC236}">
                <a16:creationId xmlns:a16="http://schemas.microsoft.com/office/drawing/2014/main" id="{1BFA4903-C4CF-4280-9CE5-FE924C6B89C7}"/>
              </a:ext>
            </a:extLst>
          </p:cNvPr>
          <p:cNvSpPr txBox="1"/>
          <p:nvPr/>
        </p:nvSpPr>
        <p:spPr bwMode="gray">
          <a:xfrm>
            <a:off x="10271450" y="2149702"/>
            <a:ext cx="1581813" cy="3075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ZoneTexte 40">
            <a:hlinkClick r:id="rId11" action="ppaction://hlinksldjump"/>
            <a:extLst>
              <a:ext uri="{FF2B5EF4-FFF2-40B4-BE49-F238E27FC236}">
                <a16:creationId xmlns:a16="http://schemas.microsoft.com/office/drawing/2014/main" id="{649FD4AC-65D7-4DC3-985F-BDC862AE32ED}"/>
              </a:ext>
            </a:extLst>
          </p:cNvPr>
          <p:cNvSpPr txBox="1"/>
          <p:nvPr/>
        </p:nvSpPr>
        <p:spPr bwMode="gray">
          <a:xfrm>
            <a:off x="4270568" y="4366425"/>
            <a:ext cx="1769647" cy="4721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2" name="Picture 33">
            <a:extLst>
              <a:ext uri="{FF2B5EF4-FFF2-40B4-BE49-F238E27FC236}">
                <a16:creationId xmlns:a16="http://schemas.microsoft.com/office/drawing/2014/main" id="{0858037B-27F0-42FA-884E-31610BE59E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6274" y="4430272"/>
            <a:ext cx="341896" cy="21135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EA71F06E-4D62-4177-A981-A2015C4064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4264" y="4894527"/>
            <a:ext cx="932747" cy="4131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E92E8DD-4E23-4118-B3E3-D31697F7D3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4264" y="4430272"/>
            <a:ext cx="1284872" cy="3901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C64E4F-20A0-4671-A4E0-AE95E32BDAA7}"/>
              </a:ext>
            </a:extLst>
          </p:cNvPr>
          <p:cNvSpPr/>
          <p:nvPr/>
        </p:nvSpPr>
        <p:spPr>
          <a:xfrm>
            <a:off x="9386044" y="4315372"/>
            <a:ext cx="188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NEL-3 Webpage</a:t>
            </a:r>
            <a:endParaRPr lang="fr-FR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/>
          </a:p>
        </p:txBody>
      </p:sp>
    </p:spTree>
    <p:extLst>
      <p:ext uri="{BB962C8B-B14F-4D97-AF65-F5344CB8AC3E}">
        <p14:creationId xmlns:p14="http://schemas.microsoft.com/office/powerpoint/2010/main" val="25087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99782" y="1931195"/>
            <a:ext cx="3452879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Robust with a high degree of Protection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Flexible, rotatable pictogram for wall mounting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Universally applicable as an escape sign and as an escape route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3377" y="1825707"/>
            <a:ext cx="1581813" cy="1853868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4437903"/>
            <a:ext cx="1606128" cy="1658572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Surface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4263" y="4337884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800"/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OPTIMA 350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9782" y="4412408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20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BD90E6C8-EA7B-457F-8679-0B132F7D05CD}"/>
              </a:ext>
            </a:extLst>
          </p:cNvPr>
          <p:cNvSpPr txBox="1"/>
          <p:nvPr/>
        </p:nvSpPr>
        <p:spPr bwMode="gray">
          <a:xfrm>
            <a:off x="8263156" y="2147814"/>
            <a:ext cx="1240328" cy="2776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5" name="ZoneTexte 14">
            <a:hlinkClick r:id="rId8" action="ppaction://hlinksldjump"/>
            <a:extLst>
              <a:ext uri="{FF2B5EF4-FFF2-40B4-BE49-F238E27FC236}">
                <a16:creationId xmlns:a16="http://schemas.microsoft.com/office/drawing/2014/main" id="{D644B4B6-A822-45B7-A2A9-AF3A47ECEB7B}"/>
              </a:ext>
            </a:extLst>
          </p:cNvPr>
          <p:cNvSpPr txBox="1"/>
          <p:nvPr/>
        </p:nvSpPr>
        <p:spPr bwMode="gray">
          <a:xfrm>
            <a:off x="6141611" y="2176306"/>
            <a:ext cx="1397524" cy="3075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ZoneTexte 39">
            <a:hlinkClick r:id="rId9" action="ppaction://hlinksldjump"/>
            <a:extLst>
              <a:ext uri="{FF2B5EF4-FFF2-40B4-BE49-F238E27FC236}">
                <a16:creationId xmlns:a16="http://schemas.microsoft.com/office/drawing/2014/main" id="{1BFA4903-C4CF-4280-9CE5-FE924C6B89C7}"/>
              </a:ext>
            </a:extLst>
          </p:cNvPr>
          <p:cNvSpPr txBox="1"/>
          <p:nvPr/>
        </p:nvSpPr>
        <p:spPr bwMode="gray">
          <a:xfrm>
            <a:off x="10271450" y="2149702"/>
            <a:ext cx="1581813" cy="3075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0" name="TextBox 6">
            <a:hlinkClick r:id="rId10" action="ppaction://hlinksldjump"/>
            <a:extLst>
              <a:ext uri="{FF2B5EF4-FFF2-40B4-BE49-F238E27FC236}">
                <a16:creationId xmlns:a16="http://schemas.microsoft.com/office/drawing/2014/main" id="{3C4621D5-FC99-4A89-AADE-EA7B5BF6AF41}"/>
              </a:ext>
            </a:extLst>
          </p:cNvPr>
          <p:cNvSpPr txBox="1"/>
          <p:nvPr/>
        </p:nvSpPr>
        <p:spPr bwMode="gray">
          <a:xfrm>
            <a:off x="8327296" y="2450542"/>
            <a:ext cx="1455895" cy="2776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12D26D-7E86-4171-A368-2BB2200EE9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618" y="2647367"/>
            <a:ext cx="1016481" cy="84496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F61185E-40C0-432B-8462-3815410A52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216" y="1981471"/>
            <a:ext cx="1026225" cy="8677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2BC5E1B-5A82-4E34-AE05-47C7CE42AF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0891" y="4427233"/>
            <a:ext cx="984739" cy="4656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2561CC-730B-4DBC-B248-49073E04A1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4263" y="4919871"/>
            <a:ext cx="1448696" cy="4656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8A8514E-2C1B-48AF-AFBF-401A5DA67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5388" y="5459883"/>
            <a:ext cx="930242" cy="433694"/>
          </a:xfrm>
          <a:prstGeom prst="rect">
            <a:avLst/>
          </a:prstGeom>
        </p:spPr>
      </p:pic>
      <p:sp>
        <p:nvSpPr>
          <p:cNvPr id="16" name="Sous-titre 15">
            <a:extLst>
              <a:ext uri="{FF2B5EF4-FFF2-40B4-BE49-F238E27FC236}">
                <a16:creationId xmlns:a16="http://schemas.microsoft.com/office/drawing/2014/main" id="{312FC96F-2CBE-4D13-B44F-828F6AC50D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/>
              <a:t>All-rounder for every application</a:t>
            </a:r>
          </a:p>
        </p:txBody>
      </p:sp>
      <p:pic>
        <p:nvPicPr>
          <p:cNvPr id="39" name="Picture 33">
            <a:extLst>
              <a:ext uri="{FF2B5EF4-FFF2-40B4-BE49-F238E27FC236}">
                <a16:creationId xmlns:a16="http://schemas.microsoft.com/office/drawing/2014/main" id="{75D40301-8474-4E79-9C07-3D05C3A035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6274" y="4430272"/>
            <a:ext cx="341896" cy="211354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47DF674-D209-47F4-ACEE-F98F9EC2C1AB}"/>
              </a:ext>
            </a:extLst>
          </p:cNvPr>
          <p:cNvSpPr txBox="1">
            <a:spLocks/>
          </p:cNvSpPr>
          <p:nvPr/>
        </p:nvSpPr>
        <p:spPr bwMode="gray">
          <a:xfrm>
            <a:off x="4933085" y="4419278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Distributor</a:t>
            </a:r>
            <a:r>
              <a:rPr lang="fr-FR"/>
              <a:t> Select</a:t>
            </a:r>
            <a:endParaRPr lang="en-US"/>
          </a:p>
        </p:txBody>
      </p:sp>
      <p:sp>
        <p:nvSpPr>
          <p:cNvPr id="45" name="ZoneTexte 44">
            <a:hlinkClick r:id="rId17" action="ppaction://hlinksldjump"/>
            <a:extLst>
              <a:ext uri="{FF2B5EF4-FFF2-40B4-BE49-F238E27FC236}">
                <a16:creationId xmlns:a16="http://schemas.microsoft.com/office/drawing/2014/main" id="{43AA5943-3E67-4C29-AE66-27442F218DB4}"/>
              </a:ext>
            </a:extLst>
          </p:cNvPr>
          <p:cNvSpPr txBox="1"/>
          <p:nvPr/>
        </p:nvSpPr>
        <p:spPr bwMode="gray">
          <a:xfrm>
            <a:off x="4275114" y="4344037"/>
            <a:ext cx="1769647" cy="4721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ED4E8C-8830-4E2C-B9F5-1CD1CEBEBB4E}"/>
              </a:ext>
            </a:extLst>
          </p:cNvPr>
          <p:cNvSpPr/>
          <p:nvPr/>
        </p:nvSpPr>
        <p:spPr>
          <a:xfrm>
            <a:off x="9390253" y="4407111"/>
            <a:ext cx="2256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Optima Webpage</a:t>
            </a:r>
            <a:endParaRPr lang="fr-FR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/>
          </a:p>
        </p:txBody>
      </p:sp>
    </p:spTree>
    <p:extLst>
      <p:ext uri="{BB962C8B-B14F-4D97-AF65-F5344CB8AC3E}">
        <p14:creationId xmlns:p14="http://schemas.microsoft.com/office/powerpoint/2010/main" val="41272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8554EE14-2F95-489F-BDD8-01894254361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10"/>
          <a:stretch>
            <a:fillRect/>
          </a:stretch>
        </p:blipFill>
        <p:spPr>
          <a:xfrm>
            <a:off x="472801" y="3159625"/>
            <a:ext cx="973683" cy="911665"/>
          </a:xfrm>
          <a:prstGeom prst="rect">
            <a:avLst/>
          </a:prstGeom>
        </p:spPr>
      </p:pic>
      <p:sp>
        <p:nvSpPr>
          <p:cNvPr id="4" name="TextBox 3">
            <a:hlinkClick r:id="rId11" action="ppaction://hlinksldjump"/>
            <a:extLst>
              <a:ext uri="{FF2B5EF4-FFF2-40B4-BE49-F238E27FC236}">
                <a16:creationId xmlns:a16="http://schemas.microsoft.com/office/drawing/2014/main" id="{17EBAE32-0110-431F-9094-EDCD00D55E5C}"/>
              </a:ext>
            </a:extLst>
          </p:cNvPr>
          <p:cNvSpPr txBox="1"/>
          <p:nvPr/>
        </p:nvSpPr>
        <p:spPr bwMode="gray">
          <a:xfrm>
            <a:off x="402672" y="5034157"/>
            <a:ext cx="1719922" cy="7386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5BDC76-0F82-46C5-BC35-BB76C0273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36415"/>
              </p:ext>
            </p:extLst>
          </p:nvPr>
        </p:nvGraphicFramePr>
        <p:xfrm>
          <a:off x="2679566" y="1831545"/>
          <a:ext cx="9179852" cy="492723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504993">
                  <a:extLst>
                    <a:ext uri="{9D8B030D-6E8A-4147-A177-3AD203B41FA5}">
                      <a16:colId xmlns:a16="http://schemas.microsoft.com/office/drawing/2014/main" val="2839250218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3513668315"/>
                    </a:ext>
                  </a:extLst>
                </a:gridCol>
                <a:gridCol w="1651246">
                  <a:extLst>
                    <a:ext uri="{9D8B030D-6E8A-4147-A177-3AD203B41FA5}">
                      <a16:colId xmlns:a16="http://schemas.microsoft.com/office/drawing/2014/main" val="2325503465"/>
                    </a:ext>
                  </a:extLst>
                </a:gridCol>
                <a:gridCol w="1783533">
                  <a:extLst>
                    <a:ext uri="{9D8B030D-6E8A-4147-A177-3AD203B41FA5}">
                      <a16:colId xmlns:a16="http://schemas.microsoft.com/office/drawing/2014/main" val="4172251210"/>
                    </a:ext>
                  </a:extLst>
                </a:gridCol>
                <a:gridCol w="1366891">
                  <a:extLst>
                    <a:ext uri="{9D8B030D-6E8A-4147-A177-3AD203B41FA5}">
                      <a16:colId xmlns:a16="http://schemas.microsoft.com/office/drawing/2014/main" val="440848617"/>
                    </a:ext>
                  </a:extLst>
                </a:gridCol>
              </a:tblGrid>
              <a:tr h="297356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2502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fr-FR" sz="1100" b="1" dirty="0"/>
                        <a:t>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8208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2"/>
                        </a:rPr>
                        <a:t>7TCA305020R0156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29568120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3"/>
                        </a:rPr>
                        <a:t>7TCA305020R0158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38017487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7TCA305020R0293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4510236152/50BT</a:t>
                      </a:r>
                      <a:endParaRPr lang="fr-FR" sz="8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26988708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7TCA305020R0307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br>
                        <a:rPr lang="en-US" sz="1100" dirty="0"/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4513216153/50BT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85296914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 dirty="0"/>
                        <a:t>XT3300S-M3/DALI 22M ALU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6"/>
                        </a:rPr>
                        <a:t>7TCA305020R0032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4510236952/50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76803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 dirty="0"/>
                        <a:t>XT3300S-M3/DALI 32M ALU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7"/>
                        </a:rPr>
                        <a:t>7TCA305020R0034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4513216953/50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05915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fr-FR" sz="1100" dirty="0"/>
                        <a:t>XT3300S-M8/ST 22M 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8"/>
                        </a:rPr>
                        <a:t>7TCA309010R0042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4510286052/50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99213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en-US" sz="1100" b="1" noProof="0" dirty="0"/>
                        <a:t>Recessed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67971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9"/>
                        </a:rPr>
                        <a:t>7TCA305020R0157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3567620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7TCA305020R0210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4510236162/50BT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1394473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1"/>
                        </a:rPr>
                        <a:t>7TCA305020R0159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032389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7TCA305020R0211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4510236163/50BT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0357109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 dirty="0"/>
                        <a:t>XT3300R-M3/DALI 22M ALU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23"/>
                        </a:rPr>
                        <a:t>7TCA305020R0033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4510236962/50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617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/>
                        <a:t>XT3300R-M3/DALI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24"/>
                        </a:rPr>
                        <a:t>7TCA305020R0035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4510236963/50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10220"/>
                  </a:ext>
                </a:extLst>
              </a:tr>
              <a:tr h="439873">
                <a:tc>
                  <a:txBody>
                    <a:bodyPr/>
                    <a:lstStyle/>
                    <a:p>
                      <a:r>
                        <a:rPr lang="pt-BR" sz="1100"/>
                        <a:t>XT3300R-M8/ST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25"/>
                        </a:rPr>
                        <a:t>7TCA309010R0043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4510286062/50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06950"/>
                  </a:ext>
                </a:extLst>
              </a:tr>
            </a:tbl>
          </a:graphicData>
        </a:graphic>
      </p:graphicFrame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065DD063-5C2E-4A12-9BB2-A8107522D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5FAC687-C78F-47DC-AF74-865E43CEDC2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88442" y="2552080"/>
            <a:ext cx="962500" cy="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37112"/>
              </p:ext>
            </p:extLst>
          </p:nvPr>
        </p:nvGraphicFramePr>
        <p:xfrm>
          <a:off x="2679565" y="1882546"/>
          <a:ext cx="8998466" cy="12804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8137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38645">
                  <a:extLst>
                    <a:ext uri="{9D8B030D-6E8A-4147-A177-3AD203B41FA5}">
                      <a16:colId xmlns:a16="http://schemas.microsoft.com/office/drawing/2014/main" val="2595085695"/>
                    </a:ext>
                  </a:extLst>
                </a:gridCol>
                <a:gridCol w="292981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0892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3971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7TCA091720R0192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200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86387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7TCA091160R0583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9781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63BCEC-5867-439D-B8AB-2CEF984A76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1578" y="2588258"/>
            <a:ext cx="962327" cy="758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67BE65-7116-4366-9813-8CD6E4645E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472" y="3358064"/>
            <a:ext cx="910342" cy="978134"/>
          </a:xfrm>
          <a:prstGeom prst="rect">
            <a:avLst/>
          </a:prstGeom>
        </p:spPr>
      </p:pic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BFD04C4E-EDC1-4898-8BAB-789CD9ABE4E7}"/>
              </a:ext>
            </a:extLst>
          </p:cNvPr>
          <p:cNvSpPr txBox="1"/>
          <p:nvPr/>
        </p:nvSpPr>
        <p:spPr bwMode="gray">
          <a:xfrm>
            <a:off x="504472" y="5083728"/>
            <a:ext cx="1703144" cy="5931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107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1072"/>
              </p:ext>
            </p:extLst>
          </p:nvPr>
        </p:nvGraphicFramePr>
        <p:xfrm>
          <a:off x="2679565" y="1882546"/>
          <a:ext cx="8998466" cy="17068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009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270271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9553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3971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8179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6607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7TCA091160R0583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47969"/>
                  </a:ext>
                </a:extLst>
              </a:tr>
              <a:tr h="406607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7TCA091720R0193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S. MT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78766"/>
                  </a:ext>
                </a:extLst>
              </a:tr>
              <a:tr h="435061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7TCA091720R0191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REC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8606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BFD04C4E-EDC1-4898-8BAB-789CD9ABE4E7}"/>
              </a:ext>
            </a:extLst>
          </p:cNvPr>
          <p:cNvSpPr txBox="1"/>
          <p:nvPr/>
        </p:nvSpPr>
        <p:spPr bwMode="gray">
          <a:xfrm>
            <a:off x="504472" y="5083728"/>
            <a:ext cx="1703144" cy="59310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103BD8-AEA4-4DB8-B78F-026761A59D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441" y="3190602"/>
            <a:ext cx="687802" cy="6111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C425EF-6001-4EF8-813B-C5D9222CC0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778" y="2537683"/>
            <a:ext cx="855700" cy="621034"/>
          </a:xfrm>
          <a:prstGeom prst="rect">
            <a:avLst/>
          </a:prstGeom>
        </p:spPr>
      </p:pic>
      <p:pic>
        <p:nvPicPr>
          <p:cNvPr id="25" name="Picture 27">
            <a:extLst>
              <a:ext uri="{FF2B5EF4-FFF2-40B4-BE49-F238E27FC236}">
                <a16:creationId xmlns:a16="http://schemas.microsoft.com/office/drawing/2014/main" id="{307453F4-C3D5-42C2-BC2A-0289C26720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5318" y="3561055"/>
            <a:ext cx="681191" cy="5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60930"/>
              </p:ext>
            </p:extLst>
          </p:nvPr>
        </p:nvGraphicFramePr>
        <p:xfrm>
          <a:off x="2679564" y="1882546"/>
          <a:ext cx="9212492" cy="136427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6850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0768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303757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2780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3784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422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51449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TW500BT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7TCA305060R0009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Mirevo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62889158"/>
                  </a:ext>
                </a:extLst>
              </a:tr>
              <a:tr h="51449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+mn-lt"/>
                        </a:rPr>
                        <a:t>TW500DA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1"/>
                        </a:rPr>
                        <a:t>7TCA305020R0023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MIREVO TWIN SP DALI 500LM NM3HR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229830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ZoneTexte 2">
            <a:hlinkClick r:id="rId12" action="ppaction://hlinksldjump"/>
            <a:extLst>
              <a:ext uri="{FF2B5EF4-FFF2-40B4-BE49-F238E27FC236}">
                <a16:creationId xmlns:a16="http://schemas.microsoft.com/office/drawing/2014/main" id="{8EA8BEB6-140A-4775-8498-7BC81EC2BDD6}"/>
              </a:ext>
            </a:extLst>
          </p:cNvPr>
          <p:cNvSpPr txBox="1"/>
          <p:nvPr/>
        </p:nvSpPr>
        <p:spPr bwMode="gray">
          <a:xfrm>
            <a:off x="426570" y="5015244"/>
            <a:ext cx="2048432" cy="661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02A0A4D-A66D-4F12-8A99-92FBAB1A03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878" y="2691267"/>
            <a:ext cx="1219200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49185"/>
              </p:ext>
            </p:extLst>
          </p:nvPr>
        </p:nvGraphicFramePr>
        <p:xfrm>
          <a:off x="2679564" y="1882546"/>
          <a:ext cx="9179854" cy="261913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1203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6354">
                  <a:extLst>
                    <a:ext uri="{9D8B030D-6E8A-4147-A177-3AD203B41FA5}">
                      <a16:colId xmlns:a16="http://schemas.microsoft.com/office/drawing/2014/main" val="111219127"/>
                    </a:ext>
                  </a:extLst>
                </a:gridCol>
                <a:gridCol w="1617983">
                  <a:extLst>
                    <a:ext uri="{9D8B030D-6E8A-4147-A177-3AD203B41FA5}">
                      <a16:colId xmlns:a16="http://schemas.microsoft.com/office/drawing/2014/main" val="2886247962"/>
                    </a:ext>
                  </a:extLst>
                </a:gridCol>
                <a:gridCol w="188183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61653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9076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8064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XTE9100S-M3/DALI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hlinkClick r:id="rId10"/>
                        </a:rPr>
                        <a:t>7TCA305020R0045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7339055/50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54628552"/>
                  </a:ext>
                </a:extLst>
              </a:tr>
              <a:tr h="38064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XTE9100S-M3/DALI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1"/>
                        </a:rPr>
                        <a:t>7TCA305020R0046</a:t>
                      </a:r>
                      <a:endParaRPr lang="fr-FR" sz="1100" b="1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7339955/50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85567091"/>
                  </a:ext>
                </a:extLst>
              </a:tr>
              <a:tr h="380642">
                <a:tc>
                  <a:txBody>
                    <a:bodyPr/>
                    <a:lstStyle/>
                    <a:p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7341955/50</a:t>
                      </a:r>
                      <a:endParaRPr lang="fr-FR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2"/>
                        </a:rPr>
                        <a:t>7TCA305020R0182</a:t>
                      </a:r>
                      <a:endParaRPr lang="fr-FR" sz="1100" b="1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XTE9100S-M3/COM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03275427"/>
                  </a:ext>
                </a:extLst>
              </a:tr>
              <a:tr h="380642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7341055/50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7TCA305020R0181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XTE9100S-M3/COM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77224671"/>
                  </a:ext>
                </a:extLst>
              </a:tr>
              <a:tr h="380642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7339055/50BT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7TCA305020R0224</a:t>
                      </a:r>
                      <a:endParaRPr lang="fr-FR" sz="8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XTE9100S-M3/BT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34535926"/>
                  </a:ext>
                </a:extLst>
              </a:tr>
              <a:tr h="38064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7339955/50BT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7TCA305020R0225</a:t>
                      </a:r>
                      <a:endParaRPr lang="fr-FR" sz="8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XTE9100S-M3/BT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6516250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8C2C1DD4-1E26-4577-95D2-E67422B30676}"/>
              </a:ext>
            </a:extLst>
          </p:cNvPr>
          <p:cNvSpPr txBox="1"/>
          <p:nvPr/>
        </p:nvSpPr>
        <p:spPr bwMode="gray">
          <a:xfrm>
            <a:off x="414999" y="4881210"/>
            <a:ext cx="1850029" cy="8698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39DBCC7-B0C3-4061-AC57-EB8C84EADD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460" y="2833846"/>
            <a:ext cx="1349083" cy="10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47709"/>
              </p:ext>
            </p:extLst>
          </p:nvPr>
        </p:nvGraphicFramePr>
        <p:xfrm>
          <a:off x="2679565" y="1882546"/>
          <a:ext cx="9097436" cy="17376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94055">
                  <a:extLst>
                    <a:ext uri="{9D8B030D-6E8A-4147-A177-3AD203B41FA5}">
                      <a16:colId xmlns:a16="http://schemas.microsoft.com/office/drawing/2014/main" val="688690412"/>
                    </a:ext>
                  </a:extLst>
                </a:gridCol>
                <a:gridCol w="262779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9379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48084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7TCA091720R0155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30M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7TCA091720R0156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24M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7TCA091720R0154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SUSP EXIT SIGN 30M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98B4D3-B207-468A-B942-70965AF227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211" y="2514682"/>
            <a:ext cx="882859" cy="1072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2BF366-81D6-479B-B5EF-C9D07C42EB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3240" y="3449581"/>
            <a:ext cx="882859" cy="833353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BAE069F1-4060-42B5-BB90-B75A166846A0}"/>
              </a:ext>
            </a:extLst>
          </p:cNvPr>
          <p:cNvSpPr txBox="1"/>
          <p:nvPr/>
        </p:nvSpPr>
        <p:spPr bwMode="gray">
          <a:xfrm>
            <a:off x="471160" y="5015833"/>
            <a:ext cx="1686366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1111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Commercial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collection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1FE12931-F750-4C88-B644-E563CBBF8AE3}"/>
              </a:ext>
            </a:extLst>
          </p:cNvPr>
          <p:cNvSpPr txBox="1">
            <a:spLocks/>
          </p:cNvSpPr>
          <p:nvPr/>
        </p:nvSpPr>
        <p:spPr bwMode="gray">
          <a:xfrm>
            <a:off x="2341475" y="2560295"/>
            <a:ext cx="3597160" cy="862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OVANO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Compatible with DALI control unit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Plug and play, maintained and non-maintained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DFB1413-17A5-4297-80E9-AAB4E2421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DC47F4-01DD-4CDE-B271-E01354038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866" y="2416890"/>
            <a:ext cx="804961" cy="978070"/>
          </a:xfrm>
          <a:prstGeom prst="rect">
            <a:avLst/>
          </a:prstGeom>
        </p:spPr>
      </p:pic>
      <p:sp>
        <p:nvSpPr>
          <p:cNvPr id="49" name="TextBox 48">
            <a:hlinkClick r:id="rId7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9789" y="631919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0" name="TextBox 49">
            <a:hlinkClick r:id="rId8" action="ppaction://hlinksldjump"/>
            <a:extLst>
              <a:ext uri="{FF2B5EF4-FFF2-40B4-BE49-F238E27FC236}">
                <a16:creationId xmlns:a16="http://schemas.microsoft.com/office/drawing/2014/main" id="{26DB7BF8-7D0E-4405-8249-4DCA141D9EE6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7C6D645-F293-42D5-9637-97490E336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15" y="2543889"/>
            <a:ext cx="669522" cy="687497"/>
          </a:xfrm>
          <a:prstGeom prst="rect">
            <a:avLst/>
          </a:prstGeom>
        </p:spPr>
      </p:pic>
      <p:sp>
        <p:nvSpPr>
          <p:cNvPr id="52" name="TextBox 51">
            <a:hlinkClick r:id="rId10" action="ppaction://hlinksldjump"/>
            <a:extLst>
              <a:ext uri="{FF2B5EF4-FFF2-40B4-BE49-F238E27FC236}">
                <a16:creationId xmlns:a16="http://schemas.microsoft.com/office/drawing/2014/main" id="{1DF99FA8-BA60-4147-9A05-B47CC46613FE}"/>
              </a:ext>
            </a:extLst>
          </p:cNvPr>
          <p:cNvSpPr txBox="1"/>
          <p:nvPr/>
        </p:nvSpPr>
        <p:spPr bwMode="gray">
          <a:xfrm>
            <a:off x="355086" y="2389450"/>
            <a:ext cx="5677816" cy="14331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1A0FED6-E748-48F1-91BB-00389BE10024}"/>
              </a:ext>
            </a:extLst>
          </p:cNvPr>
          <p:cNvSpPr txBox="1">
            <a:spLocks/>
          </p:cNvSpPr>
          <p:nvPr/>
        </p:nvSpPr>
        <p:spPr bwMode="gray">
          <a:xfrm>
            <a:off x="7589662" y="2560295"/>
            <a:ext cx="4305284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LUTIA</a:t>
            </a:r>
          </a:p>
          <a:p>
            <a:pPr>
              <a:spcBef>
                <a:spcPts val="0"/>
              </a:spcBef>
            </a:pPr>
            <a:r>
              <a:rPr lang="en-US"/>
              <a:t>Reliable &amp; robust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First-fix and loop-in, loop-out systems minimalize installation time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One product concept for both wall and ceiling mounted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Robust design developed for outdoor applications</a:t>
            </a:r>
          </a:p>
        </p:txBody>
      </p:sp>
      <p:pic>
        <p:nvPicPr>
          <p:cNvPr id="26" name="Picture 57">
            <a:extLst>
              <a:ext uri="{FF2B5EF4-FFF2-40B4-BE49-F238E27FC236}">
                <a16:creationId xmlns:a16="http://schemas.microsoft.com/office/drawing/2014/main" id="{ED53061B-76AB-41A2-86F9-9670342383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7780" y="2618677"/>
            <a:ext cx="824285" cy="853515"/>
          </a:xfrm>
          <a:prstGeom prst="rect">
            <a:avLst/>
          </a:prstGeom>
        </p:spPr>
      </p:pic>
      <p:sp>
        <p:nvSpPr>
          <p:cNvPr id="23" name="TextBox 28">
            <a:hlinkClick r:id="rId12" action="ppaction://hlinksldjump"/>
            <a:extLst>
              <a:ext uri="{FF2B5EF4-FFF2-40B4-BE49-F238E27FC236}">
                <a16:creationId xmlns:a16="http://schemas.microsoft.com/office/drawing/2014/main" id="{42693B15-BEE4-4247-ABCE-D3961C270FB4}"/>
              </a:ext>
            </a:extLst>
          </p:cNvPr>
          <p:cNvSpPr txBox="1"/>
          <p:nvPr/>
        </p:nvSpPr>
        <p:spPr bwMode="gray">
          <a:xfrm>
            <a:off x="6266542" y="2452541"/>
            <a:ext cx="5677816" cy="16045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2AB992F-127E-47A4-887A-94212BEA3A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525" y="3973618"/>
            <a:ext cx="1162951" cy="1298349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79F9431-4F6E-450A-9179-1F5532EF0EA8}"/>
              </a:ext>
            </a:extLst>
          </p:cNvPr>
          <p:cNvSpPr txBox="1">
            <a:spLocks/>
          </p:cNvSpPr>
          <p:nvPr/>
        </p:nvSpPr>
        <p:spPr bwMode="gray">
          <a:xfrm>
            <a:off x="2341475" y="3973618"/>
            <a:ext cx="3527480" cy="1687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MOVION</a:t>
            </a:r>
          </a:p>
          <a:p>
            <a:pPr>
              <a:spcBef>
                <a:spcPts val="0"/>
              </a:spcBef>
            </a:pPr>
            <a:r>
              <a:rPr lang="en-US" sz="1600"/>
              <a:t>Modular and versatile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One version available for wall and ceiling mount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Strong light distribution with 500 cd/m²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Light track mountable with 3C adapter included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Recess kit for flush mounting available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ZoneTexte 1">
            <a:hlinkClick r:id="rId14" action="ppaction://hlinksldjump"/>
            <a:extLst>
              <a:ext uri="{FF2B5EF4-FFF2-40B4-BE49-F238E27FC236}">
                <a16:creationId xmlns:a16="http://schemas.microsoft.com/office/drawing/2014/main" id="{ABC0F225-1532-47AB-9C3D-B0CF17E6E89B}"/>
              </a:ext>
            </a:extLst>
          </p:cNvPr>
          <p:cNvSpPr txBox="1"/>
          <p:nvPr/>
        </p:nvSpPr>
        <p:spPr bwMode="gray">
          <a:xfrm>
            <a:off x="261257" y="3822556"/>
            <a:ext cx="5495731" cy="18818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9516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13850"/>
              </p:ext>
            </p:extLst>
          </p:nvPr>
        </p:nvGraphicFramePr>
        <p:xfrm>
          <a:off x="2679565" y="1882546"/>
          <a:ext cx="9097436" cy="12804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16934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22056">
                  <a:extLst>
                    <a:ext uri="{9D8B030D-6E8A-4147-A177-3AD203B41FA5}">
                      <a16:colId xmlns:a16="http://schemas.microsoft.com/office/drawing/2014/main" val="688690412"/>
                    </a:ext>
                  </a:extLst>
                </a:gridCol>
                <a:gridCol w="262779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6481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6584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ESCAPE DOWN AUTO TEST 3HR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7TCA091720R0152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 DOWN MAN AUTO TEST 3HR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BAE069F1-4060-42B5-BB90-B75A166846A0}"/>
              </a:ext>
            </a:extLst>
          </p:cNvPr>
          <p:cNvSpPr txBox="1"/>
          <p:nvPr/>
        </p:nvSpPr>
        <p:spPr bwMode="gray">
          <a:xfrm>
            <a:off x="471160" y="5015833"/>
            <a:ext cx="1686366" cy="7393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224B96-093F-4521-A046-330E2F25DA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564" y="2864785"/>
            <a:ext cx="1321180" cy="9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A0921D4F-7701-4E0D-8698-49B4FFF26DCB}"/>
              </a:ext>
            </a:extLst>
          </p:cNvPr>
          <p:cNvSpPr txBox="1"/>
          <p:nvPr/>
        </p:nvSpPr>
        <p:spPr bwMode="gray">
          <a:xfrm>
            <a:off x="493030" y="5050172"/>
            <a:ext cx="1696497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9DEBDD-4FF6-4D24-8A1B-F735093843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001" y="2681166"/>
            <a:ext cx="1500593" cy="989753"/>
          </a:xfrm>
          <a:prstGeom prst="rect">
            <a:avLst/>
          </a:prstGeom>
        </p:spPr>
      </p:pic>
      <p:sp>
        <p:nvSpPr>
          <p:cNvPr id="27" name="ZoneTexte 26">
            <a:hlinkClick r:id="rId12"/>
            <a:extLst>
              <a:ext uri="{FF2B5EF4-FFF2-40B4-BE49-F238E27FC236}">
                <a16:creationId xmlns:a16="http://schemas.microsoft.com/office/drawing/2014/main" id="{52309C0D-4CFC-4D31-B262-AB4701ADCE8D}"/>
              </a:ext>
            </a:extLst>
          </p:cNvPr>
          <p:cNvSpPr txBox="1"/>
          <p:nvPr/>
        </p:nvSpPr>
        <p:spPr bwMode="gray">
          <a:xfrm>
            <a:off x="2705119" y="5089908"/>
            <a:ext cx="8972912" cy="2336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5F301E-D030-E79B-EFD4-EE7739334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77145"/>
              </p:ext>
            </p:extLst>
          </p:nvPr>
        </p:nvGraphicFramePr>
        <p:xfrm>
          <a:off x="2705119" y="1745957"/>
          <a:ext cx="9112740" cy="49377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189306">
                  <a:extLst>
                    <a:ext uri="{9D8B030D-6E8A-4147-A177-3AD203B41FA5}">
                      <a16:colId xmlns:a16="http://schemas.microsoft.com/office/drawing/2014/main" val="1543497060"/>
                    </a:ext>
                  </a:extLst>
                </a:gridCol>
                <a:gridCol w="1961966">
                  <a:extLst>
                    <a:ext uri="{9D8B030D-6E8A-4147-A177-3AD203B41FA5}">
                      <a16:colId xmlns:a16="http://schemas.microsoft.com/office/drawing/2014/main" val="3333180466"/>
                    </a:ext>
                  </a:extLst>
                </a:gridCol>
                <a:gridCol w="1696456">
                  <a:extLst>
                    <a:ext uri="{9D8B030D-6E8A-4147-A177-3AD203B41FA5}">
                      <a16:colId xmlns:a16="http://schemas.microsoft.com/office/drawing/2014/main" val="3172560293"/>
                    </a:ext>
                  </a:extLst>
                </a:gridCol>
                <a:gridCol w="1648943">
                  <a:extLst>
                    <a:ext uri="{9D8B030D-6E8A-4147-A177-3AD203B41FA5}">
                      <a16:colId xmlns:a16="http://schemas.microsoft.com/office/drawing/2014/main" val="1586360305"/>
                    </a:ext>
                  </a:extLst>
                </a:gridCol>
                <a:gridCol w="1616069">
                  <a:extLst>
                    <a:ext uri="{9D8B030D-6E8A-4147-A177-3AD203B41FA5}">
                      <a16:colId xmlns:a16="http://schemas.microsoft.com/office/drawing/2014/main" val="1086251648"/>
                    </a:ext>
                  </a:extLst>
                </a:gridCol>
              </a:tblGrid>
              <a:tr h="233862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Product ID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Technology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68719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EL2200W-M8/ST 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3"/>
                        </a:rPr>
                        <a:t>7TCA309010R0044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effectLst/>
                        </a:rPr>
                        <a:t>5523287057/50</a:t>
                      </a:r>
                      <a:endParaRPr lang="fr-FR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673521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EL2200S-M8/ST HE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2"/>
                        </a:rPr>
                        <a:t>7TCA309010R0047</a:t>
                      </a:r>
                      <a:endParaRPr lang="fr-FR" sz="10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5520287052/50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3666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EL2200S-M8/ST HO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4"/>
                        </a:rPr>
                        <a:t>7TCA309010R0048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5520287059/50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91304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EL2200S-M8/ST OA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5"/>
                        </a:rPr>
                        <a:t>7TCA309010R0051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5520287054/50</a:t>
                      </a:r>
                      <a:endParaRPr lang="fr-FR" sz="1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8816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EL2200W-M3/DALI 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6"/>
                        </a:rPr>
                        <a:t>7TCA305020R0036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effectLst/>
                        </a:rPr>
                        <a:t>5523237957/50</a:t>
                      </a:r>
                      <a:endParaRPr lang="fr-FR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46152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EL2200S-M3/DALI HE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7"/>
                        </a:rPr>
                        <a:t>7TCA305020R0037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5520237958/50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71633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/>
                        <a:t>EL2200S-M3/DALI HO</a:t>
                      </a:r>
                      <a:endParaRPr lang="fr-FR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8"/>
                        </a:rPr>
                        <a:t>7TCA305020R0038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5520237959/50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4312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EL2200S-M3/DALI OA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9"/>
                        </a:rPr>
                        <a:t>7TCA305020R0041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5520237954/50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50011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EL2200S-M3/DALI ER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20"/>
                        </a:rPr>
                        <a:t>7TCA305020R0042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5520237951/50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268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HO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1"/>
                        </a:rPr>
                        <a:t>7TCA305020R0164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5520237159/50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7846183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2"/>
                        </a:rPr>
                        <a:t>7TCA305020R0163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5520237158/50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28639679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EL2200W-M3/COM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3"/>
                        </a:rPr>
                        <a:t>7TCA305020R0162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5523237157/50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4237529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4"/>
                        </a:rPr>
                        <a:t>7TCA305020R0168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9496650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5"/>
                        </a:rPr>
                        <a:t>7TCA305020R0167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89339679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6"/>
                        </a:rPr>
                        <a:t>7TCA305020R0244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5520237159/50BT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230038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7"/>
                        </a:rPr>
                        <a:t>7TCA305020R0243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5520237158/50BT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9137756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EL2200W-M3/BT 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8"/>
                        </a:rPr>
                        <a:t>7TCA305020R0246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5523237157/50BT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30164002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9"/>
                        </a:rPr>
                        <a:t>7TCA305020R0242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5520237151/50BT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9534577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OA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30"/>
                        </a:rPr>
                        <a:t>7TCA305020R0245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5520237154/50BT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99681597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31" action="ppaction://hlinksldjump"/>
            <a:extLst>
              <a:ext uri="{FF2B5EF4-FFF2-40B4-BE49-F238E27FC236}">
                <a16:creationId xmlns:a16="http://schemas.microsoft.com/office/drawing/2014/main" id="{92E1A8BC-8E57-871E-36FA-0363ABE7E627}"/>
              </a:ext>
            </a:extLst>
          </p:cNvPr>
          <p:cNvSpPr/>
          <p:nvPr/>
        </p:nvSpPr>
        <p:spPr bwMode="gray">
          <a:xfrm>
            <a:off x="11291532" y="6185650"/>
            <a:ext cx="772998" cy="57812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19417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A0921D4F-7701-4E0D-8698-49B4FFF26DCB}"/>
              </a:ext>
            </a:extLst>
          </p:cNvPr>
          <p:cNvSpPr txBox="1"/>
          <p:nvPr/>
        </p:nvSpPr>
        <p:spPr bwMode="gray">
          <a:xfrm>
            <a:off x="493030" y="5050172"/>
            <a:ext cx="1696497" cy="62666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C7DA6F8C-1684-4F0C-1193-1C91F4A5B0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51082">
            <a:off x="383306" y="2753872"/>
            <a:ext cx="1915945" cy="8160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D49D25-FA1D-A337-B88C-855AAF6BF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1091"/>
              </p:ext>
            </p:extLst>
          </p:nvPr>
        </p:nvGraphicFramePr>
        <p:xfrm>
          <a:off x="2713956" y="1650582"/>
          <a:ext cx="9112740" cy="49072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1893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619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76681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78586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61606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69979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Product ID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Technology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Round shaped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22262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/>
                        <a:t>EL2200R-M8/ST HE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2"/>
                        </a:rPr>
                        <a:t>7TCA309010R0045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>
                          <a:effectLst/>
                        </a:rPr>
                        <a:t>5520287062/50</a:t>
                      </a:r>
                      <a:endParaRPr lang="fr-FR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43493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/>
                        <a:t>EL2200R-M8/ST OA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3"/>
                        </a:rPr>
                        <a:t>7TCA309010R0049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>
                          <a:effectLst/>
                        </a:rPr>
                        <a:t>5520287064/50</a:t>
                      </a:r>
                      <a:endParaRPr lang="fr-FR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22975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EL2200R-M3/DALI OA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4"/>
                        </a:rPr>
                        <a:t>7TCA305020R0039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5520237964/50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15907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/>
                        <a:t>EL2200R-M3/DALI ER</a:t>
                      </a:r>
                      <a:endParaRPr lang="fr-FR" sz="105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5"/>
                        </a:rPr>
                        <a:t>7TCA305020R0043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5520237961/50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17620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6"/>
                        </a:rPr>
                        <a:t>7TCA305020R0169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5520237161/50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85073082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7"/>
                        </a:rPr>
                        <a:t>7TCA305020R0165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5520237164/50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68092811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18"/>
                        </a:rPr>
                        <a:t>7TCA305020R0213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5520237161/50BT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02528424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19"/>
                        </a:rPr>
                        <a:t>7TCA305020R0214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5520237164/50BT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9028016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Square shaped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087989"/>
                  </a:ext>
                </a:extLst>
              </a:tr>
              <a:tr h="322475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EL2200RQ-M8/ST HE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50" b="1" dirty="0"/>
                    </a:p>
                    <a:p>
                      <a:r>
                        <a:rPr lang="fr-FR" sz="1050" b="1" dirty="0">
                          <a:hlinkClick r:id="rId20"/>
                        </a:rPr>
                        <a:t>7TCA309010R0046</a:t>
                      </a:r>
                      <a:endParaRPr lang="fr-FR" sz="105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5520287072/50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/>
                        <a:t>EL2200RQ-M8/ST OA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21"/>
                        </a:rPr>
                        <a:t>7TCA309010R0050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5520287074/50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68055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EL2200RQ-M3/DALI OA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22"/>
                        </a:rPr>
                        <a:t>7TCA305020R0040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5520237974/50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23213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EL2200RQ-M3/DALI ER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23"/>
                        </a:rPr>
                        <a:t>7TCA305020R0044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5520237971/50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24308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EL2200RQ-M3/COM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4"/>
                        </a:rPr>
                        <a:t>7TCA305020R0170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5520237171/50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57823960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EL2200RQ-M3/COM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5"/>
                        </a:rPr>
                        <a:t>7TCA305020R0166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5520237174/50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86677129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EL2200RQ-M3/BT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26"/>
                        </a:rPr>
                        <a:t>7TCA305020R0215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5520237171/50BT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38133963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EL2200RQ-M3/BT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27"/>
                        </a:rPr>
                        <a:t>7TCA305020R0216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5520237174/50BT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27261687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28" action="ppaction://hlinksldjump"/>
            <a:extLst>
              <a:ext uri="{FF2B5EF4-FFF2-40B4-BE49-F238E27FC236}">
                <a16:creationId xmlns:a16="http://schemas.microsoft.com/office/drawing/2014/main" id="{92E1A8BC-8E57-871E-36FA-0363ABE7E627}"/>
              </a:ext>
            </a:extLst>
          </p:cNvPr>
          <p:cNvSpPr/>
          <p:nvPr/>
        </p:nvSpPr>
        <p:spPr bwMode="gray">
          <a:xfrm rot="10800000">
            <a:off x="11221498" y="6208001"/>
            <a:ext cx="772998" cy="57812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19618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10127"/>
              </p:ext>
            </p:extLst>
          </p:nvPr>
        </p:nvGraphicFramePr>
        <p:xfrm>
          <a:off x="2679565" y="1882546"/>
          <a:ext cx="909743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0264">
                  <a:extLst>
                    <a:ext uri="{9D8B030D-6E8A-4147-A177-3AD203B41FA5}">
                      <a16:colId xmlns:a16="http://schemas.microsoft.com/office/drawing/2014/main" val="3608315239"/>
                    </a:ext>
                  </a:extLst>
                </a:gridCol>
                <a:gridCol w="216435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0283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65760230/50BT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0"/>
                        </a:rPr>
                        <a:t>7TCA309010R0071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925293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EL9400S-M3/ST ER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hlinkClick r:id="rId11"/>
                        </a:rPr>
                        <a:t>7TCA309010R0052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65760230/50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EL9400S-M8/ST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hlinkClick r:id="rId12"/>
                        </a:rPr>
                        <a:t>7TCA309010R0053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65760280/50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latin typeface="+mn-lt"/>
                        </a:rPr>
                        <a:t>EL9400S-M3/DALI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latin typeface="+mn-lt"/>
                          <a:hlinkClick r:id="rId13"/>
                        </a:rPr>
                        <a:t>7TCA305020R0064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+mn-lt"/>
                        </a:rPr>
                        <a:t>65790239/50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62276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953A8CE7-CF37-43A5-AF95-31BF5D17BB72}"/>
              </a:ext>
            </a:extLst>
          </p:cNvPr>
          <p:cNvSpPr txBox="1"/>
          <p:nvPr/>
        </p:nvSpPr>
        <p:spPr bwMode="gray">
          <a:xfrm>
            <a:off x="389972" y="5069134"/>
            <a:ext cx="1713650" cy="6350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067B3C-9135-46CF-8681-EE6D96AD05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288" y="2696516"/>
            <a:ext cx="856297" cy="9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17101CD2-DF03-478E-9739-4EFC7B5D15A7}"/>
              </a:ext>
            </a:extLst>
          </p:cNvPr>
          <p:cNvSpPr txBox="1"/>
          <p:nvPr/>
        </p:nvSpPr>
        <p:spPr bwMode="gray">
          <a:xfrm>
            <a:off x="427839" y="5033395"/>
            <a:ext cx="1694755" cy="66022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Content Placeholder 26">
            <a:extLst>
              <a:ext uri="{FF2B5EF4-FFF2-40B4-BE49-F238E27FC236}">
                <a16:creationId xmlns:a16="http://schemas.microsoft.com/office/drawing/2014/main" id="{06893EE1-D284-469A-884F-6605287615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gray">
          <a:xfrm>
            <a:off x="472801" y="3159625"/>
            <a:ext cx="973683" cy="91166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3B478CD-E33C-4139-8FE2-4E32EDD10C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442" y="2552080"/>
            <a:ext cx="962500" cy="8573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1D10B7-058F-0348-845E-2AFDC38C3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10290"/>
              </p:ext>
            </p:extLst>
          </p:nvPr>
        </p:nvGraphicFramePr>
        <p:xfrm>
          <a:off x="2679566" y="1831545"/>
          <a:ext cx="9179852" cy="492723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504993">
                  <a:extLst>
                    <a:ext uri="{9D8B030D-6E8A-4147-A177-3AD203B41FA5}">
                      <a16:colId xmlns:a16="http://schemas.microsoft.com/office/drawing/2014/main" val="2839250218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3513668315"/>
                    </a:ext>
                  </a:extLst>
                </a:gridCol>
                <a:gridCol w="1651246">
                  <a:extLst>
                    <a:ext uri="{9D8B030D-6E8A-4147-A177-3AD203B41FA5}">
                      <a16:colId xmlns:a16="http://schemas.microsoft.com/office/drawing/2014/main" val="2325503465"/>
                    </a:ext>
                  </a:extLst>
                </a:gridCol>
                <a:gridCol w="1783533">
                  <a:extLst>
                    <a:ext uri="{9D8B030D-6E8A-4147-A177-3AD203B41FA5}">
                      <a16:colId xmlns:a16="http://schemas.microsoft.com/office/drawing/2014/main" val="4172251210"/>
                    </a:ext>
                  </a:extLst>
                </a:gridCol>
                <a:gridCol w="1366891">
                  <a:extLst>
                    <a:ext uri="{9D8B030D-6E8A-4147-A177-3AD203B41FA5}">
                      <a16:colId xmlns:a16="http://schemas.microsoft.com/office/drawing/2014/main" val="440848617"/>
                    </a:ext>
                  </a:extLst>
                </a:gridCol>
              </a:tblGrid>
              <a:tr h="297356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2502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fr-FR" sz="1100" b="1" dirty="0"/>
                        <a:t>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8208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3"/>
                        </a:rPr>
                        <a:t>7TCA305020R0156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29568120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4"/>
                        </a:rPr>
                        <a:t>7TCA305020R0158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38017487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7TCA305020R0293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4510236152/50BT</a:t>
                      </a:r>
                      <a:endParaRPr lang="fr-FR" sz="8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13075635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7TCA305020R0307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br>
                        <a:rPr lang="en-US" sz="1100" dirty="0"/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4513216153/50BT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58410214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 dirty="0"/>
                        <a:t>XT3300S-M3/DALI 22M ALU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7"/>
                        </a:rPr>
                        <a:t>7TCA305020R0032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4510236952/50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76803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 dirty="0"/>
                        <a:t>XT3300S-M3/DALI 32M ALU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8"/>
                        </a:rPr>
                        <a:t>7TCA305020R0034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4513216953/50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05915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fr-FR" sz="1100" dirty="0"/>
                        <a:t>XT3300S-M8/ST 22M 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9"/>
                        </a:rPr>
                        <a:t>7TCA309010R0042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4510286052/50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99213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en-US" sz="1100" b="1" noProof="0" dirty="0"/>
                        <a:t>Recessed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67971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0"/>
                        </a:rPr>
                        <a:t>7TCA305020R0157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3567620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7TCA305020R0210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4510236162/50BT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1394473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2"/>
                        </a:rPr>
                        <a:t>7TCA305020R0159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032389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7TCA305020R0211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4510236163/50BT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0357109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 dirty="0"/>
                        <a:t>XT3300R-M3/DALI 22M ALU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24"/>
                        </a:rPr>
                        <a:t>7TCA305020R0033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4510236962/50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6176"/>
                  </a:ext>
                </a:extLst>
              </a:tr>
              <a:tr h="269060">
                <a:tc>
                  <a:txBody>
                    <a:bodyPr/>
                    <a:lstStyle/>
                    <a:p>
                      <a:r>
                        <a:rPr lang="pt-BR" sz="1100"/>
                        <a:t>XT3300R-M3/DALI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25"/>
                        </a:rPr>
                        <a:t>7TCA305020R0035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4510236963/50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10220"/>
                  </a:ext>
                </a:extLst>
              </a:tr>
              <a:tr h="439873">
                <a:tc>
                  <a:txBody>
                    <a:bodyPr/>
                    <a:lstStyle/>
                    <a:p>
                      <a:r>
                        <a:rPr lang="pt-BR" sz="1100"/>
                        <a:t>XT3300R-M8/ST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26"/>
                        </a:rPr>
                        <a:t>7TCA309010R0043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4510286062/50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0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0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05889"/>
              </p:ext>
            </p:extLst>
          </p:nvPr>
        </p:nvGraphicFramePr>
        <p:xfrm>
          <a:off x="2679565" y="1882547"/>
          <a:ext cx="9097436" cy="21640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6322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308843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5699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2935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18257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33987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7TCA091720R0192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200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94481"/>
                  </a:ext>
                </a:extLst>
              </a:tr>
              <a:tr h="433987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7TCA091160R0583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34408"/>
                  </a:ext>
                </a:extLst>
              </a:tr>
              <a:tr h="433987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7TCA091720R0193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S. MT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74149"/>
                  </a:ext>
                </a:extLst>
              </a:tr>
              <a:tr h="452098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3"/>
                        </a:rPr>
                        <a:t>7TCA091720R0191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REC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0281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CCCD7F6B-3878-4445-9896-C0501884BAA1}"/>
              </a:ext>
            </a:extLst>
          </p:cNvPr>
          <p:cNvSpPr txBox="1"/>
          <p:nvPr/>
        </p:nvSpPr>
        <p:spPr bwMode="gray">
          <a:xfrm>
            <a:off x="411061" y="5032663"/>
            <a:ext cx="1711533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6B9DC-107D-434F-AA13-E363B83765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1135" y="3311131"/>
            <a:ext cx="816234" cy="643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6DBE3-C81E-430A-AF60-1654C31E16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7184" y="2442341"/>
            <a:ext cx="816235" cy="877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3166B4-17C6-4698-B262-71BC78D396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38" y="4198067"/>
            <a:ext cx="615092" cy="5465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A4E631-5F94-475B-9DDE-4C40DA6DBC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3299" y="3466346"/>
            <a:ext cx="760216" cy="551736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274F90F4-EA65-4851-9E86-97B9B6D951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83299" y="4324012"/>
            <a:ext cx="615092" cy="4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ZoneTexte 2">
            <a:hlinkClick r:id="rId10" action="ppaction://hlinksldjump"/>
            <a:extLst>
              <a:ext uri="{FF2B5EF4-FFF2-40B4-BE49-F238E27FC236}">
                <a16:creationId xmlns:a16="http://schemas.microsoft.com/office/drawing/2014/main" id="{8EA8BEB6-140A-4775-8498-7BC81EC2BDD6}"/>
              </a:ext>
            </a:extLst>
          </p:cNvPr>
          <p:cNvSpPr txBox="1"/>
          <p:nvPr/>
        </p:nvSpPr>
        <p:spPr bwMode="gray">
          <a:xfrm>
            <a:off x="426570" y="5015244"/>
            <a:ext cx="2048432" cy="6615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02A0A4D-A66D-4F12-8A99-92FBAB1A03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2691267"/>
            <a:ext cx="1219200" cy="12525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43D152-0ED7-A84D-FF0B-703671B63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39990"/>
              </p:ext>
            </p:extLst>
          </p:nvPr>
        </p:nvGraphicFramePr>
        <p:xfrm>
          <a:off x="2679564" y="1882546"/>
          <a:ext cx="9212492" cy="1364276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6850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40768">
                  <a:extLst>
                    <a:ext uri="{9D8B030D-6E8A-4147-A177-3AD203B41FA5}">
                      <a16:colId xmlns:a16="http://schemas.microsoft.com/office/drawing/2014/main" val="451797967"/>
                    </a:ext>
                  </a:extLst>
                </a:gridCol>
                <a:gridCol w="303757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2780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23784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422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51449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TW500BT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7TCA305060R0009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Mirevo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62889158"/>
                  </a:ext>
                </a:extLst>
              </a:tr>
              <a:tr h="51449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+mn-lt"/>
                        </a:rPr>
                        <a:t>TW500DA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3"/>
                        </a:rPr>
                        <a:t>7TCA305020R0023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MIREVO TWIN SP DALI 500LM NM3HR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2298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00250"/>
              </p:ext>
            </p:extLst>
          </p:nvPr>
        </p:nvGraphicFramePr>
        <p:xfrm>
          <a:off x="2679564" y="1882546"/>
          <a:ext cx="9097438" cy="222326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05269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66507">
                  <a:extLst>
                    <a:ext uri="{9D8B030D-6E8A-4147-A177-3AD203B41FA5}">
                      <a16:colId xmlns:a16="http://schemas.microsoft.com/office/drawing/2014/main" val="495035076"/>
                    </a:ext>
                  </a:extLst>
                </a:gridCol>
                <a:gridCol w="1932495">
                  <a:extLst>
                    <a:ext uri="{9D8B030D-6E8A-4147-A177-3AD203B41FA5}">
                      <a16:colId xmlns:a16="http://schemas.microsoft.com/office/drawing/2014/main" val="3232647000"/>
                    </a:ext>
                  </a:extLst>
                </a:gridCol>
                <a:gridCol w="181937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26371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40423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XTE9100S-M3/DALI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hlinkClick r:id="rId10"/>
                        </a:rPr>
                        <a:t>7TCA305020R0045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7339055/50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85899669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XTE9100S-M3/DALI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1"/>
                        </a:rPr>
                        <a:t>7TCA305020R0046</a:t>
                      </a:r>
                      <a:endParaRPr lang="fr-FR" sz="1100" b="1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7339955/50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80420732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7341955/50</a:t>
                      </a:r>
                      <a:endParaRPr lang="fr-FR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2"/>
                        </a:rPr>
                        <a:t>7TCA305020R0182</a:t>
                      </a:r>
                      <a:endParaRPr lang="fr-FR" sz="1100" b="1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XTE9100S-M3/COM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11921464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7341055/50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7TCA305020R0181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XTE9100S-M3/COM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6350103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7339055/50BT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7TCA305020R0224</a:t>
                      </a:r>
                      <a:endParaRPr lang="fr-FR" sz="8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XTE9100S-M3/BT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61630452"/>
                  </a:ext>
                </a:extLst>
              </a:tr>
              <a:tr h="30317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7339955/50BT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7TCA305020R0225</a:t>
                      </a:r>
                      <a:endParaRPr lang="fr-FR" sz="8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XTE9100S-M3/BT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8660879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542D68BA-F863-4F9F-997D-F3EA54079343}"/>
              </a:ext>
            </a:extLst>
          </p:cNvPr>
          <p:cNvSpPr txBox="1"/>
          <p:nvPr/>
        </p:nvSpPr>
        <p:spPr bwMode="gray">
          <a:xfrm>
            <a:off x="495130" y="5008228"/>
            <a:ext cx="1627464" cy="7645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ED9A0DE-E988-4005-A86D-D30A082C92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5460" y="2833846"/>
            <a:ext cx="1349083" cy="10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008"/>
              </p:ext>
            </p:extLst>
          </p:nvPr>
        </p:nvGraphicFramePr>
        <p:xfrm>
          <a:off x="2679565" y="1882546"/>
          <a:ext cx="9097436" cy="330101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854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3260045106"/>
                    </a:ext>
                  </a:extLst>
                </a:gridCol>
                <a:gridCol w="263316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9676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8309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01669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Exit </a:t>
                      </a:r>
                      <a:r>
                        <a:rPr lang="en-US" sz="1100" b="1" noProof="0">
                          <a:latin typeface="+mn-lt"/>
                        </a:rPr>
                        <a:t>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7TCA091720R0155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30M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7TCA091720R0156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24M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27310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7TCA091720R0154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SUSP EXIT SIGN 30M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58577"/>
                  </a:ext>
                </a:extLst>
              </a:tr>
              <a:tr h="34730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Escape route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905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3"/>
                        </a:rPr>
                        <a:t>7TCA091720R0153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ESCAPE DOWN AUTO TEST 3HR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4051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4"/>
                        </a:rPr>
                        <a:t>7TCA091720R0152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 DOWN MAN AUTO TEST 3HR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69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70917A58-D95B-470E-9024-FA9DE4F5421F}"/>
              </a:ext>
            </a:extLst>
          </p:cNvPr>
          <p:cNvSpPr txBox="1"/>
          <p:nvPr/>
        </p:nvSpPr>
        <p:spPr bwMode="gray">
          <a:xfrm>
            <a:off x="425025" y="5013526"/>
            <a:ext cx="1711533" cy="76927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D0F06F-F78F-46C3-B846-97F2C7B7F8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4837" y="2500033"/>
            <a:ext cx="774150" cy="940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9FBE11-2845-44A8-817D-CF27E49990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9799" y="2917881"/>
            <a:ext cx="814977" cy="7692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3375-08A6-403D-AE4F-C5878A5481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2032" y="3962366"/>
            <a:ext cx="1226527" cy="8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28433"/>
              </p:ext>
            </p:extLst>
          </p:nvPr>
        </p:nvGraphicFramePr>
        <p:xfrm>
          <a:off x="2679565" y="1882546"/>
          <a:ext cx="9097436" cy="207291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368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00539">
                  <a:extLst>
                    <a:ext uri="{9D8B030D-6E8A-4147-A177-3AD203B41FA5}">
                      <a16:colId xmlns:a16="http://schemas.microsoft.com/office/drawing/2014/main" val="1430404936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6289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65760230/50BT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0"/>
                        </a:rPr>
                        <a:t>7TCA309010R0071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6012329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EL9400S-M3/ST ER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1"/>
                        </a:rPr>
                        <a:t>7TCA309010R0052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br>
                        <a:rPr lang="fr-FR" sz="1100"/>
                      </a:br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65760230/50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EL9400S-M8/ST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2"/>
                        </a:rPr>
                        <a:t>7TCA309010R0053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65760280/50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836545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latin typeface="+mn-lt"/>
                        </a:rPr>
                        <a:t>EL9400S-M3/DALI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latin typeface="+mn-lt"/>
                          <a:hlinkClick r:id="rId13"/>
                        </a:rPr>
                        <a:t>7TCA305020R0064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+mn-lt"/>
                        </a:rPr>
                        <a:t>65790239/50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35387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50B34D-10B1-4805-B303-D827AE0866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288" y="2765083"/>
            <a:ext cx="879760" cy="960375"/>
          </a:xfrm>
          <a:prstGeom prst="rect">
            <a:avLst/>
          </a:prstGeom>
        </p:spPr>
      </p:pic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F8C30E11-6924-4CC5-9A90-E4D35BBD760C}"/>
              </a:ext>
            </a:extLst>
          </p:cNvPr>
          <p:cNvSpPr txBox="1"/>
          <p:nvPr/>
        </p:nvSpPr>
        <p:spPr bwMode="gray">
          <a:xfrm>
            <a:off x="347228" y="5042888"/>
            <a:ext cx="1789330" cy="7105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0136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Industrial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8" y="1085472"/>
            <a:ext cx="11520000" cy="504000"/>
          </a:xfrm>
        </p:spPr>
        <p:txBody>
          <a:bodyPr/>
          <a:lstStyle/>
          <a:p>
            <a:r>
              <a:rPr lang="en-GB"/>
              <a:t>collection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Industrial reliabilty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32CB54E4-89CB-4D29-BC31-F5391AE33CE2}"/>
              </a:ext>
            </a:extLst>
          </p:cNvPr>
          <p:cNvSpPr txBox="1">
            <a:spLocks/>
          </p:cNvSpPr>
          <p:nvPr/>
        </p:nvSpPr>
        <p:spPr bwMode="gray">
          <a:xfrm>
            <a:off x="2095203" y="4340997"/>
            <a:ext cx="3746303" cy="1166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AQUALUX</a:t>
            </a:r>
          </a:p>
          <a:p>
            <a:pPr>
              <a:spcBef>
                <a:spcPts val="0"/>
              </a:spcBef>
            </a:pPr>
            <a:r>
              <a:rPr lang="en-US"/>
              <a:t>Durable &amp; high performance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Waterproof enclosures to IP65 &amp; 67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Ease of maintenance with in-built Self-Test</a:t>
            </a:r>
            <a:endParaRPr lang="en-US" sz="110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8E1338E9-11A9-4D90-BF4C-127B3F2552B8}"/>
              </a:ext>
            </a:extLst>
          </p:cNvPr>
          <p:cNvSpPr txBox="1">
            <a:spLocks/>
          </p:cNvSpPr>
          <p:nvPr/>
        </p:nvSpPr>
        <p:spPr bwMode="gray">
          <a:xfrm>
            <a:off x="2025955" y="2509351"/>
            <a:ext cx="5324755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LUTIA</a:t>
            </a:r>
          </a:p>
          <a:p>
            <a:pPr>
              <a:spcBef>
                <a:spcPts val="0"/>
              </a:spcBef>
            </a:pPr>
            <a:r>
              <a:rPr lang="en-US"/>
              <a:t>Reliable &amp; robust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First-fix and loop-in, loop-out systems minimalize installation time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One product concept for both wall and ceiling mounted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Robust design developed for outdoor applications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63A9EF4-201F-41A3-8768-2B917E11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5" y="2583892"/>
            <a:ext cx="911973" cy="94431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7F63D0CA-5A99-455F-98DE-D2C90C88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F3D5A17-CF6A-4FB7-A756-4116E1A8CCC3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AE69ECF9-63EE-4466-8042-6FD3EF32B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B0034E3C-78B8-4C9C-8CA0-9FD8B8BEB40C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sp>
        <p:nvSpPr>
          <p:cNvPr id="70" name="TextBox 69">
            <a:hlinkClick r:id="rId7" action="ppaction://hlinksldjump"/>
            <a:extLst>
              <a:ext uri="{FF2B5EF4-FFF2-40B4-BE49-F238E27FC236}">
                <a16:creationId xmlns:a16="http://schemas.microsoft.com/office/drawing/2014/main" id="{41893CCE-2EFB-4073-A7FD-11D1B9A4F98E}"/>
              </a:ext>
            </a:extLst>
          </p:cNvPr>
          <p:cNvSpPr txBox="1"/>
          <p:nvPr/>
        </p:nvSpPr>
        <p:spPr bwMode="gray">
          <a:xfrm>
            <a:off x="10306072" y="625132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1" name="TextBox 70">
            <a:hlinkClick r:id="rId8" action="ppaction://hlinksldjump"/>
            <a:extLst>
              <a:ext uri="{FF2B5EF4-FFF2-40B4-BE49-F238E27FC236}">
                <a16:creationId xmlns:a16="http://schemas.microsoft.com/office/drawing/2014/main" id="{25C863E9-DA79-4B4F-A0ED-53BB788638CC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1669C1-FFDF-41E4-9C6C-8CB103C46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60" y="4346418"/>
            <a:ext cx="1349083" cy="1046598"/>
          </a:xfrm>
          <a:prstGeom prst="rect">
            <a:avLst/>
          </a:prstGeom>
        </p:spPr>
      </p:pic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244ED453-28ED-44FD-A677-C5E0BCB79244}"/>
              </a:ext>
            </a:extLst>
          </p:cNvPr>
          <p:cNvSpPr txBox="1"/>
          <p:nvPr/>
        </p:nvSpPr>
        <p:spPr bwMode="gray">
          <a:xfrm>
            <a:off x="445141" y="4000900"/>
            <a:ext cx="5103403" cy="150631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F2071A15-6FF8-40C4-A926-246BC0F542D8}"/>
              </a:ext>
            </a:extLst>
          </p:cNvPr>
          <p:cNvSpPr txBox="1"/>
          <p:nvPr/>
        </p:nvSpPr>
        <p:spPr bwMode="gray">
          <a:xfrm>
            <a:off x="334139" y="2333745"/>
            <a:ext cx="6799002" cy="14446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9182973-1406-4A83-A8C2-EA351B6DA919}"/>
              </a:ext>
            </a:extLst>
          </p:cNvPr>
          <p:cNvSpPr txBox="1">
            <a:spLocks/>
          </p:cNvSpPr>
          <p:nvPr/>
        </p:nvSpPr>
        <p:spPr bwMode="gray">
          <a:xfrm>
            <a:off x="9116153" y="2648150"/>
            <a:ext cx="2868576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MIREVO TWINSPOT</a:t>
            </a:r>
          </a:p>
          <a:p>
            <a:pPr>
              <a:spcBef>
                <a:spcPts val="0"/>
              </a:spcBef>
            </a:pPr>
            <a:r>
              <a:rPr lang="en-US"/>
              <a:t>Compact &amp; reliable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Full adjustable heads with 140] beam angle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Available with Lithium Ferro phosphate battery technology for a longer service life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4A81408-45C6-499C-B05D-592C5307B8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327" y="2706607"/>
            <a:ext cx="773657" cy="794812"/>
          </a:xfrm>
          <a:prstGeom prst="rect">
            <a:avLst/>
          </a:prstGeom>
        </p:spPr>
      </p:pic>
      <p:sp>
        <p:nvSpPr>
          <p:cNvPr id="20" name="TextBox 57">
            <a:hlinkClick r:id="rId13" action="ppaction://hlinksldjump"/>
            <a:extLst>
              <a:ext uri="{FF2B5EF4-FFF2-40B4-BE49-F238E27FC236}">
                <a16:creationId xmlns:a16="http://schemas.microsoft.com/office/drawing/2014/main" id="{76B1E9C2-3E5E-43B7-895E-7680228E214C}"/>
              </a:ext>
            </a:extLst>
          </p:cNvPr>
          <p:cNvSpPr txBox="1"/>
          <p:nvPr/>
        </p:nvSpPr>
        <p:spPr bwMode="gray">
          <a:xfrm>
            <a:off x="8135490" y="2572251"/>
            <a:ext cx="3849239" cy="13963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5355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FCCD13-AE92-4E39-9665-1CF0D87AA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786" y="2603448"/>
            <a:ext cx="1202791" cy="1126180"/>
          </a:xfrm>
          <a:prstGeom prst="rect">
            <a:avLst/>
          </a:prstGeom>
        </p:spPr>
      </p:pic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FE1156AD-714B-4C53-9918-FDC303EAB237}"/>
              </a:ext>
            </a:extLst>
          </p:cNvPr>
          <p:cNvSpPr txBox="1"/>
          <p:nvPr/>
        </p:nvSpPr>
        <p:spPr bwMode="gray">
          <a:xfrm>
            <a:off x="427839" y="5050171"/>
            <a:ext cx="1694755" cy="7226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F0BCC0F-61C8-4D73-94C2-822DC141D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23061"/>
              </p:ext>
            </p:extLst>
          </p:nvPr>
        </p:nvGraphicFramePr>
        <p:xfrm>
          <a:off x="2854633" y="1828869"/>
          <a:ext cx="9068074" cy="300058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329926">
                  <a:extLst>
                    <a:ext uri="{9D8B030D-6E8A-4147-A177-3AD203B41FA5}">
                      <a16:colId xmlns:a16="http://schemas.microsoft.com/office/drawing/2014/main" val="918441848"/>
                    </a:ext>
                  </a:extLst>
                </a:gridCol>
                <a:gridCol w="1757779">
                  <a:extLst>
                    <a:ext uri="{9D8B030D-6E8A-4147-A177-3AD203B41FA5}">
                      <a16:colId xmlns:a16="http://schemas.microsoft.com/office/drawing/2014/main" val="2069651767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983396839"/>
                    </a:ext>
                  </a:extLst>
                </a:gridCol>
                <a:gridCol w="2032986">
                  <a:extLst>
                    <a:ext uri="{9D8B030D-6E8A-4147-A177-3AD203B41FA5}">
                      <a16:colId xmlns:a16="http://schemas.microsoft.com/office/drawing/2014/main" val="467634280"/>
                    </a:ext>
                  </a:extLst>
                </a:gridCol>
                <a:gridCol w="1225115">
                  <a:extLst>
                    <a:ext uri="{9D8B030D-6E8A-4147-A177-3AD203B41FA5}">
                      <a16:colId xmlns:a16="http://schemas.microsoft.com/office/drawing/2014/main" val="1873430550"/>
                    </a:ext>
                  </a:extLst>
                </a:gridCol>
              </a:tblGrid>
              <a:tr h="444681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531690"/>
                  </a:ext>
                </a:extLst>
              </a:tr>
              <a:tr h="360378">
                <a:tc>
                  <a:txBody>
                    <a:bodyPr/>
                    <a:lstStyle/>
                    <a:p>
                      <a:r>
                        <a:rPr lang="pt-BR" sz="1100"/>
                        <a:t>XT3300R-M3/DALI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2"/>
                        </a:rPr>
                        <a:t>7TCA305020R0033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4510236962/50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73575"/>
                  </a:ext>
                </a:extLst>
              </a:tr>
              <a:tr h="360378">
                <a:tc>
                  <a:txBody>
                    <a:bodyPr/>
                    <a:lstStyle/>
                    <a:p>
                      <a:r>
                        <a:rPr lang="pt-BR" sz="1100"/>
                        <a:t>XT3300R-M3/DALI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3"/>
                        </a:rPr>
                        <a:t>7TCA305020R0035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4510236963/50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64181"/>
                  </a:ext>
                </a:extLst>
              </a:tr>
              <a:tr h="302630">
                <a:tc>
                  <a:txBody>
                    <a:bodyPr/>
                    <a:lstStyle/>
                    <a:p>
                      <a:r>
                        <a:rPr lang="pt-BR" sz="1100" dirty="0"/>
                        <a:t>XT3300R-M8/ST 22M ALU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4"/>
                        </a:rPr>
                        <a:t>7TCA309010R0043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4510286062/50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92820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5"/>
                        </a:rPr>
                        <a:t>7TCA305020R0157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77538798"/>
                  </a:ext>
                </a:extLst>
              </a:tr>
              <a:tr h="362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7TCA305020R0210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4510236162/50BT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87492965"/>
                  </a:ext>
                </a:extLst>
              </a:tr>
              <a:tr h="2827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7"/>
                        </a:rPr>
                        <a:t>7TCA305020R0159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67597839"/>
                  </a:ext>
                </a:extLst>
              </a:tr>
              <a:tr h="589165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7TCA305020R0211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4510236163/50BT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7692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4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18" name="TextBox 17">
            <a:hlinkClick r:id="rId10" action="ppaction://hlinksldjump"/>
            <a:extLst>
              <a:ext uri="{FF2B5EF4-FFF2-40B4-BE49-F238E27FC236}">
                <a16:creationId xmlns:a16="http://schemas.microsoft.com/office/drawing/2014/main" id="{A35442C6-674C-405D-B041-79B4B2F7BE64}"/>
              </a:ext>
            </a:extLst>
          </p:cNvPr>
          <p:cNvSpPr txBox="1"/>
          <p:nvPr/>
        </p:nvSpPr>
        <p:spPr bwMode="gray">
          <a:xfrm>
            <a:off x="427839" y="5050171"/>
            <a:ext cx="1694755" cy="72261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99E39CC4-A121-4419-94A5-C952D3F4F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44108"/>
              </p:ext>
            </p:extLst>
          </p:nvPr>
        </p:nvGraphicFramePr>
        <p:xfrm>
          <a:off x="2791341" y="1828869"/>
          <a:ext cx="9068074" cy="379925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739447">
                  <a:extLst>
                    <a:ext uri="{9D8B030D-6E8A-4147-A177-3AD203B41FA5}">
                      <a16:colId xmlns:a16="http://schemas.microsoft.com/office/drawing/2014/main" val="918441848"/>
                    </a:ext>
                  </a:extLst>
                </a:gridCol>
                <a:gridCol w="1864311">
                  <a:extLst>
                    <a:ext uri="{9D8B030D-6E8A-4147-A177-3AD203B41FA5}">
                      <a16:colId xmlns:a16="http://schemas.microsoft.com/office/drawing/2014/main" val="2069651767"/>
                    </a:ext>
                  </a:extLst>
                </a:gridCol>
                <a:gridCol w="1686757">
                  <a:extLst>
                    <a:ext uri="{9D8B030D-6E8A-4147-A177-3AD203B41FA5}">
                      <a16:colId xmlns:a16="http://schemas.microsoft.com/office/drawing/2014/main" val="99237465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467634280"/>
                    </a:ext>
                  </a:extLst>
                </a:gridCol>
                <a:gridCol w="1437031">
                  <a:extLst>
                    <a:ext uri="{9D8B030D-6E8A-4147-A177-3AD203B41FA5}">
                      <a16:colId xmlns:a16="http://schemas.microsoft.com/office/drawing/2014/main" val="279562517"/>
                    </a:ext>
                  </a:extLst>
                </a:gridCol>
              </a:tblGrid>
              <a:tr h="46157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531690"/>
                  </a:ext>
                </a:extLst>
              </a:tr>
              <a:tr h="450471">
                <a:tc>
                  <a:txBody>
                    <a:bodyPr/>
                    <a:lstStyle/>
                    <a:p>
                      <a:r>
                        <a:rPr lang="pt-BR" sz="1100"/>
                        <a:t>XT3300S-M3/DALI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1"/>
                        </a:rPr>
                        <a:t>7TCA305020R0032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4510236952/50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80658"/>
                  </a:ext>
                </a:extLst>
              </a:tr>
              <a:tr h="450471">
                <a:tc>
                  <a:txBody>
                    <a:bodyPr/>
                    <a:lstStyle/>
                    <a:p>
                      <a:r>
                        <a:rPr lang="pt-BR" sz="1100"/>
                        <a:t>XT3300S-M3/DALI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2"/>
                        </a:rPr>
                        <a:t>7TCA305020R0034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4513216953/50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50975"/>
                  </a:ext>
                </a:extLst>
              </a:tr>
              <a:tr h="487348">
                <a:tc>
                  <a:txBody>
                    <a:bodyPr/>
                    <a:lstStyle/>
                    <a:p>
                      <a:r>
                        <a:rPr lang="fr-FR" sz="1100"/>
                        <a:t>XT3300S-M8/ST 22M 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3"/>
                        </a:rPr>
                        <a:t>7TCA309010R0042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4510286052/50</a:t>
                      </a:r>
                      <a:endParaRPr lang="fr-FR" sz="1100" dirty="0"/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78135"/>
                  </a:ext>
                </a:extLst>
              </a:tr>
              <a:tr h="48734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4"/>
                        </a:rPr>
                        <a:t>7TCA305020R0156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2869909"/>
                  </a:ext>
                </a:extLst>
              </a:tr>
              <a:tr h="48734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5"/>
                        </a:rPr>
                        <a:t>7TCA305020R0158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6811143"/>
                  </a:ext>
                </a:extLst>
              </a:tr>
              <a:tr h="487348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7TCA305020R0293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4510236152/50BT</a:t>
                      </a:r>
                      <a:endParaRPr lang="fr-FR" sz="8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75653803"/>
                  </a:ext>
                </a:extLst>
              </a:tr>
              <a:tr h="487348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7TCA305020R0307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br>
                        <a:rPr lang="en-US" sz="1100" dirty="0"/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4513216153/50BT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32210388"/>
                  </a:ext>
                </a:extLst>
              </a:tr>
            </a:tbl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0DC9D5FE-DECE-4905-81ED-7F8C389CF26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7210" y="2645279"/>
            <a:ext cx="1166904" cy="10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22 m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8554EE14-2F95-489F-BDD8-01894254361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10"/>
          <a:stretch>
            <a:fillRect/>
          </a:stretch>
        </p:blipFill>
        <p:spPr>
          <a:xfrm>
            <a:off x="523740" y="3429000"/>
            <a:ext cx="959593" cy="898472"/>
          </a:xfrm>
          <a:prstGeom prst="rect">
            <a:avLst/>
          </a:prstGeom>
        </p:spPr>
      </p:pic>
      <p:sp>
        <p:nvSpPr>
          <p:cNvPr id="4" name="TextBox 3">
            <a:hlinkClick r:id="rId11" action="ppaction://hlinksldjump"/>
            <a:extLst>
              <a:ext uri="{FF2B5EF4-FFF2-40B4-BE49-F238E27FC236}">
                <a16:creationId xmlns:a16="http://schemas.microsoft.com/office/drawing/2014/main" id="{17EBAE32-0110-431F-9094-EDCD00D55E5C}"/>
              </a:ext>
            </a:extLst>
          </p:cNvPr>
          <p:cNvSpPr txBox="1"/>
          <p:nvPr/>
        </p:nvSpPr>
        <p:spPr bwMode="gray">
          <a:xfrm>
            <a:off x="402672" y="5034157"/>
            <a:ext cx="1719922" cy="7386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5BDC76-0F82-46C5-BC35-BB76C0273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43866"/>
              </p:ext>
            </p:extLst>
          </p:nvPr>
        </p:nvGraphicFramePr>
        <p:xfrm>
          <a:off x="2679565" y="1831545"/>
          <a:ext cx="8923549" cy="414549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541421">
                  <a:extLst>
                    <a:ext uri="{9D8B030D-6E8A-4147-A177-3AD203B41FA5}">
                      <a16:colId xmlns:a16="http://schemas.microsoft.com/office/drawing/2014/main" val="2839250218"/>
                    </a:ext>
                  </a:extLst>
                </a:gridCol>
                <a:gridCol w="1951732">
                  <a:extLst>
                    <a:ext uri="{9D8B030D-6E8A-4147-A177-3AD203B41FA5}">
                      <a16:colId xmlns:a16="http://schemas.microsoft.com/office/drawing/2014/main" val="3513668315"/>
                    </a:ext>
                  </a:extLst>
                </a:gridCol>
                <a:gridCol w="1711108">
                  <a:extLst>
                    <a:ext uri="{9D8B030D-6E8A-4147-A177-3AD203B41FA5}">
                      <a16:colId xmlns:a16="http://schemas.microsoft.com/office/drawing/2014/main" val="1066417700"/>
                    </a:ext>
                  </a:extLst>
                </a:gridCol>
                <a:gridCol w="1354626">
                  <a:extLst>
                    <a:ext uri="{9D8B030D-6E8A-4147-A177-3AD203B41FA5}">
                      <a16:colId xmlns:a16="http://schemas.microsoft.com/office/drawing/2014/main" val="4172251210"/>
                    </a:ext>
                  </a:extLst>
                </a:gridCol>
                <a:gridCol w="1364662">
                  <a:extLst>
                    <a:ext uri="{9D8B030D-6E8A-4147-A177-3AD203B41FA5}">
                      <a16:colId xmlns:a16="http://schemas.microsoft.com/office/drawing/2014/main" val="4102580832"/>
                    </a:ext>
                  </a:extLst>
                </a:gridCol>
              </a:tblGrid>
              <a:tr h="450016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2502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r>
                        <a:rPr lang="pt-BR" sz="1100"/>
                        <a:t>XT3300S-M3/DALI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2"/>
                        </a:rPr>
                        <a:t>7TCA305020R0032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4510236952/50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76803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r>
                        <a:rPr lang="pt-BR" sz="1100"/>
                        <a:t>XT3300R-M3/DALI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3"/>
                        </a:rPr>
                        <a:t>7TCA305020R0033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4510236962/50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96176"/>
                  </a:ext>
                </a:extLst>
              </a:tr>
              <a:tr h="546651">
                <a:tc>
                  <a:txBody>
                    <a:bodyPr/>
                    <a:lstStyle/>
                    <a:p>
                      <a:r>
                        <a:rPr lang="fr-FR" sz="1100"/>
                        <a:t>XT3300S-M8/ST 22M 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4"/>
                        </a:rPr>
                        <a:t>7TCA309010R0042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effectLst/>
                        </a:rPr>
                        <a:t>4510286052/50</a:t>
                      </a:r>
                      <a:endParaRPr lang="fr-FR" sz="1100"/>
                    </a:p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07810"/>
                  </a:ext>
                </a:extLst>
              </a:tr>
              <a:tr h="431373">
                <a:tc>
                  <a:txBody>
                    <a:bodyPr/>
                    <a:lstStyle/>
                    <a:p>
                      <a:r>
                        <a:rPr lang="pt-BR" sz="1100"/>
                        <a:t>XT3300R-M8/ST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5"/>
                        </a:rPr>
                        <a:t>7TCA309010R0043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4510286062/50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06950"/>
                  </a:ext>
                </a:extLst>
              </a:tr>
              <a:tr h="257453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XT3300S-M3/COM 22M ALU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7TCA305020R0156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4510236152/50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28315533"/>
                  </a:ext>
                </a:extLst>
              </a:tr>
              <a:tr h="19412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7"/>
                        </a:rPr>
                        <a:t>7TCA305020R0157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24000288"/>
                  </a:ext>
                </a:extLst>
              </a:tr>
              <a:tr h="257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7TCA305020R0210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4510236162/50BT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40300746"/>
                  </a:ext>
                </a:extLst>
              </a:tr>
              <a:tr h="257453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7TCA305020R0293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4510236152/50BT</a:t>
                      </a:r>
                      <a:endParaRPr lang="fr-FR" sz="8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48341282"/>
                  </a:ext>
                </a:extLst>
              </a:tr>
            </a:tbl>
          </a:graphicData>
        </a:graphic>
      </p:graphicFrame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065DD063-5C2E-4A12-9BB2-A8107522D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923372D-AB00-4F94-A778-EFBF3C71A9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4342" y="2621589"/>
            <a:ext cx="993550" cy="8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32 m</a:t>
            </a:r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8554EE14-2F95-489F-BDD8-018942543615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10"/>
          <a:stretch>
            <a:fillRect/>
          </a:stretch>
        </p:blipFill>
        <p:spPr>
          <a:xfrm>
            <a:off x="788584" y="2843510"/>
            <a:ext cx="959593" cy="898472"/>
          </a:xfrm>
          <a:prstGeom prst="rect">
            <a:avLst/>
          </a:prstGeom>
        </p:spPr>
      </p:pic>
      <p:sp>
        <p:nvSpPr>
          <p:cNvPr id="4" name="TextBox 3">
            <a:hlinkClick r:id="rId11" action="ppaction://hlinksldjump"/>
            <a:extLst>
              <a:ext uri="{FF2B5EF4-FFF2-40B4-BE49-F238E27FC236}">
                <a16:creationId xmlns:a16="http://schemas.microsoft.com/office/drawing/2014/main" id="{17EBAE32-0110-431F-9094-EDCD00D55E5C}"/>
              </a:ext>
            </a:extLst>
          </p:cNvPr>
          <p:cNvSpPr txBox="1"/>
          <p:nvPr/>
        </p:nvSpPr>
        <p:spPr bwMode="gray">
          <a:xfrm>
            <a:off x="402672" y="5034157"/>
            <a:ext cx="1719922" cy="7386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5BDC76-0F82-46C5-BC35-BB76C0273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70349"/>
              </p:ext>
            </p:extLst>
          </p:nvPr>
        </p:nvGraphicFramePr>
        <p:xfrm>
          <a:off x="2679566" y="1831546"/>
          <a:ext cx="9097437" cy="30529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345195">
                  <a:extLst>
                    <a:ext uri="{9D8B030D-6E8A-4147-A177-3AD203B41FA5}">
                      <a16:colId xmlns:a16="http://schemas.microsoft.com/office/drawing/2014/main" val="2839250218"/>
                    </a:ext>
                  </a:extLst>
                </a:gridCol>
                <a:gridCol w="1939174">
                  <a:extLst>
                    <a:ext uri="{9D8B030D-6E8A-4147-A177-3AD203B41FA5}">
                      <a16:colId xmlns:a16="http://schemas.microsoft.com/office/drawing/2014/main" val="3513668315"/>
                    </a:ext>
                  </a:extLst>
                </a:gridCol>
                <a:gridCol w="1913767">
                  <a:extLst>
                    <a:ext uri="{9D8B030D-6E8A-4147-A177-3AD203B41FA5}">
                      <a16:colId xmlns:a16="http://schemas.microsoft.com/office/drawing/2014/main" val="4083502735"/>
                    </a:ext>
                  </a:extLst>
                </a:gridCol>
                <a:gridCol w="1376007">
                  <a:extLst>
                    <a:ext uri="{9D8B030D-6E8A-4147-A177-3AD203B41FA5}">
                      <a16:colId xmlns:a16="http://schemas.microsoft.com/office/drawing/2014/main" val="4172251210"/>
                    </a:ext>
                  </a:extLst>
                </a:gridCol>
                <a:gridCol w="1523294">
                  <a:extLst>
                    <a:ext uri="{9D8B030D-6E8A-4147-A177-3AD203B41FA5}">
                      <a16:colId xmlns:a16="http://schemas.microsoft.com/office/drawing/2014/main" val="440848617"/>
                    </a:ext>
                  </a:extLst>
                </a:gridCol>
              </a:tblGrid>
              <a:tr h="498212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2502"/>
                  </a:ext>
                </a:extLst>
              </a:tr>
              <a:tr h="403760">
                <a:tc>
                  <a:txBody>
                    <a:bodyPr/>
                    <a:lstStyle/>
                    <a:p>
                      <a:r>
                        <a:rPr lang="pt-BR" sz="1100"/>
                        <a:t>XT3300S-M3/DALI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2"/>
                        </a:rPr>
                        <a:t>7TCA305020R0034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4513216953/50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258190"/>
                  </a:ext>
                </a:extLst>
              </a:tr>
              <a:tr h="403760">
                <a:tc>
                  <a:txBody>
                    <a:bodyPr/>
                    <a:lstStyle/>
                    <a:p>
                      <a:r>
                        <a:rPr lang="pt-BR" sz="1100"/>
                        <a:t>XT3300R-M3/DALI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13"/>
                        </a:rPr>
                        <a:t>7TCA305020R0035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4510236963/50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10220"/>
                  </a:ext>
                </a:extLst>
              </a:tr>
              <a:tr h="436812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XT3300S-M3/COM 32M 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7TCA305020R0158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4510236153/50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52545746"/>
                  </a:ext>
                </a:extLst>
              </a:tr>
              <a:tr h="43681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5"/>
                        </a:rPr>
                        <a:t>7TCA305020R0159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65525727"/>
                  </a:ext>
                </a:extLst>
              </a:tr>
              <a:tr h="436812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7TCA305020R0211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4510236163/50BT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20333868"/>
                  </a:ext>
                </a:extLst>
              </a:tr>
              <a:tr h="436812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7TCA305020R0307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br>
                        <a:rPr lang="en-US" sz="1100" dirty="0"/>
                      </a:b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4513216153/50BT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85399152"/>
                  </a:ext>
                </a:extLst>
              </a:tr>
            </a:tbl>
          </a:graphicData>
        </a:graphic>
      </p:graphicFrame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065DD063-5C2E-4A12-9BB2-A8107522D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</p:spTree>
    <p:extLst>
      <p:ext uri="{BB962C8B-B14F-4D97-AF65-F5344CB8AC3E}">
        <p14:creationId xmlns:p14="http://schemas.microsoft.com/office/powerpoint/2010/main" val="2522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198"/>
              </p:ext>
            </p:extLst>
          </p:nvPr>
        </p:nvGraphicFramePr>
        <p:xfrm>
          <a:off x="2679565" y="1882546"/>
          <a:ext cx="9097436" cy="7924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01818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24108">
                  <a:extLst>
                    <a:ext uri="{9D8B030D-6E8A-4147-A177-3AD203B41FA5}">
                      <a16:colId xmlns:a16="http://schemas.microsoft.com/office/drawing/2014/main" val="3292233882"/>
                    </a:ext>
                  </a:extLst>
                </a:gridCol>
                <a:gridCol w="268105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33124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592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6830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35670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RS100ST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7TCA091720R0191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REC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6409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98313A8E-BFD9-4D32-8099-1D21B568B570}"/>
              </a:ext>
            </a:extLst>
          </p:cNvPr>
          <p:cNvSpPr txBox="1"/>
          <p:nvPr/>
        </p:nvSpPr>
        <p:spPr bwMode="gray">
          <a:xfrm>
            <a:off x="402672" y="5016617"/>
            <a:ext cx="1696872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6AA900-D771-4FB3-8239-CF13683552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160" y="2998103"/>
            <a:ext cx="969954" cy="8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5389"/>
              </p:ext>
            </p:extLst>
          </p:nvPr>
        </p:nvGraphicFramePr>
        <p:xfrm>
          <a:off x="2679564" y="1882547"/>
          <a:ext cx="9305372" cy="17068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9982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797955">
                  <a:extLst>
                    <a:ext uri="{9D8B030D-6E8A-4147-A177-3AD203B41FA5}">
                      <a16:colId xmlns:a16="http://schemas.microsoft.com/office/drawing/2014/main" val="3292233882"/>
                    </a:ext>
                  </a:extLst>
                </a:gridCol>
                <a:gridCol w="315778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549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9484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594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7TCA091720R0192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200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10734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7TCA091160R0583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70885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SM100ST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7TCA091720R0193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S. MT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7799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98313A8E-BFD9-4D32-8099-1D21B568B570}"/>
              </a:ext>
            </a:extLst>
          </p:cNvPr>
          <p:cNvSpPr txBox="1"/>
          <p:nvPr/>
        </p:nvSpPr>
        <p:spPr bwMode="gray">
          <a:xfrm>
            <a:off x="402672" y="5016617"/>
            <a:ext cx="1696872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E56C4E-F6CE-4208-AE13-9062E21865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6149" y="3456731"/>
            <a:ext cx="868239" cy="630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239D60-42E4-40D6-BEA3-09AB2A01C3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512" y="3336165"/>
            <a:ext cx="798994" cy="6301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9D4507-54DE-4E33-ADF1-50B7E3700F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6894" y="2456521"/>
            <a:ext cx="756788" cy="813144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7A96199F-74A7-4DDA-B2B1-941BCB5852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0731" y="4255882"/>
            <a:ext cx="746362" cy="6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20 m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71209"/>
              </p:ext>
            </p:extLst>
          </p:nvPr>
        </p:nvGraphicFramePr>
        <p:xfrm>
          <a:off x="2679564" y="1882547"/>
          <a:ext cx="9305372" cy="7924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825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54928">
                  <a:extLst>
                    <a:ext uri="{9D8B030D-6E8A-4147-A177-3AD203B41FA5}">
                      <a16:colId xmlns:a16="http://schemas.microsoft.com/office/drawing/2014/main" val="3292233882"/>
                    </a:ext>
                  </a:extLst>
                </a:gridCol>
                <a:gridCol w="25123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549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9484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594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XT100ST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7TCA091160R0583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7088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98313A8E-BFD9-4D32-8099-1D21B568B570}"/>
              </a:ext>
            </a:extLst>
          </p:cNvPr>
          <p:cNvSpPr txBox="1"/>
          <p:nvPr/>
        </p:nvSpPr>
        <p:spPr bwMode="gray">
          <a:xfrm>
            <a:off x="402672" y="5016617"/>
            <a:ext cx="1696872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239D60-42E4-40D6-BEA3-09AB2A01C3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7" y="2769553"/>
            <a:ext cx="1070289" cy="8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24 m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64358"/>
              </p:ext>
            </p:extLst>
          </p:nvPr>
        </p:nvGraphicFramePr>
        <p:xfrm>
          <a:off x="2679564" y="1882547"/>
          <a:ext cx="9305372" cy="7924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8825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54928">
                  <a:extLst>
                    <a:ext uri="{9D8B030D-6E8A-4147-A177-3AD203B41FA5}">
                      <a16:colId xmlns:a16="http://schemas.microsoft.com/office/drawing/2014/main" val="3292233882"/>
                    </a:ext>
                  </a:extLst>
                </a:gridCol>
                <a:gridCol w="251238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549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94848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0594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XT200ST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7TCA091720R0192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200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7088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98313A8E-BFD9-4D32-8099-1D21B568B570}"/>
              </a:ext>
            </a:extLst>
          </p:cNvPr>
          <p:cNvSpPr txBox="1"/>
          <p:nvPr/>
        </p:nvSpPr>
        <p:spPr bwMode="gray">
          <a:xfrm>
            <a:off x="402672" y="5016617"/>
            <a:ext cx="1696872" cy="7561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B8EC36E9-F4C8-4540-B681-38DEE7150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8" y="2842279"/>
            <a:ext cx="1043656" cy="11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94164"/>
              </p:ext>
            </p:extLst>
          </p:nvPr>
        </p:nvGraphicFramePr>
        <p:xfrm>
          <a:off x="2679565" y="1882546"/>
          <a:ext cx="9097436" cy="12804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21079">
                  <a:extLst>
                    <a:ext uri="{9D8B030D-6E8A-4147-A177-3AD203B41FA5}">
                      <a16:colId xmlns:a16="http://schemas.microsoft.com/office/drawing/2014/main" val="1143327012"/>
                    </a:ext>
                  </a:extLst>
                </a:gridCol>
                <a:gridCol w="263862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9195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1206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ESCAPE DOWN AUTO TEST 3HR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7TCA091720R0152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 DOWN MAN AUTO TEST 3HR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F84906F2-81A4-47E3-A22D-85A05D282394}"/>
              </a:ext>
            </a:extLst>
          </p:cNvPr>
          <p:cNvSpPr txBox="1"/>
          <p:nvPr/>
        </p:nvSpPr>
        <p:spPr bwMode="gray">
          <a:xfrm>
            <a:off x="414999" y="4932727"/>
            <a:ext cx="1791306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95431E-F7ED-4727-B186-F7D160FC3F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873" y="2822634"/>
            <a:ext cx="1465558" cy="1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89119"/>
              </p:ext>
            </p:extLst>
          </p:nvPr>
        </p:nvGraphicFramePr>
        <p:xfrm>
          <a:off x="2679565" y="1882546"/>
          <a:ext cx="9097436" cy="17376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11810">
                  <a:extLst>
                    <a:ext uri="{9D8B030D-6E8A-4147-A177-3AD203B41FA5}">
                      <a16:colId xmlns:a16="http://schemas.microsoft.com/office/drawing/2014/main" val="1143327012"/>
                    </a:ext>
                  </a:extLst>
                </a:gridCol>
                <a:gridCol w="268993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62094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7TCA091720R0155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30M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7TCA091720R0156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24M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4994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7TCA091720R0154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SUSP EXIT SIGN 30M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7070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F84906F2-81A4-47E3-A22D-85A05D282394}"/>
              </a:ext>
            </a:extLst>
          </p:cNvPr>
          <p:cNvSpPr txBox="1"/>
          <p:nvPr/>
        </p:nvSpPr>
        <p:spPr bwMode="gray">
          <a:xfrm>
            <a:off x="414999" y="4932727"/>
            <a:ext cx="1791306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3734FF-BB87-40AB-9AB9-E6D4893143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3888" y="2577120"/>
            <a:ext cx="882859" cy="10727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A54EE0-C1AF-4F3B-A7E5-BB089E49BC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458" y="3494747"/>
            <a:ext cx="882859" cy="8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Distributor select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B7BDA9-78EF-4ABD-8395-ABE581132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collection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AFAC65C-6999-4B03-B033-F9E2DD8F3D1B}"/>
              </a:ext>
            </a:extLst>
          </p:cNvPr>
          <p:cNvSpPr txBox="1">
            <a:spLocks/>
          </p:cNvSpPr>
          <p:nvPr/>
        </p:nvSpPr>
        <p:spPr bwMode="gray">
          <a:xfrm>
            <a:off x="1798114" y="2489384"/>
            <a:ext cx="4011948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PRIMEVO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Available at your local wholesaler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Designed for escape route and open area lighting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Plug and play, maintained and non-maintained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Full LED range with best price / performance ratio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189A54-BF06-4ED5-B22F-7591B7FA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76" y="2468617"/>
            <a:ext cx="861132" cy="6860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50B8BC-FCA3-4FD6-8A73-14EDD6C8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0" y="3261300"/>
            <a:ext cx="604240" cy="48263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EEFFA11-22BE-4099-A554-9376E4674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825770-363A-4005-B900-AF23669A2FBE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438A5B5A-906B-4443-996E-37EBF455A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2508" y="688846"/>
            <a:ext cx="489307" cy="4893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25CC28F-D41D-42EF-9627-D9CD23BC4294}"/>
              </a:ext>
            </a:extLst>
          </p:cNvPr>
          <p:cNvSpPr txBox="1"/>
          <p:nvPr/>
        </p:nvSpPr>
        <p:spPr bwMode="gray">
          <a:xfrm>
            <a:off x="11089004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Projects</a:t>
            </a:r>
          </a:p>
        </p:txBody>
      </p:sp>
      <p:sp>
        <p:nvSpPr>
          <p:cNvPr id="33" name="TextBox 32">
            <a:hlinkClick r:id="rId8" action="ppaction://hlinksldjump"/>
            <a:extLst>
              <a:ext uri="{FF2B5EF4-FFF2-40B4-BE49-F238E27FC236}">
                <a16:creationId xmlns:a16="http://schemas.microsoft.com/office/drawing/2014/main" id="{8CC2E090-BE9E-4BC5-A8FE-092D440C4D89}"/>
              </a:ext>
            </a:extLst>
          </p:cNvPr>
          <p:cNvSpPr txBox="1"/>
          <p:nvPr/>
        </p:nvSpPr>
        <p:spPr bwMode="gray">
          <a:xfrm>
            <a:off x="10305817" y="655920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1EFA73DF-3CB0-4EE0-B84B-A8A162FE873E}"/>
              </a:ext>
            </a:extLst>
          </p:cNvPr>
          <p:cNvSpPr txBox="1"/>
          <p:nvPr/>
        </p:nvSpPr>
        <p:spPr bwMode="gray">
          <a:xfrm>
            <a:off x="11089004" y="688846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8" name="TextBox 17">
            <a:hlinkClick r:id="rId10" action="ppaction://hlinksldjump"/>
            <a:extLst>
              <a:ext uri="{FF2B5EF4-FFF2-40B4-BE49-F238E27FC236}">
                <a16:creationId xmlns:a16="http://schemas.microsoft.com/office/drawing/2014/main" id="{CAEED55A-F4D8-4731-B742-1768A0639312}"/>
              </a:ext>
            </a:extLst>
          </p:cNvPr>
          <p:cNvSpPr txBox="1"/>
          <p:nvPr/>
        </p:nvSpPr>
        <p:spPr bwMode="gray">
          <a:xfrm>
            <a:off x="339632" y="2442092"/>
            <a:ext cx="5526180" cy="15613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703B39D-9E11-4546-8643-1C36836DEE7A}"/>
              </a:ext>
            </a:extLst>
          </p:cNvPr>
          <p:cNvSpPr txBox="1">
            <a:spLocks/>
          </p:cNvSpPr>
          <p:nvPr/>
        </p:nvSpPr>
        <p:spPr bwMode="gray">
          <a:xfrm>
            <a:off x="8198225" y="4409044"/>
            <a:ext cx="3655914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OPTIMA</a:t>
            </a:r>
          </a:p>
          <a:p>
            <a:pPr>
              <a:spcBef>
                <a:spcPts val="0"/>
              </a:spcBef>
            </a:pPr>
            <a:r>
              <a:rPr lang="en-US"/>
              <a:t>All-rounder for every application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Robust with a high degree of Protection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Flexible, rotatable pictogram for wall mounting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Universally applicable as an escape sign and as an escape route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F70DDBA8-973A-471E-9F44-05A49466FE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368" y="4624351"/>
            <a:ext cx="888948" cy="803547"/>
          </a:xfrm>
          <a:prstGeom prst="rect">
            <a:avLst/>
          </a:prstGeom>
        </p:spPr>
      </p:pic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D74AD0CC-80F4-41B6-A68B-285B76BFD7B6}"/>
              </a:ext>
            </a:extLst>
          </p:cNvPr>
          <p:cNvSpPr txBox="1">
            <a:spLocks/>
          </p:cNvSpPr>
          <p:nvPr/>
        </p:nvSpPr>
        <p:spPr bwMode="gray">
          <a:xfrm>
            <a:off x="1794687" y="4346901"/>
            <a:ext cx="3351890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/>
              <a:t>NEL-3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5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Exit sign with 25 m recognition distance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One single version for wall and ceiling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Automatic Self Test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/>
              <a:t>IP54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38CF3D3B-F3FD-4209-BE62-CE1D20EE0C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2991" y="4978911"/>
            <a:ext cx="752381" cy="62542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57DCB8F8-C721-492E-8893-A99EE47EC2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6001" y="4396116"/>
            <a:ext cx="800092" cy="676569"/>
          </a:xfrm>
          <a:prstGeom prst="rect">
            <a:avLst/>
          </a:prstGeom>
        </p:spPr>
      </p:pic>
      <p:sp>
        <p:nvSpPr>
          <p:cNvPr id="42" name="ZoneTexte 41">
            <a:hlinkClick r:id="rId14" action="ppaction://hlinksldjump"/>
            <a:extLst>
              <a:ext uri="{FF2B5EF4-FFF2-40B4-BE49-F238E27FC236}">
                <a16:creationId xmlns:a16="http://schemas.microsoft.com/office/drawing/2014/main" id="{B70CDF8A-8CA4-4910-979B-BD67A333DE5C}"/>
              </a:ext>
            </a:extLst>
          </p:cNvPr>
          <p:cNvSpPr txBox="1"/>
          <p:nvPr/>
        </p:nvSpPr>
        <p:spPr bwMode="gray">
          <a:xfrm>
            <a:off x="6647231" y="4311233"/>
            <a:ext cx="5318448" cy="14297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" name="ZoneTexte 1">
            <a:hlinkClick r:id="rId15" action="ppaction://hlinksldjump"/>
            <a:extLst>
              <a:ext uri="{FF2B5EF4-FFF2-40B4-BE49-F238E27FC236}">
                <a16:creationId xmlns:a16="http://schemas.microsoft.com/office/drawing/2014/main" id="{73B9CD37-DBB0-491F-BB9D-DBA02D60E746}"/>
              </a:ext>
            </a:extLst>
          </p:cNvPr>
          <p:cNvSpPr txBox="1"/>
          <p:nvPr/>
        </p:nvSpPr>
        <p:spPr bwMode="gray">
          <a:xfrm>
            <a:off x="357992" y="4326373"/>
            <a:ext cx="5318448" cy="142675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4119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24 m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16969"/>
              </p:ext>
            </p:extLst>
          </p:nvPr>
        </p:nvGraphicFramePr>
        <p:xfrm>
          <a:off x="2679565" y="1882546"/>
          <a:ext cx="9097436" cy="8232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21079">
                  <a:extLst>
                    <a:ext uri="{9D8B030D-6E8A-4147-A177-3AD203B41FA5}">
                      <a16:colId xmlns:a16="http://schemas.microsoft.com/office/drawing/2014/main" val="1143327012"/>
                    </a:ext>
                  </a:extLst>
                </a:gridCol>
                <a:gridCol w="2390048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06942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7TCA091720R0156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24M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4994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1" action="ppaction://hlinksldjump"/>
            <a:extLst>
              <a:ext uri="{FF2B5EF4-FFF2-40B4-BE49-F238E27FC236}">
                <a16:creationId xmlns:a16="http://schemas.microsoft.com/office/drawing/2014/main" id="{F84906F2-81A4-47E3-A22D-85A05D282394}"/>
              </a:ext>
            </a:extLst>
          </p:cNvPr>
          <p:cNvSpPr txBox="1"/>
          <p:nvPr/>
        </p:nvSpPr>
        <p:spPr bwMode="gray">
          <a:xfrm>
            <a:off x="414999" y="4932727"/>
            <a:ext cx="1791306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3C09A9-2051-456A-B651-2A03604190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036" y="2812779"/>
            <a:ext cx="1057232" cy="9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30 m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39889"/>
              </p:ext>
            </p:extLst>
          </p:nvPr>
        </p:nvGraphicFramePr>
        <p:xfrm>
          <a:off x="2679565" y="1882546"/>
          <a:ext cx="9097436" cy="128043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3371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21079">
                  <a:extLst>
                    <a:ext uri="{9D8B030D-6E8A-4147-A177-3AD203B41FA5}">
                      <a16:colId xmlns:a16="http://schemas.microsoft.com/office/drawing/2014/main" val="1143327012"/>
                    </a:ext>
                  </a:extLst>
                </a:gridCol>
                <a:gridCol w="2532091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927384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88317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603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7TCA091720R0155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30M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49948"/>
                  </a:ext>
                </a:extLst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7TCA091720R0154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SUSP EXIT SIGN 30M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5243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F84906F2-81A4-47E3-A22D-85A05D282394}"/>
              </a:ext>
            </a:extLst>
          </p:cNvPr>
          <p:cNvSpPr txBox="1"/>
          <p:nvPr/>
        </p:nvSpPr>
        <p:spPr bwMode="gray">
          <a:xfrm>
            <a:off x="414999" y="4932727"/>
            <a:ext cx="1791306" cy="8400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3734FF-BB87-40AB-9AB9-E6D48931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842" y="2645269"/>
            <a:ext cx="1068706" cy="12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Recessed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E6F6A1F7-EFE8-46C9-BE54-B84CBCF90034}"/>
              </a:ext>
            </a:extLst>
          </p:cNvPr>
          <p:cNvSpPr txBox="1"/>
          <p:nvPr/>
        </p:nvSpPr>
        <p:spPr bwMode="gray">
          <a:xfrm>
            <a:off x="333264" y="5083728"/>
            <a:ext cx="1898208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A83DDD-C913-4BA5-9724-54AECFE692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51082">
            <a:off x="454638" y="2885010"/>
            <a:ext cx="1800487" cy="76682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3117CF-A431-F037-1C9B-AA2877C92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40976"/>
              </p:ext>
            </p:extLst>
          </p:nvPr>
        </p:nvGraphicFramePr>
        <p:xfrm>
          <a:off x="2777798" y="1710146"/>
          <a:ext cx="9112740" cy="49072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1893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619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76681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578586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61606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69979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Product ID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Technology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Round shaped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22262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/>
                        <a:t>EL2200R-M8/ST HE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2"/>
                        </a:rPr>
                        <a:t>7TCA309010R0045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>
                          <a:effectLst/>
                        </a:rPr>
                        <a:t>5520287062/50</a:t>
                      </a:r>
                      <a:endParaRPr lang="fr-FR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43493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/>
                        <a:t>EL2200R-M8/ST OA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3"/>
                        </a:rPr>
                        <a:t>7TCA309010R0049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>
                          <a:effectLst/>
                        </a:rPr>
                        <a:t>5520287064/50</a:t>
                      </a:r>
                      <a:endParaRPr lang="fr-FR" sz="105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22975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EL2200R-M3/DALI OA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4"/>
                        </a:rPr>
                        <a:t>7TCA305020R0039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5520237964/50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15907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/>
                        <a:t>EL2200R-M3/DALI ER</a:t>
                      </a:r>
                      <a:endParaRPr lang="fr-FR" sz="105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15"/>
                        </a:rPr>
                        <a:t>7TCA305020R0043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5520237961/50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17620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6"/>
                        </a:rPr>
                        <a:t>7TCA305020R0169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5520237161/50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85073082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7"/>
                        </a:rPr>
                        <a:t>7TCA305020R0165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5520237164/50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68092811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18"/>
                        </a:rPr>
                        <a:t>7TCA305020R0213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5520237161/50BT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02528424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19"/>
                        </a:rPr>
                        <a:t>7TCA305020R0214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5520237164/50BT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79028016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Square shaped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087989"/>
                  </a:ext>
                </a:extLst>
              </a:tr>
              <a:tr h="322475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EL2200RQ-M8/ST HE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050" b="1" dirty="0"/>
                    </a:p>
                    <a:p>
                      <a:r>
                        <a:rPr lang="fr-FR" sz="1050" b="1" dirty="0">
                          <a:hlinkClick r:id="rId20"/>
                        </a:rPr>
                        <a:t>7TCA309010R0046</a:t>
                      </a:r>
                      <a:endParaRPr lang="fr-FR" sz="105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5520287072/50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dirty="0"/>
                        <a:t>EL2200RQ-M8/ST OA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21"/>
                        </a:rPr>
                        <a:t>7TCA309010R0050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5520287074/50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68055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EL2200RQ-M3/DALI OA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22"/>
                        </a:rPr>
                        <a:t>7TCA305020R0040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5520237974/50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23213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EL2200RQ-M3/DALI ER</a:t>
                      </a:r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hlinkClick r:id="rId23"/>
                        </a:rPr>
                        <a:t>7TCA305020R0044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 dirty="0">
                          <a:effectLst/>
                        </a:rPr>
                        <a:t>5520237971/50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24308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EL2200RQ-M3/COM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4"/>
                        </a:rPr>
                        <a:t>7TCA305020R0170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5520237171/50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57823960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EL2200RQ-M3/COM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5"/>
                        </a:rPr>
                        <a:t>7TCA305020R0166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5520237174/50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86677129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EL2200RQ-M3/BT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26"/>
                        </a:rPr>
                        <a:t>7TCA305020R0215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5520237171/50BT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38133963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+mn-lt"/>
                        </a:rPr>
                        <a:t>EL2200RQ-M3/BT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latin typeface="+mn-lt"/>
                          <a:hlinkClick r:id="rId27"/>
                        </a:rPr>
                        <a:t>7TCA305020R0216</a:t>
                      </a:r>
                      <a:endParaRPr lang="fr-FR" sz="105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5520237174/50BT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27261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Surface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0" action="ppaction://hlinksldjump"/>
            <a:extLst>
              <a:ext uri="{FF2B5EF4-FFF2-40B4-BE49-F238E27FC236}">
                <a16:creationId xmlns:a16="http://schemas.microsoft.com/office/drawing/2014/main" id="{E6F6A1F7-EFE8-46C9-BE54-B84CBCF90034}"/>
              </a:ext>
            </a:extLst>
          </p:cNvPr>
          <p:cNvSpPr txBox="1"/>
          <p:nvPr/>
        </p:nvSpPr>
        <p:spPr bwMode="gray">
          <a:xfrm>
            <a:off x="333264" y="5083728"/>
            <a:ext cx="1898208" cy="6890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F7E978-A75D-4FE9-BB10-D5BE05BC32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8" y="2868879"/>
            <a:ext cx="1311819" cy="935183"/>
          </a:xfrm>
          <a:prstGeom prst="rect">
            <a:avLst/>
          </a:prstGeom>
        </p:spPr>
      </p:pic>
      <p:sp>
        <p:nvSpPr>
          <p:cNvPr id="21" name="ZoneTexte 20">
            <a:hlinkClick r:id="rId12"/>
            <a:extLst>
              <a:ext uri="{FF2B5EF4-FFF2-40B4-BE49-F238E27FC236}">
                <a16:creationId xmlns:a16="http://schemas.microsoft.com/office/drawing/2014/main" id="{382E4EA2-44B2-4E94-8CCC-6D5BE26376C9}"/>
              </a:ext>
            </a:extLst>
          </p:cNvPr>
          <p:cNvSpPr txBox="1"/>
          <p:nvPr/>
        </p:nvSpPr>
        <p:spPr bwMode="gray">
          <a:xfrm>
            <a:off x="2761982" y="4199211"/>
            <a:ext cx="8972912" cy="23368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ZoneTexte 21">
            <a:hlinkClick r:id="rId13"/>
            <a:extLst>
              <a:ext uri="{FF2B5EF4-FFF2-40B4-BE49-F238E27FC236}">
                <a16:creationId xmlns:a16="http://schemas.microsoft.com/office/drawing/2014/main" id="{9516C91A-5649-4160-ACC3-300D6EB4DFBB}"/>
              </a:ext>
            </a:extLst>
          </p:cNvPr>
          <p:cNvSpPr txBox="1"/>
          <p:nvPr/>
        </p:nvSpPr>
        <p:spPr bwMode="gray">
          <a:xfrm>
            <a:off x="2705117" y="4548997"/>
            <a:ext cx="8931353" cy="2124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3" name="ZoneTexte 22">
            <a:hlinkClick r:id="rId14"/>
            <a:extLst>
              <a:ext uri="{FF2B5EF4-FFF2-40B4-BE49-F238E27FC236}">
                <a16:creationId xmlns:a16="http://schemas.microsoft.com/office/drawing/2014/main" id="{E242FE1E-F91A-401E-89CD-3FFD46284550}"/>
              </a:ext>
            </a:extLst>
          </p:cNvPr>
          <p:cNvSpPr txBox="1"/>
          <p:nvPr/>
        </p:nvSpPr>
        <p:spPr bwMode="gray">
          <a:xfrm>
            <a:off x="2782761" y="4812721"/>
            <a:ext cx="8931353" cy="2636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5" name="ZoneTexte 24">
            <a:hlinkClick r:id="rId15"/>
            <a:extLst>
              <a:ext uri="{FF2B5EF4-FFF2-40B4-BE49-F238E27FC236}">
                <a16:creationId xmlns:a16="http://schemas.microsoft.com/office/drawing/2014/main" id="{AF0F8A8C-16A6-4234-98F6-0819DC2028FE}"/>
              </a:ext>
            </a:extLst>
          </p:cNvPr>
          <p:cNvSpPr txBox="1"/>
          <p:nvPr/>
        </p:nvSpPr>
        <p:spPr bwMode="gray">
          <a:xfrm>
            <a:off x="2746678" y="3579556"/>
            <a:ext cx="8823281" cy="2124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6" name="ZoneTexte 25">
            <a:hlinkClick r:id="rId16"/>
            <a:extLst>
              <a:ext uri="{FF2B5EF4-FFF2-40B4-BE49-F238E27FC236}">
                <a16:creationId xmlns:a16="http://schemas.microsoft.com/office/drawing/2014/main" id="{FBA56C4F-DF14-435C-A4CF-E08A3B5307AF}"/>
              </a:ext>
            </a:extLst>
          </p:cNvPr>
          <p:cNvSpPr txBox="1"/>
          <p:nvPr/>
        </p:nvSpPr>
        <p:spPr bwMode="gray">
          <a:xfrm>
            <a:off x="2759152" y="2371461"/>
            <a:ext cx="8823281" cy="2124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7" name="ZoneTexte 26">
            <a:hlinkClick r:id="rId17"/>
            <a:extLst>
              <a:ext uri="{FF2B5EF4-FFF2-40B4-BE49-F238E27FC236}">
                <a16:creationId xmlns:a16="http://schemas.microsoft.com/office/drawing/2014/main" id="{5B25D025-9040-442B-AE6E-BFF0AEF67E61}"/>
              </a:ext>
            </a:extLst>
          </p:cNvPr>
          <p:cNvSpPr txBox="1"/>
          <p:nvPr/>
        </p:nvSpPr>
        <p:spPr bwMode="gray">
          <a:xfrm>
            <a:off x="2782761" y="2682792"/>
            <a:ext cx="8834404" cy="2124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8" name="ZoneTexte 27">
            <a:hlinkClick r:id="rId18"/>
            <a:extLst>
              <a:ext uri="{FF2B5EF4-FFF2-40B4-BE49-F238E27FC236}">
                <a16:creationId xmlns:a16="http://schemas.microsoft.com/office/drawing/2014/main" id="{A053941F-C21C-4F01-B449-075C6FD66345}"/>
              </a:ext>
            </a:extLst>
          </p:cNvPr>
          <p:cNvSpPr txBox="1"/>
          <p:nvPr/>
        </p:nvSpPr>
        <p:spPr bwMode="gray">
          <a:xfrm>
            <a:off x="2759151" y="2983606"/>
            <a:ext cx="8823281" cy="20334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ZoneTexte 28">
            <a:hlinkClick r:id="rId19"/>
            <a:extLst>
              <a:ext uri="{FF2B5EF4-FFF2-40B4-BE49-F238E27FC236}">
                <a16:creationId xmlns:a16="http://schemas.microsoft.com/office/drawing/2014/main" id="{CA5DF98B-DF16-485B-8C34-83EFB19AF17F}"/>
              </a:ext>
            </a:extLst>
          </p:cNvPr>
          <p:cNvSpPr txBox="1"/>
          <p:nvPr/>
        </p:nvSpPr>
        <p:spPr bwMode="gray">
          <a:xfrm>
            <a:off x="2761982" y="3312021"/>
            <a:ext cx="8823281" cy="1960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B04CF6-95C9-5328-EC3E-FCCC0201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65273"/>
              </p:ext>
            </p:extLst>
          </p:nvPr>
        </p:nvGraphicFramePr>
        <p:xfrm>
          <a:off x="2705119" y="1745957"/>
          <a:ext cx="9112740" cy="493776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189306">
                  <a:extLst>
                    <a:ext uri="{9D8B030D-6E8A-4147-A177-3AD203B41FA5}">
                      <a16:colId xmlns:a16="http://schemas.microsoft.com/office/drawing/2014/main" val="1543497060"/>
                    </a:ext>
                  </a:extLst>
                </a:gridCol>
                <a:gridCol w="1961966">
                  <a:extLst>
                    <a:ext uri="{9D8B030D-6E8A-4147-A177-3AD203B41FA5}">
                      <a16:colId xmlns:a16="http://schemas.microsoft.com/office/drawing/2014/main" val="3333180466"/>
                    </a:ext>
                  </a:extLst>
                </a:gridCol>
                <a:gridCol w="1696456">
                  <a:extLst>
                    <a:ext uri="{9D8B030D-6E8A-4147-A177-3AD203B41FA5}">
                      <a16:colId xmlns:a16="http://schemas.microsoft.com/office/drawing/2014/main" val="3172560293"/>
                    </a:ext>
                  </a:extLst>
                </a:gridCol>
                <a:gridCol w="1648943">
                  <a:extLst>
                    <a:ext uri="{9D8B030D-6E8A-4147-A177-3AD203B41FA5}">
                      <a16:colId xmlns:a16="http://schemas.microsoft.com/office/drawing/2014/main" val="1586360305"/>
                    </a:ext>
                  </a:extLst>
                </a:gridCol>
                <a:gridCol w="1616069">
                  <a:extLst>
                    <a:ext uri="{9D8B030D-6E8A-4147-A177-3AD203B41FA5}">
                      <a16:colId xmlns:a16="http://schemas.microsoft.com/office/drawing/2014/main" val="1086251648"/>
                    </a:ext>
                  </a:extLst>
                </a:gridCol>
              </a:tblGrid>
              <a:tr h="233862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Product ID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Technology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68719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EL2200W-M8/ST 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20"/>
                        </a:rPr>
                        <a:t>7TCA309010R0044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effectLst/>
                        </a:rPr>
                        <a:t>5523287057/50</a:t>
                      </a:r>
                      <a:endParaRPr lang="fr-FR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673521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EL2200S-M8/ST HE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2"/>
                        </a:rPr>
                        <a:t>7TCA309010R0047</a:t>
                      </a:r>
                      <a:endParaRPr lang="fr-FR" sz="10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5520287052/50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3666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EL2200S-M8/ST HO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3"/>
                        </a:rPr>
                        <a:t>7TCA309010R0048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5520287059/50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91304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EL2200S-M8/ST OA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21"/>
                        </a:rPr>
                        <a:t>7TCA309010R0051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5520287054/50</a:t>
                      </a:r>
                      <a:endParaRPr lang="fr-FR" sz="1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8816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EL2200W-M3/DALI 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5"/>
                        </a:rPr>
                        <a:t>7TCA305020R0036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effectLst/>
                        </a:rPr>
                        <a:t>5523237957/50</a:t>
                      </a:r>
                      <a:endParaRPr lang="fr-FR" sz="10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46152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EL2200S-M3/DALI HE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6"/>
                        </a:rPr>
                        <a:t>7TCA305020R0037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5520237958/50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71633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/>
                        <a:t>EL2200S-M3/DALI HO</a:t>
                      </a:r>
                      <a:endParaRPr lang="fr-FR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7"/>
                        </a:rPr>
                        <a:t>7TCA305020R0038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5520237959/50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4312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EL2200S-M3/DALI OA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8"/>
                        </a:rPr>
                        <a:t>7TCA305020R0041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5520237954/50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50011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dirty="0"/>
                        <a:t>EL2200S-M3/DALI ER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hlinkClick r:id="rId19"/>
                        </a:rPr>
                        <a:t>7TCA305020R0042</a:t>
                      </a:r>
                      <a:endParaRPr lang="fr-FR" sz="10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effectLst/>
                        </a:rPr>
                        <a:t>5520237951/50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268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HO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2"/>
                        </a:rPr>
                        <a:t>7TCA305020R0164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5520237159/50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7846183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3"/>
                        </a:rPr>
                        <a:t>7TCA305020R0163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5520237158/50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28639679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EL2200W-M3/COM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4"/>
                        </a:rPr>
                        <a:t>7TCA305020R0162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5523237157/50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42375290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5"/>
                        </a:rPr>
                        <a:t>7TCA305020R0168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9496650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6"/>
                        </a:rPr>
                        <a:t>7TCA305020R0167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89339679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7"/>
                        </a:rPr>
                        <a:t>7TCA305020R0244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5520237159/50BT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230038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8"/>
                        </a:rPr>
                        <a:t>7TCA305020R0243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5520237158/50BT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91377568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EL2200W-M3/BT 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9"/>
                        </a:rPr>
                        <a:t>7TCA305020R0246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5523237157/50BT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30164002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30"/>
                        </a:rPr>
                        <a:t>7TCA305020R0242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5520237151/50BT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9534577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OA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31"/>
                        </a:rPr>
                        <a:t>7TCA305020R0245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5520237154/50BT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9968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86861"/>
              </p:ext>
            </p:extLst>
          </p:nvPr>
        </p:nvGraphicFramePr>
        <p:xfrm>
          <a:off x="2679565" y="1856840"/>
          <a:ext cx="9097436" cy="209690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76244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48315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endParaRPr lang="fr-FR" sz="500"/>
                    </a:p>
                    <a:p>
                      <a:r>
                        <a:rPr lang="fr-FR" sz="1200" b="1"/>
                        <a:t>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80379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r>
                        <a:rPr lang="fr-FR" sz="1200" dirty="0"/>
                        <a:t>XT3300S-M8/ST 22M 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r>
                        <a:rPr lang="fr-FR" sz="1200" b="1" dirty="0">
                          <a:hlinkClick r:id="rId10"/>
                        </a:rPr>
                        <a:t>7TCA309010R0042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4510286052/50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1678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00"/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b="1"/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/>
                        <a:t>Recessed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49092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endParaRPr lang="pt-BR" sz="1200"/>
                    </a:p>
                    <a:p>
                      <a:r>
                        <a:rPr lang="pt-BR" sz="1200"/>
                        <a:t>XT3300R-M8/ST 22M ALU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  <a:p>
                      <a:r>
                        <a:rPr lang="pt-BR" sz="1200" b="1" dirty="0">
                          <a:hlinkClick r:id="rId11"/>
                        </a:rPr>
                        <a:t>7TCA309010R0043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4510286062/50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479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A0BFB9-0632-4FE6-BF27-44C8C71CF7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199" y="3284075"/>
            <a:ext cx="933560" cy="874098"/>
          </a:xfrm>
          <a:prstGeom prst="rect">
            <a:avLst/>
          </a:prstGeom>
        </p:spPr>
      </p:pic>
      <p:sp>
        <p:nvSpPr>
          <p:cNvPr id="3" name="TextBox 2">
            <a:hlinkClick r:id="rId13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14999" y="5075339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705516-E9A7-42FE-A159-8688FA32A8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891" y="2454499"/>
            <a:ext cx="981349" cy="8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08936"/>
              </p:ext>
            </p:extLst>
          </p:nvPr>
        </p:nvGraphicFramePr>
        <p:xfrm>
          <a:off x="2679565" y="1876491"/>
          <a:ext cx="9179852" cy="288938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51387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3298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2799870958"/>
                    </a:ext>
                  </a:extLst>
                </a:gridCol>
                <a:gridCol w="128357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1173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Recessed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endParaRPr lang="pt-BR" sz="1100"/>
                    </a:p>
                    <a:p>
                      <a:r>
                        <a:rPr lang="pt-BR" sz="1100"/>
                        <a:t>XT3300R-M3/DALI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  <a:p>
                      <a:r>
                        <a:rPr lang="pt-BR" sz="1100" b="1" dirty="0">
                          <a:hlinkClick r:id="rId10"/>
                        </a:rPr>
                        <a:t>7TCA305020R0033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effectLst/>
                      </a:endParaRPr>
                    </a:p>
                    <a:p>
                      <a:r>
                        <a:rPr lang="fr-FR" sz="1100">
                          <a:effectLst/>
                        </a:rPr>
                        <a:t>4510236962/50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96154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endParaRPr lang="pt-BR" sz="1100"/>
                    </a:p>
                    <a:p>
                      <a:r>
                        <a:rPr lang="pt-BR" sz="1100"/>
                        <a:t>XT3300R-M3/DALI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  <a:p>
                      <a:r>
                        <a:rPr lang="pt-BR" sz="1100" b="1" dirty="0">
                          <a:hlinkClick r:id="rId11"/>
                        </a:rPr>
                        <a:t>7TCA305020R0035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  <a:p>
                      <a:r>
                        <a:rPr lang="fr-FR" sz="1100">
                          <a:effectLst/>
                        </a:rPr>
                        <a:t>4510236963/50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58549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Surface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74644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endParaRPr lang="pt-BR" sz="1100"/>
                    </a:p>
                    <a:p>
                      <a:r>
                        <a:rPr lang="pt-BR" sz="1100"/>
                        <a:t>XT3300S-M3/DALI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  <a:p>
                      <a:r>
                        <a:rPr lang="pt-BR" sz="1100" b="1" dirty="0">
                          <a:hlinkClick r:id="rId12"/>
                        </a:rPr>
                        <a:t>7TCA305020R0032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>
                        <a:effectLst/>
                      </a:endParaRPr>
                    </a:p>
                    <a:p>
                      <a:r>
                        <a:rPr lang="fr-FR" sz="1100">
                          <a:effectLst/>
                        </a:rPr>
                        <a:t>4510236952/50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60787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endParaRPr lang="pt-BR" sz="1100"/>
                    </a:p>
                    <a:p>
                      <a:r>
                        <a:rPr lang="pt-BR" sz="1100"/>
                        <a:t>XT3300S-M3/DALI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  <a:p>
                      <a:r>
                        <a:rPr lang="pt-BR" sz="1100" b="1" dirty="0">
                          <a:hlinkClick r:id="rId13"/>
                        </a:rPr>
                        <a:t>7TCA305020R0034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  <a:p>
                      <a:r>
                        <a:rPr lang="fr-FR" sz="1100">
                          <a:effectLst/>
                        </a:rPr>
                        <a:t>4513216953/50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155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4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68456" y="5049441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Content Placeholder 26">
            <a:extLst>
              <a:ext uri="{FF2B5EF4-FFF2-40B4-BE49-F238E27FC236}">
                <a16:creationId xmlns:a16="http://schemas.microsoft.com/office/drawing/2014/main" id="{0D537493-E7C0-426C-9A77-07DC65C39B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 bwMode="gray">
          <a:xfrm>
            <a:off x="1119066" y="2525224"/>
            <a:ext cx="1056985" cy="98966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A2DE45D-47E6-4FE7-B64B-3B40B56CC6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946" y="3736747"/>
            <a:ext cx="1056985" cy="9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GUIDEWAY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Guideway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40587"/>
              </p:ext>
            </p:extLst>
          </p:nvPr>
        </p:nvGraphicFramePr>
        <p:xfrm>
          <a:off x="2679565" y="1856840"/>
          <a:ext cx="9097436" cy="4596263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85741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62065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2466963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Surface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89990760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0"/>
                        </a:rPr>
                        <a:t>7TCA305020R0156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11977441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4510236153/50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1"/>
                        </a:rPr>
                        <a:t>7TCA305020R0158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XT3300S-M3/COM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90277518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4510236152/50BT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7TCA305020R0293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22M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89169235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4513216153/50BT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7TCA305020R0307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+mn-lt"/>
                        </a:rPr>
                        <a:t>XT3300S-M3/BT 32M ALU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21769406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Recessed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72072925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4510236162/50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4"/>
                        </a:rPr>
                        <a:t>7TCA305020R0157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22M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03267393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4510236162/50BT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7TCA305020R0210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22M ALU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81098707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4510236163/50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6"/>
                        </a:rPr>
                        <a:t>7TCA305020R0159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XT3300R-M3/COM 32M ALU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98849402"/>
                  </a:ext>
                </a:extLst>
              </a:tr>
              <a:tr h="408399">
                <a:tc>
                  <a:txBody>
                    <a:bodyPr/>
                    <a:lstStyle/>
                    <a:p>
                      <a:r>
                        <a:rPr lang="fr-FR" sz="1100" b="0">
                          <a:solidFill>
                            <a:schemeClr val="tx1"/>
                          </a:solidFill>
                          <a:latin typeface="+mn-lt"/>
                        </a:rPr>
                        <a:t>4510236163/50BT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7TCA305020R0211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XT3300R-M3/BT 32M ALU</a:t>
                      </a:r>
                      <a:endParaRPr lang="fr-FR" sz="1100" b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47432714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A0BFB9-0632-4FE6-BF27-44C8C71CF7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199" y="3284075"/>
            <a:ext cx="933560" cy="874098"/>
          </a:xfrm>
          <a:prstGeom prst="rect">
            <a:avLst/>
          </a:prstGeom>
        </p:spPr>
      </p:pic>
      <p:sp>
        <p:nvSpPr>
          <p:cNvPr id="3" name="TextBox 2">
            <a:hlinkClick r:id="rId19" action="ppaction://hlinksldjump"/>
            <a:extLst>
              <a:ext uri="{FF2B5EF4-FFF2-40B4-BE49-F238E27FC236}">
                <a16:creationId xmlns:a16="http://schemas.microsoft.com/office/drawing/2014/main" id="{B26CC27F-9A25-46A5-8575-FECC8F137314}"/>
              </a:ext>
            </a:extLst>
          </p:cNvPr>
          <p:cNvSpPr txBox="1"/>
          <p:nvPr/>
        </p:nvSpPr>
        <p:spPr bwMode="gray">
          <a:xfrm>
            <a:off x="414999" y="5075339"/>
            <a:ext cx="1707595" cy="69744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705516-E9A7-42FE-A159-8688FA32A8C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1891" y="2454499"/>
            <a:ext cx="981349" cy="8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PRIMEVO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Primevo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60863"/>
              </p:ext>
            </p:extLst>
          </p:nvPr>
        </p:nvGraphicFramePr>
        <p:xfrm>
          <a:off x="2679565" y="1882546"/>
          <a:ext cx="9097436" cy="216972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407243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00808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15545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505537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17609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33103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XT200ST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7TCA091720R0192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200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  <a:tr h="433103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XT100ST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7TCA091160R0583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EXIT SIGN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6977179"/>
                  </a:ext>
                </a:extLst>
              </a:tr>
              <a:tr h="433103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SM100ST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7TCA091720R0193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S. MT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69548803"/>
                  </a:ext>
                </a:extLst>
              </a:tr>
              <a:tr h="462841">
                <a:tc>
                  <a:txBody>
                    <a:bodyPr/>
                    <a:lstStyle/>
                    <a:p>
                      <a:r>
                        <a:rPr lang="fr-FR" sz="1200">
                          <a:latin typeface="+mn-lt"/>
                        </a:rPr>
                        <a:t>RS100ST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3"/>
                        </a:rPr>
                        <a:t>7TCA091720R0191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PRIMEVO ESC R. REC 100 ST</a:t>
                      </a:r>
                      <a:endParaRPr lang="fr-FR" sz="12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4287120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4" action="ppaction://hlinksldjump"/>
            <a:extLst>
              <a:ext uri="{FF2B5EF4-FFF2-40B4-BE49-F238E27FC236}">
                <a16:creationId xmlns:a16="http://schemas.microsoft.com/office/drawing/2014/main" id="{CCCD7F6B-3878-4445-9896-C0501884BAA1}"/>
              </a:ext>
            </a:extLst>
          </p:cNvPr>
          <p:cNvSpPr txBox="1"/>
          <p:nvPr/>
        </p:nvSpPr>
        <p:spPr bwMode="gray">
          <a:xfrm>
            <a:off x="411061" y="5032663"/>
            <a:ext cx="1711533" cy="7310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56B9DC-107D-434F-AA13-E363B83765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1686" y="2458543"/>
            <a:ext cx="707352" cy="557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6DBE3-C81E-430A-AF60-1654C31E16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449" y="2830381"/>
            <a:ext cx="658290" cy="707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3166B4-17C6-4698-B262-71BC78D396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1667" y="3962305"/>
            <a:ext cx="555160" cy="493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A4E631-5F94-475B-9DDE-4C40DA6DBC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6592" y="3521314"/>
            <a:ext cx="679636" cy="4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93844"/>
              </p:ext>
            </p:extLst>
          </p:nvPr>
        </p:nvGraphicFramePr>
        <p:xfrm>
          <a:off x="2679565" y="1882546"/>
          <a:ext cx="9097436" cy="8119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720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3210002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96766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778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5178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76700">
                <a:tc>
                  <a:txBody>
                    <a:bodyPr/>
                    <a:lstStyle/>
                    <a:p>
                      <a:r>
                        <a:rPr lang="fr-FR" sz="1100">
                          <a:latin typeface="+mn-lt"/>
                        </a:rPr>
                        <a:t>TW500DA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0"/>
                        </a:rPr>
                        <a:t>7TCA305020R0023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MIREVO TWIN SP DALI 500LM NM3HR</a:t>
                      </a:r>
                      <a:endParaRPr lang="fr-FR" sz="110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4" name="ZoneTexte 3">
            <a:hlinkClick r:id="rId11" action="ppaction://hlinksldjump"/>
            <a:extLst>
              <a:ext uri="{FF2B5EF4-FFF2-40B4-BE49-F238E27FC236}">
                <a16:creationId xmlns:a16="http://schemas.microsoft.com/office/drawing/2014/main" id="{68CA06DF-6C54-4DBB-B6E5-16134A088042}"/>
              </a:ext>
            </a:extLst>
          </p:cNvPr>
          <p:cNvSpPr txBox="1"/>
          <p:nvPr/>
        </p:nvSpPr>
        <p:spPr bwMode="gray">
          <a:xfrm>
            <a:off x="333264" y="5069150"/>
            <a:ext cx="2141738" cy="6076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46B616-FAFB-4BED-85B4-AF97F3ADA4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78" y="2763648"/>
            <a:ext cx="1219200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MIREVO TWINSPOT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515359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MIREVO TWINSPOT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0752"/>
              </p:ext>
            </p:extLst>
          </p:nvPr>
        </p:nvGraphicFramePr>
        <p:xfrm>
          <a:off x="2679565" y="1882546"/>
          <a:ext cx="9097436" cy="81198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547202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val="3234530020"/>
                    </a:ext>
                  </a:extLst>
                </a:gridCol>
                <a:gridCol w="2379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798362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778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5178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76700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TW500BT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7TCA305060R0009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Mirevo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4265246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4" name="ZoneTexte 3">
            <a:hlinkClick r:id="rId11" action="ppaction://hlinksldjump"/>
            <a:extLst>
              <a:ext uri="{FF2B5EF4-FFF2-40B4-BE49-F238E27FC236}">
                <a16:creationId xmlns:a16="http://schemas.microsoft.com/office/drawing/2014/main" id="{68CA06DF-6C54-4DBB-B6E5-16134A088042}"/>
              </a:ext>
            </a:extLst>
          </p:cNvPr>
          <p:cNvSpPr txBox="1"/>
          <p:nvPr/>
        </p:nvSpPr>
        <p:spPr bwMode="gray">
          <a:xfrm>
            <a:off x="333264" y="5069150"/>
            <a:ext cx="2141738" cy="6076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246B616-FAFB-4BED-85B4-AF97F3ADA4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78" y="2763648"/>
            <a:ext cx="1219200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99783" y="1931195"/>
            <a:ext cx="3372006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Clearly visible in daylight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Uniform light distribution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In harmony with interior spaces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581813" cy="1853868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/>
                </a:solidFill>
              </a:rPr>
              <a:t>TECHNOLOGIES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Self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DALI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Naveo®Pro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4437903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43579" y="4345019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Innovative and stylish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GUIDEWAY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499782" y="4412408"/>
            <a:ext cx="1510859" cy="17095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22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32 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/>
          </a:p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0592C-D0E7-409B-B82B-49B0C9D962FA}"/>
              </a:ext>
            </a:extLst>
          </p:cNvPr>
          <p:cNvSpPr/>
          <p:nvPr/>
        </p:nvSpPr>
        <p:spPr>
          <a:xfrm>
            <a:off x="9200592" y="4148589"/>
            <a:ext cx="25601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GUIDEWAY web page</a:t>
            </a:r>
            <a:endParaRPr lang="fr-FR" sz="14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chemeClr val="accent1"/>
              </a:solidFill>
            </a:endParaRPr>
          </a:p>
          <a:p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/>
              <a:t>Architectural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4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5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6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7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A1A047-F12B-45DE-BF68-22604CA17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45" y="2704706"/>
            <a:ext cx="864302" cy="8092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A9A067-3C72-4B4E-9AE9-B2B4C5455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3417" y="4450130"/>
            <a:ext cx="390871" cy="268290"/>
          </a:xfrm>
          <a:prstGeom prst="rect">
            <a:avLst/>
          </a:prstGeom>
        </p:spPr>
      </p:pic>
      <p:sp>
        <p:nvSpPr>
          <p:cNvPr id="7" name="TextBox 6">
            <a:hlinkClick r:id="rId10" action="ppaction://hlinksldjump"/>
            <a:extLst>
              <a:ext uri="{FF2B5EF4-FFF2-40B4-BE49-F238E27FC236}">
                <a16:creationId xmlns:a16="http://schemas.microsoft.com/office/drawing/2014/main" id="{BD90E6C8-EA7B-457F-8679-0B132F7D05CD}"/>
              </a:ext>
            </a:extLst>
          </p:cNvPr>
          <p:cNvSpPr txBox="1"/>
          <p:nvPr/>
        </p:nvSpPr>
        <p:spPr bwMode="gray">
          <a:xfrm>
            <a:off x="8263156" y="2123099"/>
            <a:ext cx="1240328" cy="3607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1" action="ppaction://hlinksldjump"/>
            <a:extLst>
              <a:ext uri="{FF2B5EF4-FFF2-40B4-BE49-F238E27FC236}">
                <a16:creationId xmlns:a16="http://schemas.microsoft.com/office/drawing/2014/main" id="{B147B3A9-1E45-4A55-8ADB-3CDE42AFFA03}"/>
              </a:ext>
            </a:extLst>
          </p:cNvPr>
          <p:cNvSpPr txBox="1"/>
          <p:nvPr/>
        </p:nvSpPr>
        <p:spPr bwMode="gray">
          <a:xfrm>
            <a:off x="4393417" y="4412408"/>
            <a:ext cx="1606129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0" name="TextBox 9">
            <a:hlinkClick r:id="rId12" action="ppaction://hlinksldjump"/>
            <a:extLst>
              <a:ext uri="{FF2B5EF4-FFF2-40B4-BE49-F238E27FC236}">
                <a16:creationId xmlns:a16="http://schemas.microsoft.com/office/drawing/2014/main" id="{14EF9EDA-B909-494E-AD2F-4012AAB3B2B4}"/>
              </a:ext>
            </a:extLst>
          </p:cNvPr>
          <p:cNvSpPr txBox="1"/>
          <p:nvPr/>
        </p:nvSpPr>
        <p:spPr bwMode="gray">
          <a:xfrm>
            <a:off x="10271451" y="2141313"/>
            <a:ext cx="1581813" cy="26776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3" action="ppaction://hlinksldjump"/>
            <a:extLst>
              <a:ext uri="{FF2B5EF4-FFF2-40B4-BE49-F238E27FC236}">
                <a16:creationId xmlns:a16="http://schemas.microsoft.com/office/drawing/2014/main" id="{0539A93F-494E-449F-8373-1C022356237A}"/>
              </a:ext>
            </a:extLst>
          </p:cNvPr>
          <p:cNvSpPr txBox="1"/>
          <p:nvPr/>
        </p:nvSpPr>
        <p:spPr bwMode="gray">
          <a:xfrm>
            <a:off x="332367" y="4498805"/>
            <a:ext cx="1314773" cy="28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33">
            <a:hlinkClick r:id="rId14" action="ppaction://hlinksldjump"/>
            <a:extLst>
              <a:ext uri="{FF2B5EF4-FFF2-40B4-BE49-F238E27FC236}">
                <a16:creationId xmlns:a16="http://schemas.microsoft.com/office/drawing/2014/main" id="{6ED4B948-A249-4036-AADC-6DEEC494B0DE}"/>
              </a:ext>
            </a:extLst>
          </p:cNvPr>
          <p:cNvSpPr txBox="1"/>
          <p:nvPr/>
        </p:nvSpPr>
        <p:spPr bwMode="gray">
          <a:xfrm>
            <a:off x="308233" y="4794700"/>
            <a:ext cx="1314773" cy="28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5" action="ppaction://hlinksldjump"/>
            <a:extLst>
              <a:ext uri="{FF2B5EF4-FFF2-40B4-BE49-F238E27FC236}">
                <a16:creationId xmlns:a16="http://schemas.microsoft.com/office/drawing/2014/main" id="{01E0FD6F-89B9-4819-B137-82E450835838}"/>
              </a:ext>
            </a:extLst>
          </p:cNvPr>
          <p:cNvSpPr txBox="1"/>
          <p:nvPr/>
        </p:nvSpPr>
        <p:spPr bwMode="gray">
          <a:xfrm>
            <a:off x="6174430" y="2149169"/>
            <a:ext cx="1199626" cy="260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Box 38">
            <a:hlinkClick r:id="rId16" action="ppaction://hlinksldjump"/>
            <a:extLst>
              <a:ext uri="{FF2B5EF4-FFF2-40B4-BE49-F238E27FC236}">
                <a16:creationId xmlns:a16="http://schemas.microsoft.com/office/drawing/2014/main" id="{90656261-1C4D-48A9-97DC-3E5263DFBD8F}"/>
              </a:ext>
            </a:extLst>
          </p:cNvPr>
          <p:cNvSpPr txBox="1"/>
          <p:nvPr/>
        </p:nvSpPr>
        <p:spPr bwMode="gray">
          <a:xfrm>
            <a:off x="6187641" y="2432318"/>
            <a:ext cx="1199626" cy="260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ZoneTexte 12">
            <a:hlinkClick r:id="rId17" action="ppaction://hlinksldjump"/>
            <a:extLst>
              <a:ext uri="{FF2B5EF4-FFF2-40B4-BE49-F238E27FC236}">
                <a16:creationId xmlns:a16="http://schemas.microsoft.com/office/drawing/2014/main" id="{5D8BF179-BBDB-45EF-B797-E7EB386AAFA4}"/>
              </a:ext>
            </a:extLst>
          </p:cNvPr>
          <p:cNvSpPr txBox="1"/>
          <p:nvPr/>
        </p:nvSpPr>
        <p:spPr bwMode="gray">
          <a:xfrm>
            <a:off x="2409258" y="4507709"/>
            <a:ext cx="1024653" cy="28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5" name="ZoneTexte 44">
            <a:hlinkClick r:id="rId18" action="ppaction://hlinksldjump"/>
            <a:extLst>
              <a:ext uri="{FF2B5EF4-FFF2-40B4-BE49-F238E27FC236}">
                <a16:creationId xmlns:a16="http://schemas.microsoft.com/office/drawing/2014/main" id="{7FFEF6EB-9DFD-465F-BC93-3764E594CF89}"/>
              </a:ext>
            </a:extLst>
          </p:cNvPr>
          <p:cNvSpPr txBox="1"/>
          <p:nvPr/>
        </p:nvSpPr>
        <p:spPr bwMode="gray">
          <a:xfrm>
            <a:off x="2409258" y="4803067"/>
            <a:ext cx="1024653" cy="2869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B1CFB76-9CFB-4D0E-A180-112230ED09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2206" y="4493809"/>
            <a:ext cx="1276350" cy="4191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6F583FC-E0A6-4230-BD91-A8A25E7D55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26306" y="4941886"/>
            <a:ext cx="1047750" cy="4191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403880E-D258-415A-A935-3AE9F8DC60E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32207" y="5393295"/>
            <a:ext cx="1276350" cy="41418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222F688-91B5-4EF8-825B-A66155B0F41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5721" y="1981249"/>
            <a:ext cx="985387" cy="877695"/>
          </a:xfrm>
          <a:prstGeom prst="rect">
            <a:avLst/>
          </a:prstGeom>
        </p:spPr>
      </p:pic>
      <p:sp>
        <p:nvSpPr>
          <p:cNvPr id="5" name="TextBox 4">
            <a:hlinkClick r:id="rId23" action="ppaction://hlinksldjump"/>
            <a:extLst>
              <a:ext uri="{FF2B5EF4-FFF2-40B4-BE49-F238E27FC236}">
                <a16:creationId xmlns:a16="http://schemas.microsoft.com/office/drawing/2014/main" id="{CC560F17-D7B8-7695-D2C0-3DD32C99E6DD}"/>
              </a:ext>
            </a:extLst>
          </p:cNvPr>
          <p:cNvSpPr txBox="1"/>
          <p:nvPr/>
        </p:nvSpPr>
        <p:spPr bwMode="gray">
          <a:xfrm>
            <a:off x="6326306" y="2742898"/>
            <a:ext cx="1199626" cy="260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1591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80976"/>
              </p:ext>
            </p:extLst>
          </p:nvPr>
        </p:nvGraphicFramePr>
        <p:xfrm>
          <a:off x="2679566" y="1890283"/>
          <a:ext cx="9097436" cy="144003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XTE9100S-M3/DALI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0"/>
                        </a:rPr>
                        <a:t>7TCA305020R0045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>
                          <a:effectLst/>
                        </a:rPr>
                        <a:t>7339055/50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200"/>
                        <a:t>XTE9100S-M3/DALI FR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1"/>
                        </a:rPr>
                        <a:t>7TCA305020R0046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>
                          <a:effectLst/>
                        </a:rPr>
                        <a:t>7339955/50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1628E0-69B8-4245-AA16-FD51975992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369" y="2626175"/>
            <a:ext cx="1349083" cy="10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AQUALUX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Aqualux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11302"/>
              </p:ext>
            </p:extLst>
          </p:nvPr>
        </p:nvGraphicFramePr>
        <p:xfrm>
          <a:off x="2679566" y="1890283"/>
          <a:ext cx="9097436" cy="219396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73580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2306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942355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7341955/50</a:t>
                      </a:r>
                      <a:endParaRPr lang="fr-FR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0"/>
                        </a:rPr>
                        <a:t>7TCA305020R0182</a:t>
                      </a:r>
                      <a:endParaRPr lang="fr-FR" sz="1100" b="1" dirty="0">
                        <a:latin typeface="+mj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XTE9100S-M3/COM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3087877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7341055/50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7TCA305020R0181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XTE9100S-M3/COM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044021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7339055/50BT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7TCA305020R0224</a:t>
                      </a:r>
                      <a:endParaRPr lang="fr-FR" sz="8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XTE9100S-M3/BT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7339955/50BT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7TCA305020R0225</a:t>
                      </a:r>
                      <a:endParaRPr lang="fr-FR" sz="8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XTE9100S-M3/BT FR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4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411061" y="5055328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1628E0-69B8-4245-AA16-FD51975992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369" y="2626175"/>
            <a:ext cx="1349083" cy="10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OVANO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Ovano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40421"/>
              </p:ext>
            </p:extLst>
          </p:nvPr>
        </p:nvGraphicFramePr>
        <p:xfrm>
          <a:off x="2679566" y="1907019"/>
          <a:ext cx="9097436" cy="265863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69712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337351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2798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0"/>
                        </a:rPr>
                        <a:t>7TCA091720R0155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200"/>
                      </a:br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30M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1"/>
                        </a:rPr>
                        <a:t>7TCA091720R0156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24M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1352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2"/>
                        </a:rPr>
                        <a:t>7TCA091720R0154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SUSP EXIT SIGN 30M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3"/>
                        </a:rPr>
                        <a:t>7TCA091720R0153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ESCAPE DOWN AUTO TEST 3HR</a:t>
                      </a:r>
                      <a:endParaRPr lang="fr-FR" sz="12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13419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+mn-lt"/>
                          <a:hlinkClick r:id="rId14"/>
                        </a:rPr>
                        <a:t>7TCA091720R0152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 DOWN MAN AUTO TEST 3HR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26973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BC2A53AD-64E9-48E9-A61E-AB2057954016}"/>
              </a:ext>
            </a:extLst>
          </p:cNvPr>
          <p:cNvSpPr txBox="1"/>
          <p:nvPr/>
        </p:nvSpPr>
        <p:spPr bwMode="gray">
          <a:xfrm>
            <a:off x="419450" y="5117284"/>
            <a:ext cx="1703144" cy="65550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C0EFA3-B06C-452D-B9AD-FE2D5DB3A8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208" y="2882677"/>
            <a:ext cx="759660" cy="717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6FE4A1-6027-4C33-823B-73D414EC02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2868" y="2365600"/>
            <a:ext cx="759659" cy="9230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F9EC91-2B3B-469E-AC1F-7242E057A6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208" y="3843168"/>
            <a:ext cx="1106820" cy="7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77251"/>
              </p:ext>
            </p:extLst>
          </p:nvPr>
        </p:nvGraphicFramePr>
        <p:xfrm>
          <a:off x="2746678" y="1945626"/>
          <a:ext cx="9112740" cy="3945344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189306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961966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44209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401190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616069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17789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Product ID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Technology</a:t>
                      </a:r>
                      <a:endParaRPr lang="fr-F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Surface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699242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dirty="0"/>
                        <a:t>EL2200W-M8/ST 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7TCA309010R0044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5523287057/50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latin typeface="+mn-lt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5698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EL2200S-M8/ST HE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  <a:p>
                      <a:r>
                        <a:rPr lang="fr-FR" sz="1100" b="1" dirty="0">
                          <a:hlinkClick r:id="rId11"/>
                        </a:rPr>
                        <a:t>7TCA309010R0047</a:t>
                      </a:r>
                      <a:endParaRPr lang="fr-FR" sz="11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5520287052/50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78724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EL2200S-M8/ST HO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2"/>
                        </a:rPr>
                        <a:t>7TCA309010R0048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5520287059/50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17140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EL2200S-M8/ST OA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3"/>
                        </a:rPr>
                        <a:t>7TCA309010R0051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5520287054/50</a:t>
                      </a:r>
                      <a:endParaRPr lang="fr-FR" sz="11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47247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Round shaped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22262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dirty="0"/>
                        <a:t>EL2200R-M8/ST HE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4"/>
                        </a:rPr>
                        <a:t>7TCA309010R0045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5520287062/50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43493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dirty="0"/>
                        <a:t>EL2200R-M8/ST OA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5"/>
                        </a:rPr>
                        <a:t>7TCA309010R0049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5520287064/50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22975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Square shaped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"/>
                        <a:ea typeface="ABBvoice"/>
                        <a:cs typeface="ABBvo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087989"/>
                  </a:ext>
                </a:extLst>
              </a:tr>
              <a:tr h="357513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EL2200RQ-M8/ST HE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  <a:p>
                      <a:r>
                        <a:rPr lang="fr-FR" sz="1100" b="1" dirty="0">
                          <a:hlinkClick r:id="rId16"/>
                        </a:rPr>
                        <a:t>7TCA309010R0046</a:t>
                      </a:r>
                      <a:endParaRPr lang="fr-FR" sz="11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5520287072/50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/>
                        <a:t>EL2200RQ-M8/ST OA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7"/>
                        </a:rPr>
                        <a:t>7TCA309010R0050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5520287074/50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"/>
                          <a:ea typeface="ABBvoice"/>
                          <a:cs typeface="ABBvo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6805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8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368BBF-D9D0-4439-BB0C-08064ECBB0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751082">
            <a:off x="640337" y="3520268"/>
            <a:ext cx="1551688" cy="660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8AC2E4-84C3-BFFF-C88D-181ED8AC46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0976" y="2574556"/>
            <a:ext cx="1157527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62008"/>
              </p:ext>
            </p:extLst>
          </p:nvPr>
        </p:nvGraphicFramePr>
        <p:xfrm>
          <a:off x="2746678" y="1945625"/>
          <a:ext cx="9112738" cy="4105668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2481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17577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271020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648582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04386"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Product ID</a:t>
                      </a:r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Technology</a:t>
                      </a:r>
                      <a:endParaRPr lang="fr-FR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Surface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150551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dirty="0"/>
                        <a:t>EL2200W-M3/DALI 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7TCA305020R0036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effectLst/>
                        </a:rPr>
                        <a:t>5523237957/50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/>
                        <a:t>EL2200S-M3/DALI HE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1"/>
                        </a:rPr>
                        <a:t>7TCA305020R0037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5520237958/50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011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EL2200S-M3/DALI HO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2"/>
                        </a:rPr>
                        <a:t>7TCA305020R0038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5520237959/50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5152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dirty="0"/>
                        <a:t>EL2200S-M3/DALI OA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3"/>
                        </a:rPr>
                        <a:t>7TCA305020R0041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5520237954/50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11635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dirty="0"/>
                        <a:t>EL2200S-M3/DALI ER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4"/>
                        </a:rPr>
                        <a:t>7TCA305020R0042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5520237951/50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608015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Recessed</a:t>
                      </a: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Square </a:t>
                      </a:r>
                      <a:r>
                        <a:rPr lang="fr-FR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shape</a:t>
                      </a:r>
                      <a:endParaRPr lang="fr-F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32260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EL2200RQ-M3/DALI OA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5"/>
                        </a:rPr>
                        <a:t>7TCA305020R0040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5520237974/50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42487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EL2200RQ-M3/DALI ER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6"/>
                        </a:rPr>
                        <a:t>7TCA305020R0044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5520237971/50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15505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Recessed</a:t>
                      </a: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Round </a:t>
                      </a:r>
                      <a:r>
                        <a:rPr lang="fr-F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shape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11609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EL2200R-M3/DALI OA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7"/>
                        </a:rPr>
                        <a:t>7TCA305020R0039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5520237964/50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97128"/>
                  </a:ext>
                </a:extLst>
              </a:tr>
              <a:tr h="316739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EL2200R-M3/DALI ER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8"/>
                        </a:rPr>
                        <a:t>7TCA305020R0043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effectLst/>
                        </a:rPr>
                        <a:t>5520237961/50</a:t>
                      </a:r>
                      <a:endParaRPr lang="fr-FR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95852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9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04DB66-545F-409E-9E7C-78F0DFA2C0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0976" y="2574556"/>
            <a:ext cx="1157527" cy="825190"/>
          </a:xfrm>
          <a:prstGeom prst="rect">
            <a:avLst/>
          </a:prstGeom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8105D193-8C87-607B-B36B-2A817CB890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751082">
            <a:off x="403038" y="3435025"/>
            <a:ext cx="1915945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29608"/>
              </p:ext>
            </p:extLst>
          </p:nvPr>
        </p:nvGraphicFramePr>
        <p:xfrm>
          <a:off x="2746678" y="1746686"/>
          <a:ext cx="9112738" cy="371691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2481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3465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715678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50878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8094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Product ID</a:t>
                      </a:r>
                      <a:endParaRPr lang="en-US" sz="1600" noProof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Technology</a:t>
                      </a:r>
                      <a:endParaRPr lang="fr-FR" sz="1600"/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Surface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10538456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HO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0"/>
                        </a:rPr>
                        <a:t>7TCA305020R0164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5520237159/50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1"/>
                        </a:rPr>
                        <a:t>7TCA305020R0163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5520237158/50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64511647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EL2200W-M3/COM 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2"/>
                        </a:rPr>
                        <a:t>7TCA305020R0162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5523237157/50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58696393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3"/>
                        </a:rPr>
                        <a:t>7TCA305020R0168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95517612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4"/>
                        </a:rPr>
                        <a:t>7TCA305020R0167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22031300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5"/>
                        </a:rPr>
                        <a:t>7TCA305020R0244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5520237159/50BT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6098391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HE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6"/>
                        </a:rPr>
                        <a:t>7TCA305020R0243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5520237158/50BT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44531490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EL2200W-M3/BT 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7"/>
                        </a:rPr>
                        <a:t>7TCA305020R0246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5523237157/50BT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34658366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8"/>
                        </a:rPr>
                        <a:t>7TCA305020R0242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5520237151/50BT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6591928"/>
                  </a:ext>
                </a:extLst>
              </a:tr>
              <a:tr h="310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EL2200S-M3/BT OA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9"/>
                        </a:rPr>
                        <a:t>7TCA305020R0245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5520237154/50BT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16171959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20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04DB66-545F-409E-9E7C-78F0DFA2C08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6088" y="2847222"/>
            <a:ext cx="1295429" cy="923499"/>
          </a:xfrm>
          <a:prstGeom prst="rect">
            <a:avLst/>
          </a:prstGeom>
        </p:spPr>
      </p:pic>
      <p:sp>
        <p:nvSpPr>
          <p:cNvPr id="3" name="Arrow: Right 2">
            <a:hlinkClick r:id="rId22" action="ppaction://hlinksldjump"/>
            <a:extLst>
              <a:ext uri="{FF2B5EF4-FFF2-40B4-BE49-F238E27FC236}">
                <a16:creationId xmlns:a16="http://schemas.microsoft.com/office/drawing/2014/main" id="{38214BF6-C6AF-5A16-87BA-9A70B183951B}"/>
              </a:ext>
            </a:extLst>
          </p:cNvPr>
          <p:cNvSpPr/>
          <p:nvPr/>
        </p:nvSpPr>
        <p:spPr bwMode="gray">
          <a:xfrm>
            <a:off x="11062992" y="5626839"/>
            <a:ext cx="772998" cy="57812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971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SERENGA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Serenga 2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97168"/>
              </p:ext>
            </p:extLst>
          </p:nvPr>
        </p:nvGraphicFramePr>
        <p:xfrm>
          <a:off x="2746678" y="1746686"/>
          <a:ext cx="9112738" cy="3631827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24817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183465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715678">
                  <a:extLst>
                    <a:ext uri="{9D8B030D-6E8A-4147-A177-3AD203B41FA5}">
                      <a16:colId xmlns:a16="http://schemas.microsoft.com/office/drawing/2014/main" val="2802512424"/>
                    </a:ext>
                  </a:extLst>
                </a:gridCol>
                <a:gridCol w="1508785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32185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Product ID</a:t>
                      </a:r>
                      <a:endParaRPr lang="en-US" sz="1600" noProof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noProof="0">
                          <a:latin typeface="+mn-lt"/>
                        </a:rPr>
                        <a:t>Technology</a:t>
                      </a:r>
                      <a:endParaRPr lang="fr-FR" sz="1600"/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Recessed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– Square </a:t>
                      </a:r>
                      <a:r>
                        <a:rPr lang="fr-FR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shaped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10538456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EL2200RQ-M3/COM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0"/>
                        </a:rPr>
                        <a:t>7TCA305020R0170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5520237171/50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62068202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EL2200RQ-M3/COM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1"/>
                        </a:rPr>
                        <a:t>7TCA305020R0166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5520237174/50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64511647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EL2200RQ-M3/BT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2"/>
                        </a:rPr>
                        <a:t>7TCA305020R0215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5520237171/50BT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58696393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EL2200RQ-M3/BT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3"/>
                        </a:rPr>
                        <a:t>7TCA305020R0216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5520237174/50BT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95517612"/>
                  </a:ext>
                </a:extLst>
              </a:tr>
              <a:tr h="362081"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Recessed – round shaped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22031300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EL2200R-M3/COM 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4"/>
                        </a:rPr>
                        <a:t>7TCA305020R0169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5520237161/50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6098391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EL2200R-M3/COM OA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15"/>
                        </a:rPr>
                        <a:t>7TCA305020R0165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5520237164/50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44531490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EL2200R-M3/BT 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6"/>
                        </a:rPr>
                        <a:t>7TCA305020R0213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5520237161/50BT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34658366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+mn-lt"/>
                        </a:rPr>
                        <a:t>EL2200R-M3/BT OA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7"/>
                        </a:rPr>
                        <a:t>7TCA305020R0214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5520237164/50BT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6591928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2" name="TextBox 1">
            <a:hlinkClick r:id="rId18" action="ppaction://hlinksldjump"/>
            <a:extLst>
              <a:ext uri="{FF2B5EF4-FFF2-40B4-BE49-F238E27FC236}">
                <a16:creationId xmlns:a16="http://schemas.microsoft.com/office/drawing/2014/main" id="{39D7897E-D7D1-4254-B723-E3F76EF9FE4B}"/>
              </a:ext>
            </a:extLst>
          </p:cNvPr>
          <p:cNvSpPr txBox="1"/>
          <p:nvPr/>
        </p:nvSpPr>
        <p:spPr bwMode="gray">
          <a:xfrm>
            <a:off x="470400" y="5058561"/>
            <a:ext cx="1652194" cy="7142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9555C1E0-3FDD-4639-87FD-387C5D68E9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751082">
            <a:off x="403037" y="2753873"/>
            <a:ext cx="1915945" cy="816000"/>
          </a:xfrm>
          <a:prstGeom prst="rect">
            <a:avLst/>
          </a:prstGeom>
        </p:spPr>
      </p:pic>
      <p:sp>
        <p:nvSpPr>
          <p:cNvPr id="3" name="Arrow: Right 2">
            <a:hlinkClick r:id="rId20" action="ppaction://hlinksldjump"/>
            <a:extLst>
              <a:ext uri="{FF2B5EF4-FFF2-40B4-BE49-F238E27FC236}">
                <a16:creationId xmlns:a16="http://schemas.microsoft.com/office/drawing/2014/main" id="{38214BF6-C6AF-5A16-87BA-9A70B183951B}"/>
              </a:ext>
            </a:extLst>
          </p:cNvPr>
          <p:cNvSpPr/>
          <p:nvPr/>
        </p:nvSpPr>
        <p:spPr bwMode="gray">
          <a:xfrm rot="10800000">
            <a:off x="10948602" y="5570315"/>
            <a:ext cx="772998" cy="57812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/>
          </a:p>
        </p:txBody>
      </p:sp>
    </p:spTree>
    <p:extLst>
      <p:ext uri="{BB962C8B-B14F-4D97-AF65-F5344CB8AC3E}">
        <p14:creationId xmlns:p14="http://schemas.microsoft.com/office/powerpoint/2010/main" val="42872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3422"/>
              </p:ext>
            </p:extLst>
          </p:nvPr>
        </p:nvGraphicFramePr>
        <p:xfrm>
          <a:off x="2679566" y="1907019"/>
          <a:ext cx="9097436" cy="118872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611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826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EL9400S-M3/ST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7TCA309010R0052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br>
                        <a:rPr lang="fr-FR" sz="1100"/>
                      </a:br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65760230/50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  <a:tr h="3826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EL9400S-M8/ST ER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1"/>
                        </a:rPr>
                        <a:t>7TCA309010R0053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65760280/50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21557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3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655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DALI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29379"/>
              </p:ext>
            </p:extLst>
          </p:nvPr>
        </p:nvGraphicFramePr>
        <p:xfrm>
          <a:off x="2679566" y="1907019"/>
          <a:ext cx="9097436" cy="71795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611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826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latin typeface="+mn-lt"/>
                        </a:rPr>
                        <a:t>EL9400S-M3/DALI 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latin typeface="+mn-lt"/>
                          <a:hlinkClick r:id="rId10"/>
                        </a:rPr>
                        <a:t>7TCA305020R0064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>
                          <a:latin typeface="+mn-lt"/>
                        </a:rPr>
                        <a:t>65790239/50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6786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LUTIA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Naveo®Pro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Lutia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3246"/>
              </p:ext>
            </p:extLst>
          </p:nvPr>
        </p:nvGraphicFramePr>
        <p:xfrm>
          <a:off x="2679566" y="1907019"/>
          <a:ext cx="9097436" cy="762000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800155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155971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94576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483710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76113"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382670"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65760230/50BT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10"/>
                        </a:rPr>
                        <a:t>7TCA309010R0071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EL9400S-M3/BT ER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Naveo®Pro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WIRELESS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29818800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28DE4F-BCA5-4B1E-A658-B799D4D2F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288" y="2789448"/>
            <a:ext cx="870493" cy="950259"/>
          </a:xfrm>
          <a:prstGeom prst="rect">
            <a:avLst/>
          </a:prstGeom>
        </p:spPr>
      </p:pic>
      <p:sp>
        <p:nvSpPr>
          <p:cNvPr id="2" name="TextBox 1">
            <a:hlinkClick r:id="rId12" action="ppaction://hlinksldjump"/>
            <a:extLst>
              <a:ext uri="{FF2B5EF4-FFF2-40B4-BE49-F238E27FC236}">
                <a16:creationId xmlns:a16="http://schemas.microsoft.com/office/drawing/2014/main" id="{D46B9A93-C7BE-4B83-9E36-43C5014034B7}"/>
              </a:ext>
            </a:extLst>
          </p:cNvPr>
          <p:cNvSpPr txBox="1"/>
          <p:nvPr/>
        </p:nvSpPr>
        <p:spPr bwMode="gray">
          <a:xfrm>
            <a:off x="436228" y="5066950"/>
            <a:ext cx="1686366" cy="7058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8640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584179" y="2040647"/>
            <a:ext cx="3468779" cy="185386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Available at your local wholesaler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Plug and play, maintained and non-maintained in 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Full LED range with best price/performance ratio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31195"/>
            <a:ext cx="1581813" cy="1853868"/>
          </a:xfrm>
        </p:spPr>
        <p:txBody>
          <a:bodyPr/>
          <a:lstStyle/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Test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264" y="3986902"/>
            <a:ext cx="1606128" cy="165857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Recessed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  <a:endParaRPr lang="fr-FR"/>
          </a:p>
          <a:p>
            <a:pPr algn="l"/>
            <a:endParaRPr lang="fr-FR"/>
          </a:p>
          <a:p>
            <a:pPr algn="l"/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84267" y="4311319"/>
            <a:ext cx="1837782" cy="1457083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Productivity &amp; reliability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PRIMEVO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2821"/>
            <a:ext cx="1581813" cy="16004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Exit </a:t>
            </a:r>
            <a:r>
              <a:rPr lang="en-US"/>
              <a:t>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Escape route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algn="l"/>
            <a:endParaRPr lang="fr-FR"/>
          </a:p>
          <a:p>
            <a:pPr algn="l"/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7ED5766-00F4-4AA2-A122-0B69D412902E}"/>
              </a:ext>
            </a:extLst>
          </p:cNvPr>
          <p:cNvSpPr txBox="1">
            <a:spLocks/>
          </p:cNvSpPr>
          <p:nvPr/>
        </p:nvSpPr>
        <p:spPr bwMode="gray">
          <a:xfrm>
            <a:off x="2193531" y="5081414"/>
            <a:ext cx="2201106" cy="8397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VIEWING DISTANCE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20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24 m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393417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63283" y="4434814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Distributor select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4BF031-82BA-4592-986B-D6703EFC0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23" y="2474676"/>
            <a:ext cx="761163" cy="590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C98D8B-1732-4454-8702-09518FAF8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05" y="3226142"/>
            <a:ext cx="615092" cy="4973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840DCD-2F97-4126-9338-EE7370477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274" y="4430272"/>
            <a:ext cx="341896" cy="211354"/>
          </a:xfrm>
          <a:prstGeom prst="rect">
            <a:avLst/>
          </a:prstGeom>
        </p:spPr>
      </p:pic>
      <p:sp>
        <p:nvSpPr>
          <p:cNvPr id="10" name="TextBox 9">
            <a:hlinkClick r:id="rId10" action="ppaction://hlinksldjump"/>
            <a:extLst>
              <a:ext uri="{FF2B5EF4-FFF2-40B4-BE49-F238E27FC236}">
                <a16:creationId xmlns:a16="http://schemas.microsoft.com/office/drawing/2014/main" id="{44B6EBF4-EE4A-492B-A0AB-DE541E6C5029}"/>
              </a:ext>
            </a:extLst>
          </p:cNvPr>
          <p:cNvSpPr txBox="1"/>
          <p:nvPr/>
        </p:nvSpPr>
        <p:spPr bwMode="gray">
          <a:xfrm>
            <a:off x="8249024" y="2174367"/>
            <a:ext cx="1431871" cy="27012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9" name="TextBox 8">
            <a:hlinkClick r:id="rId11" action="ppaction://hlinksldjump"/>
            <a:extLst>
              <a:ext uri="{FF2B5EF4-FFF2-40B4-BE49-F238E27FC236}">
                <a16:creationId xmlns:a16="http://schemas.microsoft.com/office/drawing/2014/main" id="{9CAD88CB-955C-4DB2-B808-248DBA8AC3F1}"/>
              </a:ext>
            </a:extLst>
          </p:cNvPr>
          <p:cNvSpPr txBox="1"/>
          <p:nvPr/>
        </p:nvSpPr>
        <p:spPr bwMode="gray">
          <a:xfrm>
            <a:off x="8279570" y="2494821"/>
            <a:ext cx="1431871" cy="25832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1" name="TextBox 10">
            <a:hlinkClick r:id="rId12" action="ppaction://hlinksldjump"/>
            <a:extLst>
              <a:ext uri="{FF2B5EF4-FFF2-40B4-BE49-F238E27FC236}">
                <a16:creationId xmlns:a16="http://schemas.microsoft.com/office/drawing/2014/main" id="{2D8E3FC0-8BB7-4313-8858-E3EB5247A9E7}"/>
              </a:ext>
            </a:extLst>
          </p:cNvPr>
          <p:cNvSpPr txBox="1"/>
          <p:nvPr/>
        </p:nvSpPr>
        <p:spPr bwMode="gray">
          <a:xfrm>
            <a:off x="4362380" y="4346116"/>
            <a:ext cx="1606129" cy="5183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2" name="TextBox 11">
            <a:hlinkClick r:id="rId13" action="ppaction://hlinksldjump"/>
            <a:extLst>
              <a:ext uri="{FF2B5EF4-FFF2-40B4-BE49-F238E27FC236}">
                <a16:creationId xmlns:a16="http://schemas.microsoft.com/office/drawing/2014/main" id="{33CB9F45-4A65-4434-BA8C-B1DDBBD5102A}"/>
              </a:ext>
            </a:extLst>
          </p:cNvPr>
          <p:cNvSpPr txBox="1"/>
          <p:nvPr/>
        </p:nvSpPr>
        <p:spPr bwMode="gray">
          <a:xfrm>
            <a:off x="10271450" y="2112702"/>
            <a:ext cx="1581813" cy="35202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TextBox 12">
            <a:hlinkClick r:id="rId14" action="ppaction://hlinksldjump"/>
            <a:extLst>
              <a:ext uri="{FF2B5EF4-FFF2-40B4-BE49-F238E27FC236}">
                <a16:creationId xmlns:a16="http://schemas.microsoft.com/office/drawing/2014/main" id="{930C4C13-09F3-441D-AA0C-B178EF5B2679}"/>
              </a:ext>
            </a:extLst>
          </p:cNvPr>
          <p:cNvSpPr txBox="1"/>
          <p:nvPr/>
        </p:nvSpPr>
        <p:spPr bwMode="gray">
          <a:xfrm>
            <a:off x="332367" y="4434814"/>
            <a:ext cx="1162951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36">
            <a:hlinkClick r:id="rId15" action="ppaction://hlinksldjump"/>
            <a:extLst>
              <a:ext uri="{FF2B5EF4-FFF2-40B4-BE49-F238E27FC236}">
                <a16:creationId xmlns:a16="http://schemas.microsoft.com/office/drawing/2014/main" id="{8235F9F0-CDFB-4DAD-A2C6-A651FAB2069A}"/>
              </a:ext>
            </a:extLst>
          </p:cNvPr>
          <p:cNvSpPr txBox="1"/>
          <p:nvPr/>
        </p:nvSpPr>
        <p:spPr bwMode="gray">
          <a:xfrm>
            <a:off x="290523" y="4788453"/>
            <a:ext cx="1162951" cy="35098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Box 13">
            <a:hlinkClick r:id="rId16" action="ppaction://hlinksldjump"/>
            <a:extLst>
              <a:ext uri="{FF2B5EF4-FFF2-40B4-BE49-F238E27FC236}">
                <a16:creationId xmlns:a16="http://schemas.microsoft.com/office/drawing/2014/main" id="{4231D7D6-CB4F-4299-B0DE-CE0843D53C80}"/>
              </a:ext>
            </a:extLst>
          </p:cNvPr>
          <p:cNvSpPr txBox="1"/>
          <p:nvPr/>
        </p:nvSpPr>
        <p:spPr bwMode="gray">
          <a:xfrm>
            <a:off x="6139044" y="2170676"/>
            <a:ext cx="1417740" cy="2686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9" name="Picture 19">
            <a:extLst>
              <a:ext uri="{FF2B5EF4-FFF2-40B4-BE49-F238E27FC236}">
                <a16:creationId xmlns:a16="http://schemas.microsoft.com/office/drawing/2014/main" id="{EA17018B-654D-4E91-8A75-9342DE2440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9420" y="3163762"/>
            <a:ext cx="619972" cy="550839"/>
          </a:xfrm>
          <a:prstGeom prst="rect">
            <a:avLst/>
          </a:prstGeom>
        </p:spPr>
      </p:pic>
      <p:pic>
        <p:nvPicPr>
          <p:cNvPr id="43" name="Picture 20">
            <a:extLst>
              <a:ext uri="{FF2B5EF4-FFF2-40B4-BE49-F238E27FC236}">
                <a16:creationId xmlns:a16="http://schemas.microsoft.com/office/drawing/2014/main" id="{02EEB1A9-E0DA-4DDC-B045-8372973806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5639" y="2474547"/>
            <a:ext cx="761164" cy="552424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7DED544D-3A71-4A28-A64B-5358952943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842" y="1662233"/>
            <a:ext cx="704374" cy="7568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31C1BD-716A-4C20-904A-38D82EA485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84267" y="4494066"/>
            <a:ext cx="1606129" cy="3888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B664881-E6C3-4215-9B51-192E222881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84267" y="4952700"/>
            <a:ext cx="411760" cy="3860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AD9B2B-36D3-4B37-B756-009BE881A1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36360" y="4942035"/>
            <a:ext cx="411760" cy="411760"/>
          </a:xfrm>
          <a:prstGeom prst="rect">
            <a:avLst/>
          </a:prstGeom>
        </p:spPr>
      </p:pic>
      <p:sp>
        <p:nvSpPr>
          <p:cNvPr id="45" name="TextBox 36">
            <a:hlinkClick r:id="rId23" action="ppaction://hlinksldjump"/>
            <a:extLst>
              <a:ext uri="{FF2B5EF4-FFF2-40B4-BE49-F238E27FC236}">
                <a16:creationId xmlns:a16="http://schemas.microsoft.com/office/drawing/2014/main" id="{5794F620-CF48-4624-8FA6-59A12BEB9415}"/>
              </a:ext>
            </a:extLst>
          </p:cNvPr>
          <p:cNvSpPr txBox="1"/>
          <p:nvPr/>
        </p:nvSpPr>
        <p:spPr bwMode="gray">
          <a:xfrm>
            <a:off x="2136558" y="5381767"/>
            <a:ext cx="1036587" cy="2525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6" name="TextBox 36">
            <a:hlinkClick r:id="rId24" action="ppaction://hlinksldjump"/>
            <a:extLst>
              <a:ext uri="{FF2B5EF4-FFF2-40B4-BE49-F238E27FC236}">
                <a16:creationId xmlns:a16="http://schemas.microsoft.com/office/drawing/2014/main" id="{2442AA99-9590-4273-89E8-59D6F001CD27}"/>
              </a:ext>
            </a:extLst>
          </p:cNvPr>
          <p:cNvSpPr txBox="1"/>
          <p:nvPr/>
        </p:nvSpPr>
        <p:spPr bwMode="gray">
          <a:xfrm>
            <a:off x="2125722" y="5683939"/>
            <a:ext cx="1036587" cy="25250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30439F8-3979-4608-9372-BF9A1FEC08B3}"/>
              </a:ext>
            </a:extLst>
          </p:cNvPr>
          <p:cNvSpPr txBox="1"/>
          <p:nvPr/>
        </p:nvSpPr>
        <p:spPr bwMode="gray">
          <a:xfrm>
            <a:off x="8793675" y="4734750"/>
            <a:ext cx="2889171" cy="5517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PrimEvo Webpage XT200ST</a:t>
            </a:r>
            <a:endParaRPr lang="fr-FR" sz="1400" b="1"/>
          </a:p>
          <a:p>
            <a:endParaRPr lang="fr-FR" sz="1400" b="1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86DACB-D9DD-4AF5-A204-D5186322BB6A}"/>
              </a:ext>
            </a:extLst>
          </p:cNvPr>
          <p:cNvSpPr/>
          <p:nvPr/>
        </p:nvSpPr>
        <p:spPr>
          <a:xfrm>
            <a:off x="8779333" y="4165554"/>
            <a:ext cx="3027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PrimEvo Webpage XT100ST</a:t>
            </a:r>
            <a:endParaRPr lang="fr-FR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64896C-9B86-4718-95CC-9B987CE659A3}"/>
              </a:ext>
            </a:extLst>
          </p:cNvPr>
          <p:cNvSpPr/>
          <p:nvPr/>
        </p:nvSpPr>
        <p:spPr>
          <a:xfrm>
            <a:off x="8771337" y="5311175"/>
            <a:ext cx="3027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PrimEvo Webpage RS100ST &amp; SM100ST</a:t>
            </a:r>
            <a:endParaRPr lang="fr-FR" sz="1400" b="1"/>
          </a:p>
          <a:p>
            <a:endParaRPr lang="fr-FR" sz="1400" b="1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85E17F8A-1423-47A1-826E-202542B3AAB9}"/>
              </a:ext>
            </a:extLst>
          </p:cNvPr>
          <p:cNvSpPr txBox="1">
            <a:spLocks/>
          </p:cNvSpPr>
          <p:nvPr/>
        </p:nvSpPr>
        <p:spPr bwMode="gray">
          <a:xfrm>
            <a:off x="2223291" y="4003480"/>
            <a:ext cx="1579329" cy="6134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Access files</a:t>
            </a:r>
          </a:p>
        </p:txBody>
      </p:sp>
      <p:sp>
        <p:nvSpPr>
          <p:cNvPr id="49" name="TextBox 36">
            <a:hlinkClick r:id="rId28"/>
            <a:extLst>
              <a:ext uri="{FF2B5EF4-FFF2-40B4-BE49-F238E27FC236}">
                <a16:creationId xmlns:a16="http://schemas.microsoft.com/office/drawing/2014/main" id="{932DBD5D-C1BB-41CB-971E-EFBEEA59993F}"/>
              </a:ext>
            </a:extLst>
          </p:cNvPr>
          <p:cNvSpPr txBox="1"/>
          <p:nvPr/>
        </p:nvSpPr>
        <p:spPr bwMode="gray">
          <a:xfrm>
            <a:off x="2204037" y="4332838"/>
            <a:ext cx="1397579" cy="3337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172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NEL-3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Nel-3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92811"/>
              </p:ext>
            </p:extLst>
          </p:nvPr>
        </p:nvGraphicFramePr>
        <p:xfrm>
          <a:off x="2679566" y="1890283"/>
          <a:ext cx="9097436" cy="79995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/>
                        <a:t>NEL-3 </a:t>
                      </a:r>
                      <a:r>
                        <a:rPr lang="fr-FR" sz="1100" err="1"/>
                        <a:t>Notleuchte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7TCA091160R0265</a:t>
                      </a:r>
                      <a:endParaRPr lang="fr-FR" sz="11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6331031/50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1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16766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36F518-30EF-40C3-8747-7FE7C05FA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394" y="2747163"/>
            <a:ext cx="1231026" cy="10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NEL-3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Nel-3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67166"/>
              </p:ext>
            </p:extLst>
          </p:nvPr>
        </p:nvGraphicFramePr>
        <p:xfrm>
          <a:off x="2679566" y="1890283"/>
          <a:ext cx="9097436" cy="79995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/>
                        <a:t>NEL-3 </a:t>
                      </a:r>
                      <a:r>
                        <a:rPr lang="fr-FR" sz="1100" err="1"/>
                        <a:t>Notleuchte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7TCA091160R0265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6331031/50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1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16766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36F518-30EF-40C3-8747-7FE7C05FA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394" y="2747163"/>
            <a:ext cx="1231026" cy="10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NEL-3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Nel-3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02911"/>
              </p:ext>
            </p:extLst>
          </p:nvPr>
        </p:nvGraphicFramePr>
        <p:xfrm>
          <a:off x="2679566" y="1890283"/>
          <a:ext cx="9097436" cy="79995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/>
                        <a:t>NEL-3 </a:t>
                      </a:r>
                      <a:r>
                        <a:rPr lang="fr-FR" sz="1100" err="1"/>
                        <a:t>Notleuchte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7TCA091160R0265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6331031/50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1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16766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36F518-30EF-40C3-8747-7FE7C05FA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394" y="2747163"/>
            <a:ext cx="1231026" cy="10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NEL-3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Nel-3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86731"/>
              </p:ext>
            </p:extLst>
          </p:nvPr>
        </p:nvGraphicFramePr>
        <p:xfrm>
          <a:off x="2679566" y="1890283"/>
          <a:ext cx="9097436" cy="799951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fr-FR" sz="1100"/>
                        <a:t>NEL-3 </a:t>
                      </a:r>
                      <a:r>
                        <a:rPr lang="fr-FR" sz="1100" err="1"/>
                        <a:t>Notleuchte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10"/>
                        </a:rPr>
                        <a:t>7TCA091160R0265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6331031/50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1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16766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36F518-30EF-40C3-8747-7FE7C05FA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394" y="2747163"/>
            <a:ext cx="1231026" cy="10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 350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Test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 350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19540"/>
              </p:ext>
            </p:extLst>
          </p:nvPr>
        </p:nvGraphicFramePr>
        <p:xfrm>
          <a:off x="2679566" y="1890283"/>
          <a:ext cx="9097436" cy="126462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0"/>
                        </a:rPr>
                        <a:t>7TCA309010R0041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6017618/50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 IP65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1"/>
                        </a:rPr>
                        <a:t>7TCA309010R0040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6017621/50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688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22419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F101CB-1515-4943-951D-B702AD4FF5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8024" y="2609268"/>
            <a:ext cx="1120179" cy="9472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196AC4-030A-44A6-A6A0-0533794A79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781" y="3496155"/>
            <a:ext cx="1053537" cy="8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 350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Exit Sign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 350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24312"/>
              </p:ext>
            </p:extLst>
          </p:nvPr>
        </p:nvGraphicFramePr>
        <p:xfrm>
          <a:off x="2679566" y="1890283"/>
          <a:ext cx="9097436" cy="126462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0"/>
                        </a:rPr>
                        <a:t>7TCA309010R0041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6017618/50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 IP65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1"/>
                        </a:rPr>
                        <a:t>7TCA309010R0040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6017621/50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688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22419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F101CB-1515-4943-951D-B702AD4FF5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8024" y="2609268"/>
            <a:ext cx="1120179" cy="9472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196AC4-030A-44A6-A6A0-0533794A79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781" y="3496155"/>
            <a:ext cx="1053537" cy="8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 350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Escape route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 350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17057"/>
              </p:ext>
            </p:extLst>
          </p:nvPr>
        </p:nvGraphicFramePr>
        <p:xfrm>
          <a:off x="2679566" y="1890283"/>
          <a:ext cx="9097436" cy="126462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0"/>
                        </a:rPr>
                        <a:t>7TCA309010R0041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6017618/50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 IP65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1"/>
                        </a:rPr>
                        <a:t>7TCA309010R0040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6017621/50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688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22419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F101CB-1515-4943-951D-B702AD4FF5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8024" y="2609268"/>
            <a:ext cx="1120179" cy="9472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196AC4-030A-44A6-A6A0-0533794A79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781" y="3496155"/>
            <a:ext cx="1053537" cy="8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E098CAA-C338-48DD-9918-B83D72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465077" cy="396000"/>
          </a:xfrm>
        </p:spPr>
        <p:txBody>
          <a:bodyPr/>
          <a:lstStyle/>
          <a:p>
            <a:r>
              <a:rPr lang="fr-FR"/>
              <a:t>OPTIMA 350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B7C869-AD7A-47A7-8CA6-23BB33B06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572E63-C35F-444A-897C-2AC4FADBCF6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FFF1-D300-4EEC-AC81-3A68755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34" name="Subtitle 33">
            <a:extLst>
              <a:ext uri="{FF2B5EF4-FFF2-40B4-BE49-F238E27FC236}">
                <a16:creationId xmlns:a16="http://schemas.microsoft.com/office/drawing/2014/main" id="{6AC28527-E98E-4741-BC67-422BF406E72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9212492" cy="504000"/>
          </a:xfrm>
        </p:spPr>
        <p:txBody>
          <a:bodyPr/>
          <a:lstStyle/>
          <a:p>
            <a:r>
              <a:rPr lang="en-US"/>
              <a:t>Self Contained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11FB092-C464-464F-B908-F70C7CA2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698" y="682313"/>
            <a:ext cx="457079" cy="4570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34B31A-C003-49F9-98ED-E0E8829391F5}"/>
              </a:ext>
            </a:extLst>
          </p:cNvPr>
          <p:cNvSpPr txBox="1"/>
          <p:nvPr/>
        </p:nvSpPr>
        <p:spPr bwMode="gray">
          <a:xfrm>
            <a:off x="10291726" y="116461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DAFFA2A-D162-4384-8636-9D4C1222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952" y="694295"/>
            <a:ext cx="457079" cy="457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05E2F2-1DC1-4FE3-8724-42CE1CF0CC3F}"/>
              </a:ext>
            </a:extLst>
          </p:cNvPr>
          <p:cNvSpPr txBox="1"/>
          <p:nvPr/>
        </p:nvSpPr>
        <p:spPr bwMode="gray">
          <a:xfrm>
            <a:off x="11121980" y="1186305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7211F8-0BF9-481A-B897-1E86140596F6}"/>
              </a:ext>
            </a:extLst>
          </p:cNvPr>
          <p:cNvSpPr txBox="1"/>
          <p:nvPr/>
        </p:nvSpPr>
        <p:spPr bwMode="gray">
          <a:xfrm>
            <a:off x="959643" y="5219638"/>
            <a:ext cx="1162951" cy="4571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1">
                <a:solidFill>
                  <a:schemeClr val="tx2"/>
                </a:solidFill>
              </a:rPr>
              <a:t>Optima 350</a:t>
            </a:r>
          </a:p>
          <a:p>
            <a:r>
              <a:rPr lang="en-GB" sz="1200" b="1">
                <a:solidFill>
                  <a:schemeClr val="tx2"/>
                </a:solidFill>
              </a:rPr>
              <a:t>Product Page</a:t>
            </a:r>
            <a:endParaRPr lang="en-US" sz="1200" b="1" err="1">
              <a:solidFill>
                <a:schemeClr val="tx2"/>
              </a:solidFill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F1C8D42C-94A9-4DAF-A9D5-F0235613C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468" y="5226755"/>
            <a:ext cx="342820" cy="342820"/>
          </a:xfrm>
          <a:prstGeom prst="rect">
            <a:avLst/>
          </a:prstGeom>
        </p:spPr>
      </p:pic>
      <p:sp>
        <p:nvSpPr>
          <p:cNvPr id="53" name="TextBox 52">
            <a:hlinkClick r:id="rId8" action="ppaction://hlinksldjump"/>
            <a:extLst>
              <a:ext uri="{FF2B5EF4-FFF2-40B4-BE49-F238E27FC236}">
                <a16:creationId xmlns:a16="http://schemas.microsoft.com/office/drawing/2014/main" id="{EB4B7456-B6E5-4ED5-84FB-61826207907D}"/>
              </a:ext>
            </a:extLst>
          </p:cNvPr>
          <p:cNvSpPr txBox="1"/>
          <p:nvPr/>
        </p:nvSpPr>
        <p:spPr bwMode="gray">
          <a:xfrm>
            <a:off x="10335463" y="6377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D6159504-A236-43A2-A76F-854E88A5B1C1}"/>
              </a:ext>
            </a:extLst>
          </p:cNvPr>
          <p:cNvSpPr txBox="1"/>
          <p:nvPr/>
        </p:nvSpPr>
        <p:spPr bwMode="gray">
          <a:xfrm>
            <a:off x="11121980" y="637714"/>
            <a:ext cx="655022" cy="70397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8A653DD-C5B6-45DE-B3C3-C26A898A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1043"/>
              </p:ext>
            </p:extLst>
          </p:nvPr>
        </p:nvGraphicFramePr>
        <p:xfrm>
          <a:off x="2679566" y="1890283"/>
          <a:ext cx="9097436" cy="126462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2291929">
                  <a:extLst>
                    <a:ext uri="{9D8B030D-6E8A-4147-A177-3AD203B41FA5}">
                      <a16:colId xmlns:a16="http://schemas.microsoft.com/office/drawing/2014/main" val="2685282597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151432024"/>
                    </a:ext>
                  </a:extLst>
                </a:gridCol>
                <a:gridCol w="1634306">
                  <a:extLst>
                    <a:ext uri="{9D8B030D-6E8A-4147-A177-3AD203B41FA5}">
                      <a16:colId xmlns:a16="http://schemas.microsoft.com/office/drawing/2014/main" val="3887210469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1443204713"/>
                    </a:ext>
                  </a:extLst>
                </a:gridCol>
                <a:gridCol w="1341096">
                  <a:extLst>
                    <a:ext uri="{9D8B030D-6E8A-4147-A177-3AD203B41FA5}">
                      <a16:colId xmlns:a16="http://schemas.microsoft.com/office/drawing/2014/main" val="1794117555"/>
                    </a:ext>
                  </a:extLst>
                </a:gridCol>
              </a:tblGrid>
              <a:tr h="293753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1282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0"/>
                        </a:rPr>
                        <a:t>7TCA309010R0041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6017618/50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8111"/>
                  </a:ext>
                </a:extLst>
              </a:tr>
              <a:tr h="464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/>
                        <a:t>XTE350S-M3/ST IP65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hlinkClick r:id="rId11"/>
                        </a:rPr>
                        <a:t>7TCA309010R0040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6017621/50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86885"/>
                  </a:ext>
                </a:extLst>
              </a:tr>
            </a:tbl>
          </a:graphicData>
        </a:graphic>
      </p:graphicFrame>
      <p:sp>
        <p:nvSpPr>
          <p:cNvPr id="42" name="Text Placeholder 42">
            <a:extLst>
              <a:ext uri="{FF2B5EF4-FFF2-40B4-BE49-F238E27FC236}">
                <a16:creationId xmlns:a16="http://schemas.microsoft.com/office/drawing/2014/main" id="{FAA51424-7DB9-4AC5-8DFD-1FFE117E4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582" y="1879277"/>
            <a:ext cx="2167200" cy="252000"/>
          </a:xfrm>
        </p:spPr>
        <p:txBody>
          <a:bodyPr/>
          <a:lstStyle/>
          <a:p>
            <a:r>
              <a:rPr lang="en-US" sz="1100"/>
              <a:t>Click on any item to access product sheet</a:t>
            </a:r>
          </a:p>
        </p:txBody>
      </p:sp>
      <p:sp>
        <p:nvSpPr>
          <p:cNvPr id="3" name="TextBox 2">
            <a:hlinkClick r:id="rId12" action="ppaction://hlinksldjump"/>
            <a:extLst>
              <a:ext uri="{FF2B5EF4-FFF2-40B4-BE49-F238E27FC236}">
                <a16:creationId xmlns:a16="http://schemas.microsoft.com/office/drawing/2014/main" id="{0B88CA3A-DA21-49C2-A3B7-20B81A203F84}"/>
              </a:ext>
            </a:extLst>
          </p:cNvPr>
          <p:cNvSpPr txBox="1"/>
          <p:nvPr/>
        </p:nvSpPr>
        <p:spPr bwMode="gray">
          <a:xfrm>
            <a:off x="341314" y="5022419"/>
            <a:ext cx="1795244" cy="7174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F101CB-1515-4943-951D-B702AD4FF5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8024" y="2609268"/>
            <a:ext cx="1120179" cy="9472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196AC4-030A-44A6-A6A0-0533794A79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781" y="3496155"/>
            <a:ext cx="1053537" cy="8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3EBA52-D235-49E1-9591-4B715EA2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your function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A6EE-F9DD-4942-B581-14698219A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18F05-87C2-4595-BD42-9F79383812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FE23-ED8D-464D-AD6D-D493BDDD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86C1B2-E57F-4D71-A5A1-DA2CCB79A40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64860" y="1939872"/>
            <a:ext cx="3788404" cy="1853869"/>
          </a:xfrm>
        </p:spPr>
        <p:txBody>
          <a:bodyPr/>
          <a:lstStyle/>
          <a:p>
            <a:r>
              <a:rPr lang="en-US" sz="1800"/>
              <a:t>        Escape route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191CF2-B448-4A45-AECF-C6EE0F064A4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475003" y="1931197"/>
            <a:ext cx="1089292" cy="1853869"/>
          </a:xfrm>
        </p:spPr>
        <p:txBody>
          <a:bodyPr/>
          <a:lstStyle/>
          <a:p>
            <a:r>
              <a:rPr lang="en-US" sz="1800"/>
              <a:t>Exit sign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E0450A16-09AD-48E8-BDF0-5D9FEE6DC50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88236" y="4319575"/>
            <a:ext cx="3822703" cy="487221"/>
          </a:xfrm>
        </p:spPr>
        <p:txBody>
          <a:bodyPr/>
          <a:lstStyle/>
          <a:p>
            <a:r>
              <a:rPr lang="fr-FR" sz="1800"/>
              <a:t>Intelligent products DALI Protocol</a:t>
            </a:r>
          </a:p>
          <a:p>
            <a:endParaRPr lang="fr-FR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53A9F9-A68D-4378-9B81-2B466DA5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720" y="686696"/>
            <a:ext cx="457079" cy="457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1939F-741A-4144-8E3D-A7F55839230A}"/>
              </a:ext>
            </a:extLst>
          </p:cNvPr>
          <p:cNvSpPr txBox="1"/>
          <p:nvPr/>
        </p:nvSpPr>
        <p:spPr bwMode="gray">
          <a:xfrm>
            <a:off x="10946748" y="116900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19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DD6E390-3965-4C36-BE9D-977DA0553790}"/>
              </a:ext>
            </a:extLst>
          </p:cNvPr>
          <p:cNvSpPr txBox="1"/>
          <p:nvPr/>
        </p:nvSpPr>
        <p:spPr bwMode="gray">
          <a:xfrm>
            <a:off x="10990031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54CA0BA-4B67-4805-A2D2-205F396FC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7606" y="2514600"/>
            <a:ext cx="9144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9B1E684-D927-425F-ADC3-2F1783F4E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9994" y="2514600"/>
            <a:ext cx="914400" cy="914400"/>
          </a:xfrm>
          <a:prstGeom prst="rect">
            <a:avLst/>
          </a:prstGeom>
        </p:spPr>
      </p:pic>
      <p:sp>
        <p:nvSpPr>
          <p:cNvPr id="2" name="TextBox 1">
            <a:hlinkClick r:id="rId9" action="ppaction://hlinksldjump"/>
            <a:extLst>
              <a:ext uri="{FF2B5EF4-FFF2-40B4-BE49-F238E27FC236}">
                <a16:creationId xmlns:a16="http://schemas.microsoft.com/office/drawing/2014/main" id="{1FB97DB9-BCE3-41A6-97E0-CE9BCD436267}"/>
              </a:ext>
            </a:extLst>
          </p:cNvPr>
          <p:cNvSpPr txBox="1"/>
          <p:nvPr/>
        </p:nvSpPr>
        <p:spPr bwMode="gray">
          <a:xfrm>
            <a:off x="1643084" y="2337312"/>
            <a:ext cx="2483795" cy="12689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9C438794-0797-47A9-9A53-A82C24EBC686}"/>
              </a:ext>
            </a:extLst>
          </p:cNvPr>
          <p:cNvSpPr txBox="1"/>
          <p:nvPr/>
        </p:nvSpPr>
        <p:spPr bwMode="gray">
          <a:xfrm>
            <a:off x="7670397" y="2391981"/>
            <a:ext cx="3053593" cy="121430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79019AF-5A12-4E4F-A90D-1922E9A10C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1203" y="4798121"/>
            <a:ext cx="1253704" cy="487221"/>
          </a:xfrm>
          <a:prstGeom prst="rect">
            <a:avLst/>
          </a:prstGeom>
        </p:spPr>
      </p:pic>
      <p:sp>
        <p:nvSpPr>
          <p:cNvPr id="29" name="ZoneTexte 28">
            <a:hlinkClick r:id="rId12" action="ppaction://hlinksldjump"/>
            <a:extLst>
              <a:ext uri="{FF2B5EF4-FFF2-40B4-BE49-F238E27FC236}">
                <a16:creationId xmlns:a16="http://schemas.microsoft.com/office/drawing/2014/main" id="{685EAFA2-6293-4FF8-8326-7F5B1DE46717}"/>
              </a:ext>
            </a:extLst>
          </p:cNvPr>
          <p:cNvSpPr txBox="1"/>
          <p:nvPr/>
        </p:nvSpPr>
        <p:spPr bwMode="gray">
          <a:xfrm>
            <a:off x="4126879" y="4163633"/>
            <a:ext cx="4149374" cy="126897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962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16">
            <a:extLst>
              <a:ext uri="{FF2B5EF4-FFF2-40B4-BE49-F238E27FC236}">
                <a16:creationId xmlns:a16="http://schemas.microsoft.com/office/drawing/2014/main" id="{C1F50CD8-2A0F-48CC-824F-8AB9BF0B1FF2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536075161"/>
              </p:ext>
            </p:extLst>
          </p:nvPr>
        </p:nvGraphicFramePr>
        <p:xfrm>
          <a:off x="340214" y="1910772"/>
          <a:ext cx="11519999" cy="3455662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748939">
                  <a:extLst>
                    <a:ext uri="{9D8B030D-6E8A-4147-A177-3AD203B41FA5}">
                      <a16:colId xmlns:a16="http://schemas.microsoft.com/office/drawing/2014/main" val="3703331679"/>
                    </a:ext>
                  </a:extLst>
                </a:gridCol>
                <a:gridCol w="2677885">
                  <a:extLst>
                    <a:ext uri="{9D8B030D-6E8A-4147-A177-3AD203B41FA5}">
                      <a16:colId xmlns:a16="http://schemas.microsoft.com/office/drawing/2014/main" val="3971948470"/>
                    </a:ext>
                  </a:extLst>
                </a:gridCol>
                <a:gridCol w="2183364">
                  <a:extLst>
                    <a:ext uri="{9D8B030D-6E8A-4147-A177-3AD203B41FA5}">
                      <a16:colId xmlns:a16="http://schemas.microsoft.com/office/drawing/2014/main" val="953992603"/>
                    </a:ext>
                  </a:extLst>
                </a:gridCol>
                <a:gridCol w="2705877">
                  <a:extLst>
                    <a:ext uri="{9D8B030D-6E8A-4147-A177-3AD203B41FA5}">
                      <a16:colId xmlns:a16="http://schemas.microsoft.com/office/drawing/2014/main" val="3082718570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2525610606"/>
                    </a:ext>
                  </a:extLst>
                </a:gridCol>
                <a:gridCol w="1270873">
                  <a:extLst>
                    <a:ext uri="{9D8B030D-6E8A-4147-A177-3AD203B41FA5}">
                      <a16:colId xmlns:a16="http://schemas.microsoft.com/office/drawing/2014/main" val="1553712816"/>
                    </a:ext>
                  </a:extLst>
                </a:gridCol>
              </a:tblGrid>
              <a:tr h="303752">
                <a:tc>
                  <a:txBody>
                    <a:bodyPr/>
                    <a:lstStyle/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06392"/>
                  </a:ext>
                </a:extLst>
              </a:tr>
              <a:tr h="234717">
                <a:tc rowSpan="6">
                  <a:txBody>
                    <a:bodyPr/>
                    <a:lstStyle/>
                    <a:p>
                      <a:pPr algn="l"/>
                      <a:r>
                        <a:rPr lang="en-US" sz="1200" b="1" noProof="0">
                          <a:latin typeface="+mn-lt"/>
                        </a:rPr>
                        <a:t>GUIDEWAY</a:t>
                      </a:r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1" noProof="0">
                          <a:latin typeface="+mn-lt"/>
                        </a:rPr>
                        <a:t>Recessed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62281"/>
                  </a:ext>
                </a:extLst>
              </a:tr>
              <a:tr h="234717">
                <a:tc v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/>
                        <a:t>XT3300R-M3/DALI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2"/>
                        </a:rPr>
                        <a:t>7TCA305020R0033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4510236962/50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77730"/>
                  </a:ext>
                </a:extLst>
              </a:tr>
              <a:tr h="234717">
                <a:tc v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/>
                        <a:t>XT3300R-M3/DALI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3"/>
                        </a:rPr>
                        <a:t>7TCA305020R0035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4510236963/50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63621"/>
                  </a:ext>
                </a:extLst>
              </a:tr>
              <a:tr h="234717">
                <a:tc vMerge="1">
                  <a:txBody>
                    <a:bodyPr/>
                    <a:lstStyle/>
                    <a:p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Surface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97407"/>
                  </a:ext>
                </a:extLst>
              </a:tr>
              <a:tr h="234717">
                <a:tc v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/>
                        <a:t>XT3300S-M3/DALI 22M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4"/>
                        </a:rPr>
                        <a:t>7TCA305020R0032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4510236952/50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505011"/>
                  </a:ext>
                </a:extLst>
              </a:tr>
              <a:tr h="234717">
                <a:tc v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/>
                        <a:t>XT3300S-M3/DALI 32M ALU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1" dirty="0">
                          <a:hlinkClick r:id="rId5"/>
                        </a:rPr>
                        <a:t>7TCA305020R0034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4513216953/50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94110"/>
                  </a:ext>
                </a:extLst>
              </a:tr>
              <a:tr h="80052">
                <a:tc gridSpan="6">
                  <a:txBody>
                    <a:bodyPr/>
                    <a:lstStyle/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026452"/>
                  </a:ext>
                </a:extLst>
              </a:tr>
              <a:tr h="462531">
                <a:tc>
                  <a:txBody>
                    <a:bodyPr/>
                    <a:lstStyle/>
                    <a:p>
                      <a:pPr algn="l"/>
                      <a:r>
                        <a:rPr lang="en-US" sz="1100" b="1" noProof="0">
                          <a:latin typeface="+mn-lt"/>
                        </a:rPr>
                        <a:t>MIREVO </a:t>
                      </a:r>
                    </a:p>
                    <a:p>
                      <a:pPr algn="l"/>
                      <a:r>
                        <a:rPr lang="en-US" sz="1100" b="1" noProof="0">
                          <a:latin typeface="+mn-lt"/>
                        </a:rPr>
                        <a:t>TWINSPOT</a:t>
                      </a:r>
                    </a:p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fr-FR" sz="1100"/>
                    </a:p>
                    <a:p>
                      <a:r>
                        <a:rPr lang="fr-FR" sz="1100"/>
                        <a:t>TW500DA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  <a:p>
                      <a:r>
                        <a:rPr lang="fr-FR" sz="1100" b="1" dirty="0">
                          <a:latin typeface="+mn-lt"/>
                          <a:hlinkClick r:id="rId6"/>
                        </a:rPr>
                        <a:t>7TCA305020R0023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MIREVO TWIN SP DALI 500LM NM3HR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2061"/>
                  </a:ext>
                </a:extLst>
              </a:tr>
              <a:tr h="141652">
                <a:tc gridSpan="6">
                  <a:txBody>
                    <a:bodyPr/>
                    <a:lstStyle/>
                    <a:p>
                      <a:pPr algn="ctr"/>
                      <a:endParaRPr lang="en-US" sz="1100" b="1" noProof="0"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noProof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09400"/>
                  </a:ext>
                </a:extLst>
              </a:tr>
              <a:tr h="352421">
                <a:tc rowSpan="2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>
                          <a:latin typeface="+mn-lt"/>
                        </a:rPr>
                        <a:t>AQUALUX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XTE9100S-M3/DALI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7"/>
                        </a:rPr>
                        <a:t>7TCA305020R0045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effectLst/>
                        </a:rPr>
                        <a:t>7339055/50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70455"/>
                  </a:ext>
                </a:extLst>
              </a:tr>
              <a:tr h="352421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noProof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XTE9100S-M3/DALI FR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hlinkClick r:id="rId8"/>
                        </a:rPr>
                        <a:t>7TCA305020R0046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effectLst/>
                        </a:rPr>
                        <a:t>7339955/50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>
                          <a:latin typeface="+mn-lt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21273"/>
                  </a:ext>
                </a:extLst>
              </a:tr>
            </a:tbl>
          </a:graphicData>
        </a:graphic>
      </p:graphicFrame>
      <p:sp>
        <p:nvSpPr>
          <p:cNvPr id="14" name="Titre 13">
            <a:extLst>
              <a:ext uri="{FF2B5EF4-FFF2-40B4-BE49-F238E27FC236}">
                <a16:creationId xmlns:a16="http://schemas.microsoft.com/office/drawing/2014/main" id="{10F569F2-708E-4135-A4F6-172B13A1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INTELLIGENT PRODUCTS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FC9C1F-7B37-4A0B-AB6C-E580B67231D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78DB5F-64D9-442E-954C-935C935B4142}" type="datetime4">
              <a:rPr lang="en-US" smtClean="0"/>
              <a:t>August 24, 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43D93B-B91C-4E9A-B25C-D4A0B0F66F5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D1F5AA-70A9-4C5C-98C0-950B8CBAE5D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5" name="Sous-titre 14">
            <a:extLst>
              <a:ext uri="{FF2B5EF4-FFF2-40B4-BE49-F238E27FC236}">
                <a16:creationId xmlns:a16="http://schemas.microsoft.com/office/drawing/2014/main" id="{BCAFC46C-5307-4F23-910E-BCABADE883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/>
              <a:t>DALI</a:t>
            </a:r>
          </a:p>
        </p:txBody>
      </p:sp>
      <p:pic>
        <p:nvPicPr>
          <p:cNvPr id="18" name="Content Placeholder 26">
            <a:extLst>
              <a:ext uri="{FF2B5EF4-FFF2-40B4-BE49-F238E27FC236}">
                <a16:creationId xmlns:a16="http://schemas.microsoft.com/office/drawing/2014/main" id="{2708D99F-D2BA-4548-B988-8B141FFB7C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1258831" y="2565363"/>
            <a:ext cx="539283" cy="50493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87EB26E-4FFD-4063-B48D-EE95E191A6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918" y="3092824"/>
            <a:ext cx="566889" cy="50493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FC628F0-E0D6-4B7B-8F88-EB7A11894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0021" y="3988937"/>
            <a:ext cx="433670" cy="44552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DD66898-4291-4C82-A653-3A3FAF3A71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8157" y="4773154"/>
            <a:ext cx="650870" cy="50493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4DB4285-3EED-42E3-86D2-4A335704E3B5}"/>
              </a:ext>
            </a:extLst>
          </p:cNvPr>
          <p:cNvSpPr/>
          <p:nvPr/>
        </p:nvSpPr>
        <p:spPr bwMode="gray">
          <a:xfrm>
            <a:off x="10893565" y="5687993"/>
            <a:ext cx="933061" cy="344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/>
              <a:t>NEXT 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181802D2-6027-4288-8542-B051A1382399}"/>
              </a:ext>
            </a:extLst>
          </p:cNvPr>
          <p:cNvSpPr/>
          <p:nvPr/>
        </p:nvSpPr>
        <p:spPr bwMode="gray">
          <a:xfrm>
            <a:off x="11530100" y="5783426"/>
            <a:ext cx="231911" cy="207281"/>
          </a:xfrm>
          <a:prstGeom prst="rightArrow">
            <a:avLst>
              <a:gd name="adj1" fmla="val 41675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31" name="ZoneTexte 30">
            <a:hlinkClick r:id="rId13" action="ppaction://hlinksldjump"/>
            <a:extLst>
              <a:ext uri="{FF2B5EF4-FFF2-40B4-BE49-F238E27FC236}">
                <a16:creationId xmlns:a16="http://schemas.microsoft.com/office/drawing/2014/main" id="{446A4A0C-65BF-4A16-8A90-8BBAF2A2720D}"/>
              </a:ext>
            </a:extLst>
          </p:cNvPr>
          <p:cNvSpPr txBox="1"/>
          <p:nvPr/>
        </p:nvSpPr>
        <p:spPr bwMode="gray">
          <a:xfrm>
            <a:off x="10893564" y="5673350"/>
            <a:ext cx="933061" cy="3449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0383599-6DF3-4C9C-B033-B3C021670B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2950" y="486881"/>
            <a:ext cx="1447800" cy="809625"/>
          </a:xfrm>
          <a:prstGeom prst="rect">
            <a:avLst/>
          </a:prstGeom>
        </p:spPr>
      </p:pic>
      <p:sp>
        <p:nvSpPr>
          <p:cNvPr id="34" name="TextBox 48">
            <a:hlinkClick r:id="rId15" action="ppaction://hlinksldjump"/>
            <a:extLst>
              <a:ext uri="{FF2B5EF4-FFF2-40B4-BE49-F238E27FC236}">
                <a16:creationId xmlns:a16="http://schemas.microsoft.com/office/drawing/2014/main" id="{6A71C6E8-2A3D-4A93-9126-946776B2EB2F}"/>
              </a:ext>
            </a:extLst>
          </p:cNvPr>
          <p:cNvSpPr txBox="1"/>
          <p:nvPr/>
        </p:nvSpPr>
        <p:spPr bwMode="gray">
          <a:xfrm>
            <a:off x="10272950" y="548157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5" name="TextBox 11">
            <a:hlinkClick r:id="rId16" action="ppaction://hlinksldjump"/>
            <a:extLst>
              <a:ext uri="{FF2B5EF4-FFF2-40B4-BE49-F238E27FC236}">
                <a16:creationId xmlns:a16="http://schemas.microsoft.com/office/drawing/2014/main" id="{8EAF4212-B1CE-4C43-99DD-F64F711877E7}"/>
              </a:ext>
            </a:extLst>
          </p:cNvPr>
          <p:cNvSpPr txBox="1"/>
          <p:nvPr/>
        </p:nvSpPr>
        <p:spPr bwMode="gray">
          <a:xfrm>
            <a:off x="11023033" y="577693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ZoneTexte 35">
            <a:hlinkClick r:id="rId17" action="ppaction://hlinksldjump"/>
            <a:extLst>
              <a:ext uri="{FF2B5EF4-FFF2-40B4-BE49-F238E27FC236}">
                <a16:creationId xmlns:a16="http://schemas.microsoft.com/office/drawing/2014/main" id="{219EF717-E0C2-4DEA-9885-BB7C1C5B1CFA}"/>
              </a:ext>
            </a:extLst>
          </p:cNvPr>
          <p:cNvSpPr txBox="1"/>
          <p:nvPr/>
        </p:nvSpPr>
        <p:spPr bwMode="gray">
          <a:xfrm>
            <a:off x="300437" y="2267565"/>
            <a:ext cx="1664263" cy="138669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ZoneTexte 36">
            <a:hlinkClick r:id="rId18" action="ppaction://hlinksldjump"/>
            <a:extLst>
              <a:ext uri="{FF2B5EF4-FFF2-40B4-BE49-F238E27FC236}">
                <a16:creationId xmlns:a16="http://schemas.microsoft.com/office/drawing/2014/main" id="{FB6AD24C-91AB-4A14-BB02-16940494FA10}"/>
              </a:ext>
            </a:extLst>
          </p:cNvPr>
          <p:cNvSpPr txBox="1"/>
          <p:nvPr/>
        </p:nvSpPr>
        <p:spPr bwMode="gray">
          <a:xfrm>
            <a:off x="331472" y="4011574"/>
            <a:ext cx="1664263" cy="5049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8" name="ZoneTexte 37">
            <a:hlinkClick r:id="rId19" action="ppaction://hlinksldjump"/>
            <a:extLst>
              <a:ext uri="{FF2B5EF4-FFF2-40B4-BE49-F238E27FC236}">
                <a16:creationId xmlns:a16="http://schemas.microsoft.com/office/drawing/2014/main" id="{6C86FA88-BADA-4528-8EE9-BF0153BA828E}"/>
              </a:ext>
            </a:extLst>
          </p:cNvPr>
          <p:cNvSpPr txBox="1"/>
          <p:nvPr/>
        </p:nvSpPr>
        <p:spPr bwMode="gray">
          <a:xfrm>
            <a:off x="308865" y="4752899"/>
            <a:ext cx="1664263" cy="50493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9578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91BD7757-AC0A-4117-AD48-BFC622949E7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024233" y="2040647"/>
            <a:ext cx="4028725" cy="174441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Full adjustable heads with 140° beam angle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Available with Lithium Ferro phosphate (LiFePO4) battery technology for a longer service life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Suitable for commercial and industrial environments</a:t>
            </a:r>
          </a:p>
          <a:p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964F97F-8835-4445-B140-222BA3EDA0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4129" y="1955812"/>
            <a:ext cx="1581813" cy="1853868"/>
          </a:xfrm>
        </p:spPr>
        <p:txBody>
          <a:bodyPr/>
          <a:lstStyle/>
          <a:p>
            <a:pPr algn="l"/>
            <a:endParaRPr lang="fr-FR" b="1">
              <a:solidFill>
                <a:schemeClr val="tx2"/>
              </a:solidFill>
            </a:endParaRPr>
          </a:p>
          <a:p>
            <a:pPr algn="l"/>
            <a:r>
              <a:rPr lang="fr-FR" b="1">
                <a:solidFill>
                  <a:schemeClr val="tx2"/>
                </a:solidFill>
              </a:rPr>
              <a:t>TECHNOLOGIES</a:t>
            </a:r>
            <a:endParaRPr lang="fr-FR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DALI</a:t>
            </a: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Naveo®Pro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2443997D-CFA9-4471-A3EC-703675E9F98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6716" y="4054510"/>
            <a:ext cx="1670827" cy="911669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MOUNTING METHOD</a:t>
            </a:r>
          </a:p>
          <a:p>
            <a:pPr algn="l"/>
            <a:endParaRPr lang="en-US" sz="6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Surface</a:t>
            </a:r>
            <a:endParaRPr lang="fr-FR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578CB2B6-5053-47E1-89D0-B03D6853EB9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29083" y="4047751"/>
            <a:ext cx="1376160" cy="350982"/>
          </a:xfrm>
        </p:spPr>
        <p:txBody>
          <a:bodyPr/>
          <a:lstStyle/>
          <a:p>
            <a:pPr algn="l"/>
            <a:r>
              <a:rPr lang="fr-FR" b="1">
                <a:solidFill>
                  <a:schemeClr val="tx2"/>
                </a:solidFill>
              </a:rPr>
              <a:t>GENERAL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1072B0-AA8C-42DD-98C8-D9FF49B0B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2E27045-0511-42A6-9AC3-A3212EB42885}" type="datetime4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August 24, 2023</a:t>
            </a:fld>
            <a:endParaRPr lang="en-US" sz="80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3F00963E-CF2F-4355-800D-973F8FE5E2E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8C8B9B-5C5F-426D-AC59-EE7A2A8492D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Slide </a:t>
            </a:r>
            <a:fld id="{619F89D8-7AE3-494A-97F3-03D680869632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800"/>
          </a:p>
        </p:txBody>
      </p:sp>
      <p:sp>
        <p:nvSpPr>
          <p:cNvPr id="51" name="Subtitle 8">
            <a:extLst>
              <a:ext uri="{FF2B5EF4-FFF2-40B4-BE49-F238E27FC236}">
                <a16:creationId xmlns:a16="http://schemas.microsoft.com/office/drawing/2014/main" id="{D1FFD1C6-E43F-45D0-9119-35FF8E3FBB9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085213"/>
            <a:ext cx="8092027" cy="504000"/>
          </a:xfrm>
        </p:spPr>
        <p:txBody>
          <a:bodyPr/>
          <a:lstStyle/>
          <a:p>
            <a:r>
              <a:rPr lang="en-US"/>
              <a:t>Compact &amp; reliable</a:t>
            </a:r>
          </a:p>
        </p:txBody>
      </p:sp>
      <p:sp>
        <p:nvSpPr>
          <p:cNvPr id="53" name="Title 9">
            <a:extLst>
              <a:ext uri="{FF2B5EF4-FFF2-40B4-BE49-F238E27FC236}">
                <a16:creationId xmlns:a16="http://schemas.microsoft.com/office/drawing/2014/main" id="{E8D430DB-A5FA-4AC3-8BFF-5A13907F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403096" cy="396000"/>
          </a:xfrm>
        </p:spPr>
        <p:txBody>
          <a:bodyPr/>
          <a:lstStyle/>
          <a:p>
            <a:r>
              <a:rPr lang="en-US"/>
              <a:t>MirEvo Twinspot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78A362E-3FC9-4FDE-99C6-7578C27A6E56}"/>
              </a:ext>
            </a:extLst>
          </p:cNvPr>
          <p:cNvSpPr txBox="1">
            <a:spLocks/>
          </p:cNvSpPr>
          <p:nvPr/>
        </p:nvSpPr>
        <p:spPr bwMode="gray">
          <a:xfrm>
            <a:off x="8327297" y="1932821"/>
            <a:ext cx="1581813" cy="16004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Escape route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1A4559D-F4C1-4373-BBC7-C1E81B5C071D}"/>
              </a:ext>
            </a:extLst>
          </p:cNvPr>
          <p:cNvSpPr txBox="1">
            <a:spLocks/>
          </p:cNvSpPr>
          <p:nvPr/>
        </p:nvSpPr>
        <p:spPr bwMode="gray">
          <a:xfrm>
            <a:off x="10271451" y="1931195"/>
            <a:ext cx="1581813" cy="1853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SOLUTION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Self </a:t>
            </a:r>
            <a:r>
              <a:rPr lang="en-US"/>
              <a:t>contained</a:t>
            </a:r>
          </a:p>
          <a:p>
            <a:pPr algn="l"/>
            <a:endParaRPr lang="fr-FR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EAFF6B4-C617-47C7-8A5A-1E3D9E971EC0}"/>
              </a:ext>
            </a:extLst>
          </p:cNvPr>
          <p:cNvSpPr txBox="1">
            <a:spLocks/>
          </p:cNvSpPr>
          <p:nvPr/>
        </p:nvSpPr>
        <p:spPr bwMode="gray">
          <a:xfrm>
            <a:off x="4510424" y="3986902"/>
            <a:ext cx="1606129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PROJECT TYPE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8B57AC7A-8C7C-4D63-B87A-8879D7BF47F7}"/>
              </a:ext>
            </a:extLst>
          </p:cNvPr>
          <p:cNvSpPr txBox="1">
            <a:spLocks/>
          </p:cNvSpPr>
          <p:nvPr/>
        </p:nvSpPr>
        <p:spPr bwMode="gray">
          <a:xfrm>
            <a:off x="4898864" y="4468215"/>
            <a:ext cx="1136263" cy="3509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Industrial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6A2EA-76CF-419C-BC50-42BA1C9E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25" y="580882"/>
            <a:ext cx="3070651" cy="729909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8FB2CF55-8D68-400F-A473-5607BFA332FC}"/>
              </a:ext>
            </a:extLst>
          </p:cNvPr>
          <p:cNvSpPr txBox="1"/>
          <p:nvPr/>
        </p:nvSpPr>
        <p:spPr bwMode="gray">
          <a:xfrm>
            <a:off x="8689637" y="63552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8D90691E-860D-428B-8BDB-3A3B67FE0202}"/>
              </a:ext>
            </a:extLst>
          </p:cNvPr>
          <p:cNvSpPr txBox="1"/>
          <p:nvPr/>
        </p:nvSpPr>
        <p:spPr bwMode="gray">
          <a:xfrm>
            <a:off x="9503484" y="661842"/>
            <a:ext cx="655022" cy="6489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E5DD8FF8-A9EE-4E7F-9640-AE93D7545995}"/>
              </a:ext>
            </a:extLst>
          </p:cNvPr>
          <p:cNvSpPr txBox="1"/>
          <p:nvPr/>
        </p:nvSpPr>
        <p:spPr bwMode="gray">
          <a:xfrm>
            <a:off x="10330036" y="635524"/>
            <a:ext cx="611738" cy="67526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7E55D32E-8DAA-4D9A-B847-E393B5093D5C}"/>
              </a:ext>
            </a:extLst>
          </p:cNvPr>
          <p:cNvSpPr txBox="1"/>
          <p:nvPr/>
        </p:nvSpPr>
        <p:spPr bwMode="gray">
          <a:xfrm>
            <a:off x="11148969" y="607304"/>
            <a:ext cx="611738" cy="7217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A1C05E3-30D1-44AB-BDE0-5F3C47A52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64" y="2081163"/>
            <a:ext cx="1219200" cy="12525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C541F4D-F59B-496C-A850-10F90869B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342" y="4965074"/>
            <a:ext cx="1654629" cy="3889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818F99-5612-4914-8336-AEDC7BCE0D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5083" y="4461313"/>
            <a:ext cx="484302" cy="38890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9125F4-6CB5-423E-BFA4-8F1E006639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0036" y="4476215"/>
            <a:ext cx="848256" cy="4132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0E0123E-2193-4723-9B52-4F6A9536D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5551" y="5429587"/>
            <a:ext cx="589002" cy="392668"/>
          </a:xfrm>
          <a:prstGeom prst="rect">
            <a:avLst/>
          </a:prstGeom>
        </p:spPr>
      </p:pic>
      <p:pic>
        <p:nvPicPr>
          <p:cNvPr id="43" name="Picture 27">
            <a:extLst>
              <a:ext uri="{FF2B5EF4-FFF2-40B4-BE49-F238E27FC236}">
                <a16:creationId xmlns:a16="http://schemas.microsoft.com/office/drawing/2014/main" id="{9E812647-74F7-48FF-8671-4AB9D99330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9551" y="4419412"/>
            <a:ext cx="351852" cy="379898"/>
          </a:xfrm>
          <a:prstGeom prst="rect">
            <a:avLst/>
          </a:prstGeom>
        </p:spPr>
      </p:pic>
      <p:sp>
        <p:nvSpPr>
          <p:cNvPr id="44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3FA5C057-70FC-40D9-8206-2A2EF5F34C5B}"/>
              </a:ext>
            </a:extLst>
          </p:cNvPr>
          <p:cNvSpPr txBox="1"/>
          <p:nvPr/>
        </p:nvSpPr>
        <p:spPr bwMode="gray">
          <a:xfrm>
            <a:off x="4379277" y="4396556"/>
            <a:ext cx="1670827" cy="4929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7" name="ZoneTexte 46">
            <a:hlinkClick r:id="rId14" action="ppaction://hlinksldjump"/>
            <a:extLst>
              <a:ext uri="{FF2B5EF4-FFF2-40B4-BE49-F238E27FC236}">
                <a16:creationId xmlns:a16="http://schemas.microsoft.com/office/drawing/2014/main" id="{D7FF0FDB-EEF4-4DE2-9103-ED8A0B413660}"/>
              </a:ext>
            </a:extLst>
          </p:cNvPr>
          <p:cNvSpPr txBox="1"/>
          <p:nvPr/>
        </p:nvSpPr>
        <p:spPr bwMode="gray">
          <a:xfrm>
            <a:off x="6145128" y="2154684"/>
            <a:ext cx="1279451" cy="22332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1" name="ZoneTexte 20">
            <a:hlinkClick r:id="rId15" action="ppaction://hlinksldjump"/>
            <a:extLst>
              <a:ext uri="{FF2B5EF4-FFF2-40B4-BE49-F238E27FC236}">
                <a16:creationId xmlns:a16="http://schemas.microsoft.com/office/drawing/2014/main" id="{E3D40965-D269-4820-8372-FB611C80E2F4}"/>
              </a:ext>
            </a:extLst>
          </p:cNvPr>
          <p:cNvSpPr txBox="1"/>
          <p:nvPr/>
        </p:nvSpPr>
        <p:spPr bwMode="gray">
          <a:xfrm>
            <a:off x="8255945" y="2165692"/>
            <a:ext cx="1581814" cy="3215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2" name="ZoneTexte 21">
            <a:hlinkClick r:id="rId16" action="ppaction://hlinksldjump"/>
            <a:extLst>
              <a:ext uri="{FF2B5EF4-FFF2-40B4-BE49-F238E27FC236}">
                <a16:creationId xmlns:a16="http://schemas.microsoft.com/office/drawing/2014/main" id="{39AD9DC4-2F73-49A5-917E-1DB6DECB6F83}"/>
              </a:ext>
            </a:extLst>
          </p:cNvPr>
          <p:cNvSpPr txBox="1"/>
          <p:nvPr/>
        </p:nvSpPr>
        <p:spPr bwMode="gray">
          <a:xfrm>
            <a:off x="10200100" y="2103509"/>
            <a:ext cx="1648270" cy="3270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5C43B-E817-4536-BA85-1904AF80F337}"/>
              </a:ext>
            </a:extLst>
          </p:cNvPr>
          <p:cNvSpPr/>
          <p:nvPr/>
        </p:nvSpPr>
        <p:spPr>
          <a:xfrm>
            <a:off x="8852457" y="4354250"/>
            <a:ext cx="2905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MirEvo Twinspot Webpage</a:t>
            </a:r>
            <a:endParaRPr lang="fr-FR" sz="1400" b="1"/>
          </a:p>
          <a:p>
            <a:endParaRPr lang="fr-FR" sz="1400" b="1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1D1663C-076A-4462-B9EC-0068137CB099}"/>
              </a:ext>
            </a:extLst>
          </p:cNvPr>
          <p:cNvSpPr txBox="1">
            <a:spLocks/>
          </p:cNvSpPr>
          <p:nvPr/>
        </p:nvSpPr>
        <p:spPr bwMode="gray">
          <a:xfrm>
            <a:off x="2391169" y="3999735"/>
            <a:ext cx="1606129" cy="7324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ctr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ctr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>
                <a:solidFill>
                  <a:schemeClr val="tx2"/>
                </a:solidFill>
              </a:rPr>
              <a:t>PHOTOMETRY</a:t>
            </a:r>
          </a:p>
          <a:p>
            <a:pPr algn="l"/>
            <a:endParaRPr lang="fr-FR" sz="100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/>
              <a:t>Access files</a:t>
            </a:r>
            <a:endParaRPr lang="en-US"/>
          </a:p>
        </p:txBody>
      </p:sp>
      <p:sp>
        <p:nvSpPr>
          <p:cNvPr id="45" name="TextBox 36">
            <a:hlinkClick r:id="rId18"/>
            <a:extLst>
              <a:ext uri="{FF2B5EF4-FFF2-40B4-BE49-F238E27FC236}">
                <a16:creationId xmlns:a16="http://schemas.microsoft.com/office/drawing/2014/main" id="{3D7E5A63-78D5-4641-B91E-2A9DAFBAC83A}"/>
              </a:ext>
            </a:extLst>
          </p:cNvPr>
          <p:cNvSpPr txBox="1"/>
          <p:nvPr/>
        </p:nvSpPr>
        <p:spPr bwMode="gray">
          <a:xfrm>
            <a:off x="2311407" y="4364591"/>
            <a:ext cx="1403563" cy="37989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F9C174F5-FF68-4B7A-BA50-4B89243280F8}"/>
              </a:ext>
            </a:extLst>
          </p:cNvPr>
          <p:cNvSpPr txBox="1"/>
          <p:nvPr/>
        </p:nvSpPr>
        <p:spPr bwMode="gray">
          <a:xfrm>
            <a:off x="6225083" y="2487241"/>
            <a:ext cx="1323209" cy="25736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18087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B0E259F-2EE7-4F85-BFEE-0954B5C0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INTELLIGENT PRODUCTS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45CD81-64C0-42B3-A923-EAB5F44F63D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1DF225-2EDF-411B-8005-E9C62B63787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6F827-06E2-48F2-BD11-B3DB1CDD9A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86EF86FC-DB90-40AC-8E61-AD64A2D6147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/>
              <a:t>DALI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930903-57C4-469D-853E-B1E0552D6D17}"/>
              </a:ext>
            </a:extLst>
          </p:cNvPr>
          <p:cNvSpPr/>
          <p:nvPr/>
        </p:nvSpPr>
        <p:spPr bwMode="gray">
          <a:xfrm>
            <a:off x="10534261" y="5904194"/>
            <a:ext cx="1319003" cy="344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/>
              <a:t>PREVIOUS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5F72367-0174-41C3-BB29-D4F8ABA199E1}"/>
              </a:ext>
            </a:extLst>
          </p:cNvPr>
          <p:cNvSpPr/>
          <p:nvPr/>
        </p:nvSpPr>
        <p:spPr bwMode="gray">
          <a:xfrm rot="10800000">
            <a:off x="10578833" y="5985138"/>
            <a:ext cx="231911" cy="207281"/>
          </a:xfrm>
          <a:prstGeom prst="rightArrow">
            <a:avLst>
              <a:gd name="adj1" fmla="val 41675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err="1"/>
          </a:p>
        </p:txBody>
      </p:sp>
      <p:sp>
        <p:nvSpPr>
          <p:cNvPr id="11" name="ZoneTexte 10">
            <a:hlinkClick r:id="rId2" action="ppaction://hlinksldjump"/>
            <a:extLst>
              <a:ext uri="{FF2B5EF4-FFF2-40B4-BE49-F238E27FC236}">
                <a16:creationId xmlns:a16="http://schemas.microsoft.com/office/drawing/2014/main" id="{7A862C97-85A5-44FF-9F55-9A4BBDF29821}"/>
              </a:ext>
            </a:extLst>
          </p:cNvPr>
          <p:cNvSpPr txBox="1"/>
          <p:nvPr/>
        </p:nvSpPr>
        <p:spPr bwMode="gray">
          <a:xfrm>
            <a:off x="10534260" y="5916318"/>
            <a:ext cx="1319003" cy="34492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8570E263-C272-46CD-9B74-BA7922A58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04149"/>
              </p:ext>
            </p:extLst>
          </p:nvPr>
        </p:nvGraphicFramePr>
        <p:xfrm>
          <a:off x="338736" y="1596113"/>
          <a:ext cx="11074541" cy="4154875"/>
        </p:xfrm>
        <a:graphic>
          <a:graphicData uri="http://schemas.openxmlformats.org/drawingml/2006/table">
            <a:tbl>
              <a:tblPr firstRow="1" bandRow="1">
                <a:tableStyleId>{773F8A54-F971-430D-9108-034FE38666EA}</a:tableStyleId>
              </a:tblPr>
              <a:tblGrid>
                <a:gridCol w="1960581">
                  <a:extLst>
                    <a:ext uri="{9D8B030D-6E8A-4147-A177-3AD203B41FA5}">
                      <a16:colId xmlns:a16="http://schemas.microsoft.com/office/drawing/2014/main" val="281715947"/>
                    </a:ext>
                  </a:extLst>
                </a:gridCol>
                <a:gridCol w="2068497">
                  <a:extLst>
                    <a:ext uri="{9D8B030D-6E8A-4147-A177-3AD203B41FA5}">
                      <a16:colId xmlns:a16="http://schemas.microsoft.com/office/drawing/2014/main" val="2364489527"/>
                    </a:ext>
                  </a:extLst>
                </a:gridCol>
                <a:gridCol w="1757778">
                  <a:extLst>
                    <a:ext uri="{9D8B030D-6E8A-4147-A177-3AD203B41FA5}">
                      <a16:colId xmlns:a16="http://schemas.microsoft.com/office/drawing/2014/main" val="1895144600"/>
                    </a:ext>
                  </a:extLst>
                </a:gridCol>
                <a:gridCol w="3200528">
                  <a:extLst>
                    <a:ext uri="{9D8B030D-6E8A-4147-A177-3AD203B41FA5}">
                      <a16:colId xmlns:a16="http://schemas.microsoft.com/office/drawing/2014/main" val="1856793929"/>
                    </a:ext>
                  </a:extLst>
                </a:gridCol>
                <a:gridCol w="883622">
                  <a:extLst>
                    <a:ext uri="{9D8B030D-6E8A-4147-A177-3AD203B41FA5}">
                      <a16:colId xmlns:a16="http://schemas.microsoft.com/office/drawing/2014/main" val="2756077428"/>
                    </a:ext>
                  </a:extLst>
                </a:gridCol>
                <a:gridCol w="1203535">
                  <a:extLst>
                    <a:ext uri="{9D8B030D-6E8A-4147-A177-3AD203B41FA5}">
                      <a16:colId xmlns:a16="http://schemas.microsoft.com/office/drawing/2014/main" val="2305039578"/>
                    </a:ext>
                  </a:extLst>
                </a:gridCol>
              </a:tblGrid>
              <a:tr h="249086">
                <a:tc>
                  <a:txBody>
                    <a:bodyPr/>
                    <a:lstStyle/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noProof="0">
                          <a:latin typeface="+mn-lt"/>
                        </a:rPr>
                        <a:t>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831544"/>
                  </a:ext>
                </a:extLst>
              </a:tr>
              <a:tr h="192475">
                <a:tc rowSpan="5">
                  <a:txBody>
                    <a:bodyPr/>
                    <a:lstStyle/>
                    <a:p>
                      <a:r>
                        <a:rPr lang="fr-FR" sz="1100" b="1">
                          <a:latin typeface="+mn-lt"/>
                        </a:rPr>
                        <a:t>OVANO</a:t>
                      </a:r>
                    </a:p>
                    <a:p>
                      <a:endParaRPr lang="fr-FR" sz="1100" b="1">
                        <a:latin typeface="+mn-lt"/>
                      </a:endParaRPr>
                    </a:p>
                    <a:p>
                      <a:endParaRPr lang="fr-FR" sz="1100" b="1">
                        <a:latin typeface="+mn-lt"/>
                      </a:endParaRPr>
                    </a:p>
                    <a:p>
                      <a:endParaRPr lang="fr-FR" sz="1100" b="1">
                        <a:latin typeface="+mn-lt"/>
                      </a:endParaRPr>
                    </a:p>
                    <a:p>
                      <a:endParaRPr lang="fr-FR" sz="1100" b="1">
                        <a:latin typeface="+mn-lt"/>
                      </a:endParaRPr>
                    </a:p>
                    <a:p>
                      <a:endParaRPr lang="fr-FR" sz="1100" b="1">
                        <a:latin typeface="+mn-lt"/>
                      </a:endParaRPr>
                    </a:p>
                    <a:p>
                      <a:endParaRPr lang="fr-FR" sz="1100" b="1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XT230RS/DALI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3"/>
                        </a:rPr>
                        <a:t>7TCA091720R0155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30M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4427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XT224SM/DALI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4"/>
                        </a:rPr>
                        <a:t>7TCA091720R0156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EXIT SIGN 24M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608909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XT230H/DALI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5"/>
                        </a:rPr>
                        <a:t>7TCA091720R0154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SUSP EXIT SIGN 30M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39546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XT200M3H/DALI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  <a:hlinkClick r:id="rId6"/>
                        </a:rPr>
                        <a:t>7TCA091720R0153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US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ESCAPE DOWN AUTO TEST 3HR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467437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XT201M3H/DALI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+mn-lt"/>
                          <a:hlinkClick r:id="rId7"/>
                        </a:rPr>
                        <a:t>7TCA091720R0152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DALI LED ESC DOWN MAN AUTO TEST 3HR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37696"/>
                  </a:ext>
                </a:extLst>
              </a:tr>
              <a:tr h="192475">
                <a:tc gridSpan="6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BBvoiceOffice"/>
                        <a:cs typeface="ABBvoiceOffic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509828"/>
                  </a:ext>
                </a:extLst>
              </a:tr>
              <a:tr h="192475">
                <a:tc rowSpan="9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SERENGA 2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/>
                        <a:t>EL2200W-M3/DALI 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7TCA305020R0036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5523237957/50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0151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/>
                        <a:t>EL2200S-M3/DALI HE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7TCA305020R0037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5520237958/50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60646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EL2200S-M3/DALI HO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7TCA305020R0038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5520237959/50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597906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EL2200R-M3/DALI OA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7TCA305020R0039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5520237964/50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70480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EL2200RQ-M3/DALI OA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7TCA305020R0040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5520237974/50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600900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/>
                        <a:t>EL2200S-M3/DALI OA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7TCA305020R0041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5520237954/50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5572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/>
                        <a:t>EL2200S-M3/DALI ER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7TCA305020R0042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5520237951/50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38881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EL2200R-M3/DALI ER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7TCA305020R0043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5520237961/50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25408"/>
                  </a:ext>
                </a:extLst>
              </a:tr>
              <a:tr h="192475">
                <a:tc vMerge="1"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EL2200RQ-M3/DALI ER</a:t>
                      </a:r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7TCA305020R0044</a:t>
                      </a:r>
                      <a:endParaRPr lang="fr-FR" sz="1100"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5520237971/50</a:t>
                      </a:r>
                      <a:endParaRPr lang="fr-FR" sz="11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ABBvoiceOffice"/>
                          <a:cs typeface="ABBvoiceOffice"/>
                        </a:rPr>
                        <a:t>Self contained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30571"/>
                  </a:ext>
                </a:extLst>
              </a:tr>
            </a:tbl>
          </a:graphicData>
        </a:graphic>
      </p:graphicFrame>
      <p:pic>
        <p:nvPicPr>
          <p:cNvPr id="20" name="Picture 24">
            <a:extLst>
              <a:ext uri="{FF2B5EF4-FFF2-40B4-BE49-F238E27FC236}">
                <a16:creationId xmlns:a16="http://schemas.microsoft.com/office/drawing/2014/main" id="{19191D59-1537-4B9F-A014-E68A81970D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2772" y="2083166"/>
            <a:ext cx="554481" cy="523388"/>
          </a:xfrm>
          <a:prstGeom prst="rect">
            <a:avLst/>
          </a:prstGeom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405B2AF5-DE70-4CD3-A306-70233EEF1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8590" y="2510190"/>
            <a:ext cx="533455" cy="648178"/>
          </a:xfrm>
          <a:prstGeom prst="rect">
            <a:avLst/>
          </a:prstGeom>
        </p:spPr>
      </p:pic>
      <p:pic>
        <p:nvPicPr>
          <p:cNvPr id="22" name="Picture 27">
            <a:extLst>
              <a:ext uri="{FF2B5EF4-FFF2-40B4-BE49-F238E27FC236}">
                <a16:creationId xmlns:a16="http://schemas.microsoft.com/office/drawing/2014/main" id="{6BC2F164-6E1D-4867-9FCC-14A0283A97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82136">
            <a:off x="277939" y="2527673"/>
            <a:ext cx="761053" cy="524348"/>
          </a:xfrm>
          <a:prstGeom prst="rect">
            <a:avLst/>
          </a:prstGeom>
        </p:spPr>
      </p:pic>
      <p:pic>
        <p:nvPicPr>
          <p:cNvPr id="28" name="Picture 29">
            <a:extLst>
              <a:ext uri="{FF2B5EF4-FFF2-40B4-BE49-F238E27FC236}">
                <a16:creationId xmlns:a16="http://schemas.microsoft.com/office/drawing/2014/main" id="{59A4B584-8D8A-40B2-ADFB-85A8BC391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584" y="4085564"/>
            <a:ext cx="890800" cy="635043"/>
          </a:xfrm>
          <a:prstGeom prst="rect">
            <a:avLst/>
          </a:prstGeom>
        </p:spPr>
      </p:pic>
      <p:sp>
        <p:nvSpPr>
          <p:cNvPr id="29" name="ZoneTexte 28">
            <a:hlinkClick r:id="rId12" action="ppaction://hlinksldjump"/>
            <a:extLst>
              <a:ext uri="{FF2B5EF4-FFF2-40B4-BE49-F238E27FC236}">
                <a16:creationId xmlns:a16="http://schemas.microsoft.com/office/drawing/2014/main" id="{CE42C038-0E73-4DF0-95AA-DD992A6B2398}"/>
              </a:ext>
            </a:extLst>
          </p:cNvPr>
          <p:cNvSpPr txBox="1"/>
          <p:nvPr/>
        </p:nvSpPr>
        <p:spPr bwMode="gray">
          <a:xfrm>
            <a:off x="332367" y="3517641"/>
            <a:ext cx="1711037" cy="174424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857F1202-7341-4816-A1E3-36EE80474D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38615" y="434374"/>
            <a:ext cx="1433981" cy="801897"/>
          </a:xfrm>
          <a:prstGeom prst="rect">
            <a:avLst/>
          </a:prstGeom>
        </p:spPr>
      </p:pic>
      <p:sp>
        <p:nvSpPr>
          <p:cNvPr id="35" name="TextBox 48">
            <a:hlinkClick r:id="rId14" action="ppaction://hlinksldjump"/>
            <a:extLst>
              <a:ext uri="{FF2B5EF4-FFF2-40B4-BE49-F238E27FC236}">
                <a16:creationId xmlns:a16="http://schemas.microsoft.com/office/drawing/2014/main" id="{4A1F2DA5-7C3C-4829-BBA0-25ED556A3CA1}"/>
              </a:ext>
            </a:extLst>
          </p:cNvPr>
          <p:cNvSpPr txBox="1"/>
          <p:nvPr/>
        </p:nvSpPr>
        <p:spPr bwMode="gray">
          <a:xfrm>
            <a:off x="10199006" y="489401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6" name="TextBox 11">
            <a:hlinkClick r:id="rId15" action="ppaction://hlinksldjump"/>
            <a:extLst>
              <a:ext uri="{FF2B5EF4-FFF2-40B4-BE49-F238E27FC236}">
                <a16:creationId xmlns:a16="http://schemas.microsoft.com/office/drawing/2014/main" id="{23D92077-3C64-4C1E-BBCF-3DEE75BFBCCD}"/>
              </a:ext>
            </a:extLst>
          </p:cNvPr>
          <p:cNvSpPr txBox="1"/>
          <p:nvPr/>
        </p:nvSpPr>
        <p:spPr bwMode="gray">
          <a:xfrm>
            <a:off x="11013769" y="517401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ZoneTexte 36">
            <a:hlinkClick r:id="rId16" action="ppaction://hlinksldjump"/>
            <a:extLst>
              <a:ext uri="{FF2B5EF4-FFF2-40B4-BE49-F238E27FC236}">
                <a16:creationId xmlns:a16="http://schemas.microsoft.com/office/drawing/2014/main" id="{ED5123A4-D8D5-4EE0-80A1-E4CF05C5868C}"/>
              </a:ext>
            </a:extLst>
          </p:cNvPr>
          <p:cNvSpPr txBox="1"/>
          <p:nvPr/>
        </p:nvSpPr>
        <p:spPr bwMode="gray">
          <a:xfrm>
            <a:off x="272990" y="1967670"/>
            <a:ext cx="1770414" cy="119759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40139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665545" cy="396000"/>
          </a:xfrm>
        </p:spPr>
        <p:txBody>
          <a:bodyPr/>
          <a:lstStyle/>
          <a:p>
            <a:r>
              <a:rPr lang="en-GB"/>
              <a:t>Exit sign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34B5C7-A90D-46FA-B008-FFA92B3EB7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86095" y="2384202"/>
            <a:ext cx="2801687" cy="8313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/>
              <a:t>GUIDEWAY</a:t>
            </a:r>
          </a:p>
          <a:p>
            <a:pPr>
              <a:spcBef>
                <a:spcPts val="0"/>
              </a:spcBef>
            </a:pPr>
            <a:r>
              <a:rPr lang="en-US"/>
              <a:t>Innovative &amp; stylish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Clearly visible in daylight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Uniform light distribution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In harmony with interior spaces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632D4-A3F0-455B-8969-FA5C7D690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  <a:p>
            <a:endParaRPr lang="fr-FR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1FE12931-F750-4C88-B644-E563CBBF8AE3}"/>
              </a:ext>
            </a:extLst>
          </p:cNvPr>
          <p:cNvSpPr txBox="1">
            <a:spLocks/>
          </p:cNvSpPr>
          <p:nvPr/>
        </p:nvSpPr>
        <p:spPr bwMode="gray">
          <a:xfrm>
            <a:off x="986095" y="3672793"/>
            <a:ext cx="3145619" cy="8621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OVANO</a:t>
            </a:r>
          </a:p>
          <a:p>
            <a:pPr>
              <a:spcBef>
                <a:spcPts val="0"/>
              </a:spcBef>
            </a:pPr>
            <a:r>
              <a:rPr lang="en-US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Compatible with DALI control unit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Plug and play, maintained and non-maintained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69725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DC47F4-01DD-4CDE-B271-E0135403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62" y="3712627"/>
            <a:ext cx="589843" cy="716691"/>
          </a:xfrm>
          <a:prstGeom prst="rect">
            <a:avLst/>
          </a:prstGeom>
        </p:spPr>
      </p:pic>
      <p:sp>
        <p:nvSpPr>
          <p:cNvPr id="49" name="TextBox 48">
            <a:hlinkClick r:id="rId5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4175" y="631918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6EFD29-B0A0-42D5-B794-A61B443A5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40" y="2579978"/>
            <a:ext cx="544830" cy="523602"/>
          </a:xfrm>
          <a:prstGeom prst="rect">
            <a:avLst/>
          </a:prstGeom>
        </p:spPr>
      </p:pic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5660760F-811B-4690-AB41-81DB4FF76C52}"/>
              </a:ext>
            </a:extLst>
          </p:cNvPr>
          <p:cNvSpPr txBox="1">
            <a:spLocks/>
          </p:cNvSpPr>
          <p:nvPr/>
        </p:nvSpPr>
        <p:spPr bwMode="gray">
          <a:xfrm>
            <a:off x="5110500" y="2279339"/>
            <a:ext cx="2599709" cy="951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PRIMEVO</a:t>
            </a:r>
          </a:p>
          <a:p>
            <a:pPr>
              <a:spcBef>
                <a:spcPts val="0"/>
              </a:spcBef>
            </a:pPr>
            <a:r>
              <a:rPr lang="en-US" sz="1200"/>
              <a:t>Productivity &amp; reliability</a:t>
            </a: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Designed for escape route and open area lighting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Polycarbonate luminaire body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5CC39EF-0CA9-4C0C-A986-0AAB0C2C0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682" y="2465910"/>
            <a:ext cx="562445" cy="448102"/>
          </a:xfrm>
          <a:prstGeom prst="rect">
            <a:avLst/>
          </a:prstGeom>
        </p:spPr>
      </p:pic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ACA686FD-F505-47A7-9CC5-F3884ADFA176}"/>
              </a:ext>
            </a:extLst>
          </p:cNvPr>
          <p:cNvSpPr txBox="1">
            <a:spLocks/>
          </p:cNvSpPr>
          <p:nvPr/>
        </p:nvSpPr>
        <p:spPr bwMode="gray">
          <a:xfrm>
            <a:off x="9167997" y="2462296"/>
            <a:ext cx="2938181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/>
              <a:t>AQUALUX</a:t>
            </a:r>
          </a:p>
          <a:p>
            <a:pPr>
              <a:spcBef>
                <a:spcPts val="0"/>
              </a:spcBef>
            </a:pPr>
            <a:r>
              <a:rPr lang="en-US"/>
              <a:t>Durable &amp; high performance</a:t>
            </a:r>
          </a:p>
          <a:p>
            <a:pPr>
              <a:spcBef>
                <a:spcPts val="0"/>
              </a:spcBef>
            </a:pP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Waterproof enclosures to IP65 &amp; 67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Ease of maintenance with in-built Self-Test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3BBF3F-2981-4885-9E4C-721D2F496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5668" y="2547792"/>
            <a:ext cx="606069" cy="519419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1AA5AFA4-9F0A-4659-BD2B-207AD4E739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08535" y="723522"/>
            <a:ext cx="409365" cy="409365"/>
          </a:xfrm>
          <a:prstGeom prst="rect">
            <a:avLst/>
          </a:prstGeom>
        </p:spPr>
      </p:pic>
      <p:sp>
        <p:nvSpPr>
          <p:cNvPr id="12" name="TextBox 11">
            <a:hlinkClick r:id="rId11" action="ppaction://hlinksldjump"/>
            <a:extLst>
              <a:ext uri="{FF2B5EF4-FFF2-40B4-BE49-F238E27FC236}">
                <a16:creationId xmlns:a16="http://schemas.microsoft.com/office/drawing/2014/main" id="{EAB01812-6A92-4260-B130-21640B65A126}"/>
              </a:ext>
            </a:extLst>
          </p:cNvPr>
          <p:cNvSpPr txBox="1"/>
          <p:nvPr/>
        </p:nvSpPr>
        <p:spPr bwMode="gray">
          <a:xfrm>
            <a:off x="11069725" y="631919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13" name="TextBox 12">
            <a:hlinkClick r:id="rId12" action="ppaction://hlinksldjump"/>
            <a:extLst>
              <a:ext uri="{FF2B5EF4-FFF2-40B4-BE49-F238E27FC236}">
                <a16:creationId xmlns:a16="http://schemas.microsoft.com/office/drawing/2014/main" id="{045529E8-4855-46F3-BF7A-434E630EAF1A}"/>
              </a:ext>
            </a:extLst>
          </p:cNvPr>
          <p:cNvSpPr txBox="1"/>
          <p:nvPr/>
        </p:nvSpPr>
        <p:spPr bwMode="gray">
          <a:xfrm>
            <a:off x="291762" y="2323750"/>
            <a:ext cx="3030278" cy="110045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9" name="TextBox 58">
            <a:hlinkClick r:id="rId13" action="ppaction://hlinksldjump"/>
            <a:extLst>
              <a:ext uri="{FF2B5EF4-FFF2-40B4-BE49-F238E27FC236}">
                <a16:creationId xmlns:a16="http://schemas.microsoft.com/office/drawing/2014/main" id="{F5495AEE-5874-4E99-B9C0-5E18D5027F8C}"/>
              </a:ext>
            </a:extLst>
          </p:cNvPr>
          <p:cNvSpPr txBox="1"/>
          <p:nvPr/>
        </p:nvSpPr>
        <p:spPr bwMode="gray">
          <a:xfrm>
            <a:off x="261770" y="3566204"/>
            <a:ext cx="3869943" cy="103568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5" name="TextBox 64">
            <a:hlinkClick r:id="rId14" action="ppaction://hlinksldjump"/>
            <a:extLst>
              <a:ext uri="{FF2B5EF4-FFF2-40B4-BE49-F238E27FC236}">
                <a16:creationId xmlns:a16="http://schemas.microsoft.com/office/drawing/2014/main" id="{8DE0FDE6-0673-42A6-9B87-F71D4A8FC452}"/>
              </a:ext>
            </a:extLst>
          </p:cNvPr>
          <p:cNvSpPr txBox="1"/>
          <p:nvPr/>
        </p:nvSpPr>
        <p:spPr bwMode="gray">
          <a:xfrm>
            <a:off x="8175951" y="2398564"/>
            <a:ext cx="3860429" cy="9643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0C2D06E-63F4-4575-969C-A76FA094B7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0392" y="3277696"/>
            <a:ext cx="604656" cy="546567"/>
          </a:xfrm>
          <a:prstGeom prst="rect">
            <a:avLst/>
          </a:prstGeom>
        </p:spPr>
      </p:pic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D7AE584-A2C6-48CD-89E1-F5B741B1BF84}"/>
              </a:ext>
            </a:extLst>
          </p:cNvPr>
          <p:cNvSpPr txBox="1">
            <a:spLocks/>
          </p:cNvSpPr>
          <p:nvPr/>
        </p:nvSpPr>
        <p:spPr bwMode="gray">
          <a:xfrm>
            <a:off x="5110500" y="3270888"/>
            <a:ext cx="2823476" cy="869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NEL-3</a:t>
            </a:r>
          </a:p>
          <a:p>
            <a:pPr>
              <a:spcBef>
                <a:spcPts val="0"/>
              </a:spcBef>
            </a:pPr>
            <a:r>
              <a:rPr lang="en-US" sz="1200"/>
              <a:t>Productivity &amp; Reliability</a:t>
            </a: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Exit sign with 25m recognition distance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One single version for wall and ceiling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Automatic Self Test, IP54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5CFDEB0-DB77-4540-BADE-9883A2400144}"/>
              </a:ext>
            </a:extLst>
          </p:cNvPr>
          <p:cNvSpPr txBox="1">
            <a:spLocks/>
          </p:cNvSpPr>
          <p:nvPr/>
        </p:nvSpPr>
        <p:spPr bwMode="gray">
          <a:xfrm>
            <a:off x="5101293" y="4263485"/>
            <a:ext cx="3107673" cy="1307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PHAROS</a:t>
            </a:r>
          </a:p>
          <a:p>
            <a:pPr>
              <a:spcBef>
                <a:spcPts val="0"/>
              </a:spcBef>
            </a:pPr>
            <a:r>
              <a:rPr lang="en-US" sz="1200"/>
              <a:t>Productivity &amp; Reliability</a:t>
            </a:r>
            <a:endParaRPr lang="en-US" sz="4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Edgelit exit sign, 25m recognition distance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One single version for wall and ceiling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Automatic Self Test, IP41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B3EC6095-CFF0-4A2A-AE1C-C6D03E8262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63280" y="4208669"/>
            <a:ext cx="613251" cy="642877"/>
          </a:xfrm>
          <a:prstGeom prst="rect">
            <a:avLst/>
          </a:prstGeom>
        </p:spPr>
      </p:pic>
      <p:sp>
        <p:nvSpPr>
          <p:cNvPr id="61" name="TextBox 60">
            <a:hlinkClick r:id="rId17" action="ppaction://hlinksldjump"/>
            <a:extLst>
              <a:ext uri="{FF2B5EF4-FFF2-40B4-BE49-F238E27FC236}">
                <a16:creationId xmlns:a16="http://schemas.microsoft.com/office/drawing/2014/main" id="{67F238F2-67A5-48E1-A102-0D4F463B70C5}"/>
              </a:ext>
            </a:extLst>
          </p:cNvPr>
          <p:cNvSpPr txBox="1"/>
          <p:nvPr/>
        </p:nvSpPr>
        <p:spPr bwMode="gray">
          <a:xfrm>
            <a:off x="4253525" y="2264855"/>
            <a:ext cx="3614592" cy="92851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29" name="ZoneTexte 28">
            <a:hlinkClick r:id="rId18" action="ppaction://hlinksldjump"/>
            <a:extLst>
              <a:ext uri="{FF2B5EF4-FFF2-40B4-BE49-F238E27FC236}">
                <a16:creationId xmlns:a16="http://schemas.microsoft.com/office/drawing/2014/main" id="{10CDD3B6-D1F7-4141-B99E-DF991E15D3A6}"/>
              </a:ext>
            </a:extLst>
          </p:cNvPr>
          <p:cNvSpPr txBox="1"/>
          <p:nvPr/>
        </p:nvSpPr>
        <p:spPr bwMode="gray">
          <a:xfrm>
            <a:off x="4244339" y="3215576"/>
            <a:ext cx="3657602" cy="9309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3" name="ZoneTexte 32">
            <a:hlinkClick r:id="rId19" action="ppaction://hlinksldjump"/>
            <a:extLst>
              <a:ext uri="{FF2B5EF4-FFF2-40B4-BE49-F238E27FC236}">
                <a16:creationId xmlns:a16="http://schemas.microsoft.com/office/drawing/2014/main" id="{D1D42676-DC8A-47E6-AD66-14AA3FE38542}"/>
              </a:ext>
            </a:extLst>
          </p:cNvPr>
          <p:cNvSpPr txBox="1"/>
          <p:nvPr/>
        </p:nvSpPr>
        <p:spPr bwMode="gray">
          <a:xfrm>
            <a:off x="4175487" y="4223216"/>
            <a:ext cx="3835815" cy="930973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D3B24-7477-462C-9263-CD51DFEC78FB}"/>
              </a:ext>
            </a:extLst>
          </p:cNvPr>
          <p:cNvSpPr txBox="1">
            <a:spLocks/>
          </p:cNvSpPr>
          <p:nvPr/>
        </p:nvSpPr>
        <p:spPr bwMode="gray">
          <a:xfrm>
            <a:off x="5110500" y="5220419"/>
            <a:ext cx="2895165" cy="816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OPTIMA</a:t>
            </a:r>
          </a:p>
          <a:p>
            <a:pPr>
              <a:spcBef>
                <a:spcPts val="0"/>
              </a:spcBef>
            </a:pPr>
            <a:r>
              <a:rPr lang="en-US" sz="1200"/>
              <a:t>All-rounder for every application</a:t>
            </a: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Robust with a high degree of Protection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Rotatable pictogram for wall mounting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Escape sign and escape route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A9D56B1B-152B-41B8-8319-BC8D38F450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97757" y="5226853"/>
            <a:ext cx="600235" cy="507567"/>
          </a:xfrm>
          <a:prstGeom prst="rect">
            <a:avLst/>
          </a:prstGeom>
        </p:spPr>
      </p:pic>
      <p:sp>
        <p:nvSpPr>
          <p:cNvPr id="39" name="ZoneTexte 38">
            <a:hlinkClick r:id="rId19" action="ppaction://hlinksldjump"/>
            <a:extLst>
              <a:ext uri="{FF2B5EF4-FFF2-40B4-BE49-F238E27FC236}">
                <a16:creationId xmlns:a16="http://schemas.microsoft.com/office/drawing/2014/main" id="{F3795BBD-4B1A-4B85-8E17-C917D01AB3A4}"/>
              </a:ext>
            </a:extLst>
          </p:cNvPr>
          <p:cNvSpPr txBox="1"/>
          <p:nvPr/>
        </p:nvSpPr>
        <p:spPr bwMode="gray">
          <a:xfrm>
            <a:off x="4280392" y="5178932"/>
            <a:ext cx="3725273" cy="92390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2078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9665545" cy="396000"/>
          </a:xfrm>
        </p:spPr>
        <p:txBody>
          <a:bodyPr/>
          <a:lstStyle/>
          <a:p>
            <a:r>
              <a:rPr lang="en-GB"/>
              <a:t>Escape route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August 24,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1416E-C8BB-4E58-8932-F497C0944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Modularity &amp; harmonious design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8FE661C-FF1C-4292-A6EF-4E9523D7B3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Easy installation &amp; maintenance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632D4-A3F0-455B-8969-FA5C7D690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Industrial reliability</a:t>
            </a:r>
          </a:p>
          <a:p>
            <a:endParaRPr lang="fr-FR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E206664-68FF-4FDF-B120-95F49B1E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449" y="696916"/>
            <a:ext cx="420419" cy="4204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1AE88E-2775-4F8A-B0F5-869A3E4E5C84}"/>
              </a:ext>
            </a:extLst>
          </p:cNvPr>
          <p:cNvSpPr txBox="1"/>
          <p:nvPr/>
        </p:nvSpPr>
        <p:spPr bwMode="gray">
          <a:xfrm>
            <a:off x="10262533" y="1150707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FC8A8B-87BB-40C4-A541-32E2EBCD7F50}"/>
              </a:ext>
            </a:extLst>
          </p:cNvPr>
          <p:cNvSpPr txBox="1"/>
          <p:nvPr/>
        </p:nvSpPr>
        <p:spPr bwMode="gray">
          <a:xfrm>
            <a:off x="11069725" y="115407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Functions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C3A997FC-B588-4360-9F21-EF7E24D4B689}"/>
              </a:ext>
            </a:extLst>
          </p:cNvPr>
          <p:cNvSpPr txBox="1"/>
          <p:nvPr/>
        </p:nvSpPr>
        <p:spPr bwMode="gray">
          <a:xfrm>
            <a:off x="10289789" y="631919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AA5AFA4-9F0A-4659-BD2B-207AD4E73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8535" y="723522"/>
            <a:ext cx="409365" cy="409365"/>
          </a:xfrm>
          <a:prstGeom prst="rect">
            <a:avLst/>
          </a:prstGeom>
        </p:spPr>
      </p:pic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EAB01812-6A92-4260-B130-21640B65A126}"/>
              </a:ext>
            </a:extLst>
          </p:cNvPr>
          <p:cNvSpPr txBox="1"/>
          <p:nvPr/>
        </p:nvSpPr>
        <p:spPr bwMode="gray">
          <a:xfrm>
            <a:off x="11069725" y="631919"/>
            <a:ext cx="697717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FB50BC7F-1FAD-4761-BCE8-EE100A0F9FC1}"/>
              </a:ext>
            </a:extLst>
          </p:cNvPr>
          <p:cNvSpPr txBox="1">
            <a:spLocks/>
          </p:cNvSpPr>
          <p:nvPr/>
        </p:nvSpPr>
        <p:spPr bwMode="gray">
          <a:xfrm>
            <a:off x="1180779" y="2428903"/>
            <a:ext cx="2760630" cy="723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LUTIA</a:t>
            </a:r>
          </a:p>
          <a:p>
            <a:pPr>
              <a:spcBef>
                <a:spcPts val="0"/>
              </a:spcBef>
            </a:pPr>
            <a:r>
              <a:rPr lang="en-US" sz="1200"/>
              <a:t>Reliable &amp; robust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One product concept for both wall &amp; ceiling mounted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Robust design developed for outdoor applications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A14943E-A945-4C7A-9684-0608FC440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384" y="2519387"/>
            <a:ext cx="485684" cy="502906"/>
          </a:xfrm>
          <a:prstGeom prst="rect">
            <a:avLst/>
          </a:prstGeom>
        </p:spPr>
      </p:pic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EF393DA6-835E-4387-A582-ABE033C52D61}"/>
              </a:ext>
            </a:extLst>
          </p:cNvPr>
          <p:cNvSpPr txBox="1">
            <a:spLocks/>
          </p:cNvSpPr>
          <p:nvPr/>
        </p:nvSpPr>
        <p:spPr bwMode="gray">
          <a:xfrm>
            <a:off x="1199605" y="3747108"/>
            <a:ext cx="2360634" cy="673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SERENGA 2</a:t>
            </a:r>
          </a:p>
          <a:p>
            <a:pPr>
              <a:spcBef>
                <a:spcPts val="0"/>
              </a:spcBef>
            </a:pPr>
            <a:r>
              <a:rPr lang="en-US" sz="1200"/>
              <a:t>Project covering &amp; stylish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Up to 12m height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Long or wide beam + wall version</a:t>
            </a:r>
            <a:endParaRPr lang="en-US" sz="100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605160A-69F2-4281-8609-341A8F56A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579" y="3732605"/>
            <a:ext cx="629263" cy="508582"/>
          </a:xfrm>
          <a:prstGeom prst="rect">
            <a:avLst/>
          </a:prstGeom>
        </p:spPr>
      </p:pic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BC58368E-EBFA-48E1-A157-86B078B374EC}"/>
              </a:ext>
            </a:extLst>
          </p:cNvPr>
          <p:cNvSpPr txBox="1">
            <a:spLocks/>
          </p:cNvSpPr>
          <p:nvPr/>
        </p:nvSpPr>
        <p:spPr bwMode="gray">
          <a:xfrm>
            <a:off x="1199605" y="4866176"/>
            <a:ext cx="2827255" cy="684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OVANO</a:t>
            </a:r>
          </a:p>
          <a:p>
            <a:pPr>
              <a:spcBef>
                <a:spcPts val="0"/>
              </a:spcBef>
            </a:pPr>
            <a:r>
              <a:rPr lang="en-US" sz="1200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Compatible with DALI control unit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Plug and play, maintained and non-maintained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65FC35F-654D-4DF6-8903-FF07774EE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88" y="4875730"/>
            <a:ext cx="507567" cy="521193"/>
          </a:xfrm>
          <a:prstGeom prst="rect">
            <a:avLst/>
          </a:prstGeom>
        </p:spPr>
      </p:pic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59A91502-C684-4D1D-A486-F2AC3B84245F}"/>
              </a:ext>
            </a:extLst>
          </p:cNvPr>
          <p:cNvSpPr txBox="1">
            <a:spLocks/>
          </p:cNvSpPr>
          <p:nvPr/>
        </p:nvSpPr>
        <p:spPr bwMode="gray">
          <a:xfrm>
            <a:off x="4951463" y="2496839"/>
            <a:ext cx="3091182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PRIMEVO</a:t>
            </a:r>
          </a:p>
          <a:p>
            <a:pPr>
              <a:spcBef>
                <a:spcPts val="0"/>
              </a:spcBef>
            </a:pPr>
            <a:r>
              <a:rPr lang="en-US" sz="1200"/>
              <a:t>Productivity &amp; reliability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Available at your local wholesaler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Plug and play, maintained and non-maintained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Full LED range with best price / performance ratio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5F8DFE8-291F-4423-A561-409BD61B9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1556" y="3063719"/>
            <a:ext cx="486169" cy="388323"/>
          </a:xfrm>
          <a:prstGeom prst="rect">
            <a:avLst/>
          </a:prstGeom>
        </p:spPr>
      </p:pic>
      <p:sp>
        <p:nvSpPr>
          <p:cNvPr id="81" name="TextBox 80">
            <a:hlinkClick r:id="rId12" action="ppaction://hlinksldjump"/>
            <a:extLst>
              <a:ext uri="{FF2B5EF4-FFF2-40B4-BE49-F238E27FC236}">
                <a16:creationId xmlns:a16="http://schemas.microsoft.com/office/drawing/2014/main" id="{A4FB6CE8-BE86-4D0F-990D-22B6BED8F440}"/>
              </a:ext>
            </a:extLst>
          </p:cNvPr>
          <p:cNvSpPr txBox="1"/>
          <p:nvPr/>
        </p:nvSpPr>
        <p:spPr bwMode="gray">
          <a:xfrm>
            <a:off x="224378" y="2390780"/>
            <a:ext cx="3775518" cy="108280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FB59DFDD-E9F4-42D9-81FE-DBB9EF1373CD}"/>
              </a:ext>
            </a:extLst>
          </p:cNvPr>
          <p:cNvSpPr txBox="1">
            <a:spLocks/>
          </p:cNvSpPr>
          <p:nvPr/>
        </p:nvSpPr>
        <p:spPr bwMode="gray">
          <a:xfrm>
            <a:off x="9046426" y="2504452"/>
            <a:ext cx="2958041" cy="1035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MIREVO TWINSPOT</a:t>
            </a:r>
          </a:p>
          <a:p>
            <a:pPr>
              <a:spcBef>
                <a:spcPts val="0"/>
              </a:spcBef>
            </a:pPr>
            <a:r>
              <a:rPr lang="en-US" sz="1200"/>
              <a:t>Compact &amp; reliable</a:t>
            </a:r>
          </a:p>
          <a:p>
            <a:pPr>
              <a:spcBef>
                <a:spcPts val="0"/>
              </a:spcBef>
            </a:pPr>
            <a:endParaRPr lang="en-US" sz="300"/>
          </a:p>
          <a:p>
            <a:pPr>
              <a:spcBef>
                <a:spcPts val="0"/>
              </a:spcBef>
            </a:pPr>
            <a:endParaRPr lang="en-US" sz="1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Full adjustable heads with 140] beam angle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Available with Lithium Ferro phosphate battery technology for a longer service life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323123F5-0F60-4C27-90AA-B7FF98B6A4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6591" y="2506208"/>
            <a:ext cx="641444" cy="658984"/>
          </a:xfrm>
          <a:prstGeom prst="rect">
            <a:avLst/>
          </a:prstGeom>
        </p:spPr>
      </p:pic>
      <p:sp>
        <p:nvSpPr>
          <p:cNvPr id="54" name="TextBox 57">
            <a:hlinkClick r:id="rId14" action="ppaction://hlinksldjump"/>
            <a:extLst>
              <a:ext uri="{FF2B5EF4-FFF2-40B4-BE49-F238E27FC236}">
                <a16:creationId xmlns:a16="http://schemas.microsoft.com/office/drawing/2014/main" id="{51B8043D-A50B-4FC1-A47E-64E70CBF8464}"/>
              </a:ext>
            </a:extLst>
          </p:cNvPr>
          <p:cNvSpPr txBox="1"/>
          <p:nvPr/>
        </p:nvSpPr>
        <p:spPr bwMode="gray">
          <a:xfrm>
            <a:off x="8186383" y="2402693"/>
            <a:ext cx="3818084" cy="113379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4" name="TextBox 1">
            <a:hlinkClick r:id="rId15" action="ppaction://hlinksldjump"/>
            <a:extLst>
              <a:ext uri="{FF2B5EF4-FFF2-40B4-BE49-F238E27FC236}">
                <a16:creationId xmlns:a16="http://schemas.microsoft.com/office/drawing/2014/main" id="{7A209893-B502-4A08-8BD7-B55F5BB83B94}"/>
              </a:ext>
            </a:extLst>
          </p:cNvPr>
          <p:cNvSpPr txBox="1"/>
          <p:nvPr/>
        </p:nvSpPr>
        <p:spPr bwMode="gray">
          <a:xfrm>
            <a:off x="224379" y="3739480"/>
            <a:ext cx="3442552" cy="822695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7" name="TextBox 1">
            <a:hlinkClick r:id="rId16" action="ppaction://hlinksldjump"/>
            <a:extLst>
              <a:ext uri="{FF2B5EF4-FFF2-40B4-BE49-F238E27FC236}">
                <a16:creationId xmlns:a16="http://schemas.microsoft.com/office/drawing/2014/main" id="{4CE51CAE-D4F7-4411-BFEA-91EE4D03415B}"/>
              </a:ext>
            </a:extLst>
          </p:cNvPr>
          <p:cNvSpPr txBox="1"/>
          <p:nvPr/>
        </p:nvSpPr>
        <p:spPr bwMode="gray">
          <a:xfrm>
            <a:off x="289730" y="4848248"/>
            <a:ext cx="3585095" cy="95842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316816B1-2F68-49C3-B341-FCBB302C4C3C}"/>
              </a:ext>
            </a:extLst>
          </p:cNvPr>
          <p:cNvSpPr txBox="1">
            <a:spLocks/>
          </p:cNvSpPr>
          <p:nvPr/>
        </p:nvSpPr>
        <p:spPr bwMode="gray">
          <a:xfrm>
            <a:off x="5120928" y="4132277"/>
            <a:ext cx="2827255" cy="1018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b="1"/>
              <a:t>OPTIMA</a:t>
            </a:r>
          </a:p>
          <a:p>
            <a:pPr>
              <a:spcBef>
                <a:spcPts val="0"/>
              </a:spcBef>
            </a:pPr>
            <a:r>
              <a:rPr lang="en-US" sz="1200"/>
              <a:t>All-rounder for every application</a:t>
            </a:r>
          </a:p>
          <a:p>
            <a:pPr>
              <a:spcBef>
                <a:spcPts val="0"/>
              </a:spcBef>
            </a:pPr>
            <a:endParaRPr lang="en-US" sz="20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Robust with a high degree of Protection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Flexible, rotatable pictogram for wall mounting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/>
              <a:t>Universally applicable as an escape sign and as an escape route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11E8F293-1D0A-421F-884E-F2858FA821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35369" y="4308093"/>
            <a:ext cx="600843" cy="499460"/>
          </a:xfrm>
          <a:prstGeom prst="rect">
            <a:avLst/>
          </a:prstGeom>
        </p:spPr>
      </p:pic>
      <p:pic>
        <p:nvPicPr>
          <p:cNvPr id="42" name="Picture 19">
            <a:extLst>
              <a:ext uri="{FF2B5EF4-FFF2-40B4-BE49-F238E27FC236}">
                <a16:creationId xmlns:a16="http://schemas.microsoft.com/office/drawing/2014/main" id="{84781186-83AE-4EE1-8C87-7DF9AD112A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8287" y="2504453"/>
            <a:ext cx="445700" cy="396000"/>
          </a:xfrm>
          <a:prstGeom prst="rect">
            <a:avLst/>
          </a:prstGeom>
        </p:spPr>
      </p:pic>
      <p:sp>
        <p:nvSpPr>
          <p:cNvPr id="87" name="TextBox 86">
            <a:hlinkClick r:id="rId19" action="ppaction://hlinksldjump"/>
            <a:extLst>
              <a:ext uri="{FF2B5EF4-FFF2-40B4-BE49-F238E27FC236}">
                <a16:creationId xmlns:a16="http://schemas.microsoft.com/office/drawing/2014/main" id="{83655B3B-5901-4589-970D-592F47510B74}"/>
              </a:ext>
            </a:extLst>
          </p:cNvPr>
          <p:cNvSpPr txBox="1"/>
          <p:nvPr/>
        </p:nvSpPr>
        <p:spPr bwMode="gray">
          <a:xfrm>
            <a:off x="4203218" y="2455397"/>
            <a:ext cx="3775517" cy="127720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sp>
        <p:nvSpPr>
          <p:cNvPr id="41" name="ZoneTexte 40">
            <a:hlinkClick r:id="rId20" action="ppaction://hlinksldjump"/>
            <a:extLst>
              <a:ext uri="{FF2B5EF4-FFF2-40B4-BE49-F238E27FC236}">
                <a16:creationId xmlns:a16="http://schemas.microsoft.com/office/drawing/2014/main" id="{6A7C887C-51C7-4B61-8160-AE2C63CAC707}"/>
              </a:ext>
            </a:extLst>
          </p:cNvPr>
          <p:cNvSpPr txBox="1"/>
          <p:nvPr/>
        </p:nvSpPr>
        <p:spPr bwMode="gray">
          <a:xfrm>
            <a:off x="4218287" y="4069546"/>
            <a:ext cx="3775517" cy="13967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24575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hlinkClick r:id="rId2" action="ppaction://hlinksldjump"/>
            <a:extLst>
              <a:ext uri="{FF2B5EF4-FFF2-40B4-BE49-F238E27FC236}">
                <a16:creationId xmlns:a16="http://schemas.microsoft.com/office/drawing/2014/main" id="{AC1F2A6C-A2BF-4612-AC96-88DE23D3D22D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595566" y="2507920"/>
            <a:ext cx="1276350" cy="1285875"/>
          </a:xfrm>
          <a:prstGeom prst="rect">
            <a:avLst/>
          </a:prstGeom>
        </p:spPr>
      </p:pic>
      <p:pic>
        <p:nvPicPr>
          <p:cNvPr id="22" name="Content Placeholder 21">
            <a:hlinkClick r:id="rId4" action="ppaction://hlinksldjump"/>
            <a:extLst>
              <a:ext uri="{FF2B5EF4-FFF2-40B4-BE49-F238E27FC236}">
                <a16:creationId xmlns:a16="http://schemas.microsoft.com/office/drawing/2014/main" id="{57DF40D1-A78C-4EF9-9DBB-171879BA012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5"/>
          <a:stretch>
            <a:fillRect/>
          </a:stretch>
        </p:blipFill>
        <p:spPr>
          <a:xfrm>
            <a:off x="3910546" y="2512683"/>
            <a:ext cx="1333500" cy="1295400"/>
          </a:xfrm>
          <a:prstGeom prst="rect">
            <a:avLst/>
          </a:prstGeom>
        </p:spPr>
      </p:pic>
      <p:pic>
        <p:nvPicPr>
          <p:cNvPr id="23" name="Content Placeholder 22">
            <a:hlinkClick r:id="rId6" action="ppaction://hlinksldjump"/>
            <a:extLst>
              <a:ext uri="{FF2B5EF4-FFF2-40B4-BE49-F238E27FC236}">
                <a16:creationId xmlns:a16="http://schemas.microsoft.com/office/drawing/2014/main" id="{92B8D5A3-3EF2-4532-8622-FB95A2E09297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7"/>
          <a:stretch>
            <a:fillRect/>
          </a:stretch>
        </p:blipFill>
        <p:spPr>
          <a:xfrm>
            <a:off x="5569917" y="2516697"/>
            <a:ext cx="1304925" cy="12668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64F0FC-2693-4542-AB5C-9409AABEC7E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2E27045-0511-42A6-9AC3-A3212EB42885}" type="datetime4">
              <a:rPr lang="en-US" smtClean="0"/>
              <a:t>August 24, 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5582BF-FC9A-4A52-9963-0ACB73B305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lvl="8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94828-08DE-4A53-99F2-9A234B73E6D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E2EE312-37DB-4EC4-A52E-7A179479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6815337" cy="396000"/>
          </a:xfrm>
        </p:spPr>
        <p:txBody>
          <a:bodyPr/>
          <a:lstStyle/>
          <a:p>
            <a:r>
              <a:rPr lang="en-US"/>
              <a:t>Select your product</a:t>
            </a:r>
          </a:p>
        </p:txBody>
      </p:sp>
      <p:pic>
        <p:nvPicPr>
          <p:cNvPr id="28" name="Picture 27">
            <a:hlinkClick r:id="rId8" action="ppaction://hlinksldjump"/>
            <a:extLst>
              <a:ext uri="{FF2B5EF4-FFF2-40B4-BE49-F238E27FC236}">
                <a16:creationId xmlns:a16="http://schemas.microsoft.com/office/drawing/2014/main" id="{B9D686B9-3FE5-4571-B012-B105E22EC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3061" y="2512683"/>
            <a:ext cx="1343025" cy="1285875"/>
          </a:xfrm>
          <a:prstGeom prst="rect">
            <a:avLst/>
          </a:prstGeom>
        </p:spPr>
      </p:pic>
      <p:pic>
        <p:nvPicPr>
          <p:cNvPr id="29" name="Picture 28">
            <a:hlinkClick r:id="rId10" action="ppaction://hlinksldjump"/>
            <a:extLst>
              <a:ext uri="{FF2B5EF4-FFF2-40B4-BE49-F238E27FC236}">
                <a16:creationId xmlns:a16="http://schemas.microsoft.com/office/drawing/2014/main" id="{8AC9915C-7AD3-4404-BDF2-A8D172A76B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3061" y="4130368"/>
            <a:ext cx="1304925" cy="1257300"/>
          </a:xfrm>
          <a:prstGeom prst="rect">
            <a:avLst/>
          </a:prstGeom>
        </p:spPr>
      </p:pic>
      <p:pic>
        <p:nvPicPr>
          <p:cNvPr id="33" name="Picture 32">
            <a:hlinkClick r:id="rId12" action="ppaction://hlinksldjump"/>
            <a:extLst>
              <a:ext uri="{FF2B5EF4-FFF2-40B4-BE49-F238E27FC236}">
                <a16:creationId xmlns:a16="http://schemas.microsoft.com/office/drawing/2014/main" id="{FD969276-F389-442B-B0F0-9E89CFABC5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3121" y="4106555"/>
            <a:ext cx="1333500" cy="131445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4B200D-F80F-4D0F-83B9-894AA87C17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45720" y="686696"/>
            <a:ext cx="457079" cy="45707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A8840A-1C58-4DB3-9C7E-95740CA819EE}"/>
              </a:ext>
            </a:extLst>
          </p:cNvPr>
          <p:cNvSpPr txBox="1"/>
          <p:nvPr/>
        </p:nvSpPr>
        <p:spPr bwMode="gray">
          <a:xfrm>
            <a:off x="10946748" y="1169000"/>
            <a:ext cx="655022" cy="144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00"/>
              <a:t>Home</a:t>
            </a:r>
          </a:p>
        </p:txBody>
      </p:sp>
      <p:sp>
        <p:nvSpPr>
          <p:cNvPr id="36" name="TextBox 35">
            <a:hlinkClick r:id="rId16" action="ppaction://hlinksldjump"/>
            <a:extLst>
              <a:ext uri="{FF2B5EF4-FFF2-40B4-BE49-F238E27FC236}">
                <a16:creationId xmlns:a16="http://schemas.microsoft.com/office/drawing/2014/main" id="{FCA5763F-979E-4EE4-A127-21160FDB0762}"/>
              </a:ext>
            </a:extLst>
          </p:cNvPr>
          <p:cNvSpPr txBox="1"/>
          <p:nvPr/>
        </p:nvSpPr>
        <p:spPr bwMode="gray">
          <a:xfrm>
            <a:off x="10990031" y="644314"/>
            <a:ext cx="611738" cy="69348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  <p:pic>
        <p:nvPicPr>
          <p:cNvPr id="10" name="Image 9">
            <a:hlinkClick r:id="rId17" action="ppaction://hlinksldjump"/>
            <a:extLst>
              <a:ext uri="{FF2B5EF4-FFF2-40B4-BE49-F238E27FC236}">
                <a16:creationId xmlns:a16="http://schemas.microsoft.com/office/drawing/2014/main" id="{BD3C12AC-B388-4BDF-AE15-BDBCB0B486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2461" y="2497344"/>
            <a:ext cx="1304926" cy="1267907"/>
          </a:xfrm>
          <a:prstGeom prst="rect">
            <a:avLst/>
          </a:prstGeom>
        </p:spPr>
      </p:pic>
      <p:pic>
        <p:nvPicPr>
          <p:cNvPr id="11" name="Image 10">
            <a:hlinkClick r:id="rId19" action="ppaction://hlinksldjump"/>
            <a:extLst>
              <a:ext uri="{FF2B5EF4-FFF2-40B4-BE49-F238E27FC236}">
                <a16:creationId xmlns:a16="http://schemas.microsoft.com/office/drawing/2014/main" id="{759587A9-291A-4D77-8934-5EDBAC9AA6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93257" y="2480993"/>
            <a:ext cx="1304925" cy="1258321"/>
          </a:xfrm>
          <a:prstGeom prst="rect">
            <a:avLst/>
          </a:prstGeom>
        </p:spPr>
      </p:pic>
      <p:pic>
        <p:nvPicPr>
          <p:cNvPr id="12" name="Image 11">
            <a:hlinkClick r:id="rId17" action="ppaction://hlinksldjump"/>
            <a:extLst>
              <a:ext uri="{FF2B5EF4-FFF2-40B4-BE49-F238E27FC236}">
                <a16:creationId xmlns:a16="http://schemas.microsoft.com/office/drawing/2014/main" id="{D4C903C7-6844-40E8-BD67-BEADF7C501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48601" y="2513582"/>
            <a:ext cx="1304925" cy="1230887"/>
          </a:xfrm>
          <a:prstGeom prst="rect">
            <a:avLst/>
          </a:prstGeom>
        </p:spPr>
      </p:pic>
      <p:pic>
        <p:nvPicPr>
          <p:cNvPr id="16" name="Image 15">
            <a:hlinkClick r:id="rId17" action="ppaction://hlinksldjump"/>
            <a:extLst>
              <a:ext uri="{FF2B5EF4-FFF2-40B4-BE49-F238E27FC236}">
                <a16:creationId xmlns:a16="http://schemas.microsoft.com/office/drawing/2014/main" id="{D9E5DD7D-F15F-4380-B2A1-9FE3D90261B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05987" y="4131158"/>
            <a:ext cx="1323314" cy="1267003"/>
          </a:xfrm>
          <a:prstGeom prst="rect">
            <a:avLst/>
          </a:prstGeom>
        </p:spPr>
      </p:pic>
      <p:pic>
        <p:nvPicPr>
          <p:cNvPr id="18" name="Image 17">
            <a:hlinkClick r:id="rId23" action="ppaction://hlinksldjump"/>
            <a:extLst>
              <a:ext uri="{FF2B5EF4-FFF2-40B4-BE49-F238E27FC236}">
                <a16:creationId xmlns:a16="http://schemas.microsoft.com/office/drawing/2014/main" id="{F0ABB3A7-CFBF-4507-851D-145C8A2404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13858" y="4106555"/>
            <a:ext cx="1304925" cy="1304925"/>
          </a:xfrm>
          <a:prstGeom prst="rect">
            <a:avLst/>
          </a:prstGeom>
        </p:spPr>
      </p:pic>
      <p:pic>
        <p:nvPicPr>
          <p:cNvPr id="19" name="Image 18">
            <a:hlinkClick r:id="rId8" action="ppaction://hlinksldjump"/>
            <a:extLst>
              <a:ext uri="{FF2B5EF4-FFF2-40B4-BE49-F238E27FC236}">
                <a16:creationId xmlns:a16="http://schemas.microsoft.com/office/drawing/2014/main" id="{702BDDE1-220C-4EE4-8C77-C166491852C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58763" y="4102689"/>
            <a:ext cx="1343025" cy="1276820"/>
          </a:xfrm>
          <a:prstGeom prst="rect">
            <a:avLst/>
          </a:prstGeom>
        </p:spPr>
      </p:pic>
      <p:pic>
        <p:nvPicPr>
          <p:cNvPr id="21" name="Image 20">
            <a:hlinkClick r:id="rId4" action="ppaction://hlinksldjump"/>
            <a:extLst>
              <a:ext uri="{FF2B5EF4-FFF2-40B4-BE49-F238E27FC236}">
                <a16:creationId xmlns:a16="http://schemas.microsoft.com/office/drawing/2014/main" id="{12C7DA38-0A97-4063-9688-4FA0A1147A3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66831" y="4123863"/>
            <a:ext cx="1321733" cy="12556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1FEBEC-2673-4883-85FD-5FD0A1FEDE2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2606" y="4144655"/>
            <a:ext cx="1371600" cy="1276350"/>
          </a:xfrm>
          <a:prstGeom prst="rect">
            <a:avLst/>
          </a:prstGeom>
        </p:spPr>
      </p:pic>
      <p:sp>
        <p:nvSpPr>
          <p:cNvPr id="4" name="ZoneTexte 3">
            <a:hlinkClick r:id="rId28" action="ppaction://hlinksldjump"/>
            <a:extLst>
              <a:ext uri="{FF2B5EF4-FFF2-40B4-BE49-F238E27FC236}">
                <a16:creationId xmlns:a16="http://schemas.microsoft.com/office/drawing/2014/main" id="{906A3227-8F6F-44D1-AB88-62DAD88FCE7D}"/>
              </a:ext>
            </a:extLst>
          </p:cNvPr>
          <p:cNvSpPr txBox="1"/>
          <p:nvPr/>
        </p:nvSpPr>
        <p:spPr bwMode="gray">
          <a:xfrm>
            <a:off x="595566" y="4144655"/>
            <a:ext cx="1378640" cy="131445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fr-FR" sz="1400" err="1"/>
          </a:p>
        </p:txBody>
      </p:sp>
    </p:spTree>
    <p:extLst>
      <p:ext uri="{BB962C8B-B14F-4D97-AF65-F5344CB8AC3E}">
        <p14:creationId xmlns:p14="http://schemas.microsoft.com/office/powerpoint/2010/main" val="31832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August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2AC9978671345AF5F124F8FB7BCEC" ma:contentTypeVersion="16" ma:contentTypeDescription="Create a new document." ma:contentTypeScope="" ma:versionID="f9da673878c25f5d80a9692cdd6d5326">
  <xsd:schema xmlns:xsd="http://www.w3.org/2001/XMLSchema" xmlns:xs="http://www.w3.org/2001/XMLSchema" xmlns:p="http://schemas.microsoft.com/office/2006/metadata/properties" xmlns:ns2="ce21c117-0cd0-47d5-bad1-a5379afdfa33" xmlns:ns3="77dd9bd3-892b-4631-b76e-f5da78291045" xmlns:ns4="71d29222-2c5f-45ad-9aa5-4c2d15fddbe9" targetNamespace="http://schemas.microsoft.com/office/2006/metadata/properties" ma:root="true" ma:fieldsID="a6ced5fb2f492f447fcb778c98702604" ns2:_="" ns3:_="" ns4:_="">
    <xsd:import namespace="ce21c117-0cd0-47d5-bad1-a5379afdfa33"/>
    <xsd:import namespace="77dd9bd3-892b-4631-b76e-f5da78291045"/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c117-0cd0-47d5-bad1-a5379afdf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e722c5-bebe-4801-a6ac-67aa35eba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d9bd3-892b-4631-b76e-f5da78291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51d08b8-57f6-4cb9-8448-9036c61560fb}" ma:internalName="TaxCatchAll" ma:showField="CatchAllData" ma:web="77dd9bd3-892b-4631-b76e-f5da78291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d29222-2c5f-45ad-9aa5-4c2d15fddbe9" xsi:nil="true"/>
    <lcf76f155ced4ddcb4097134ff3c332f xmlns="ce21c117-0cd0-47d5-bad1-a5379afdfa3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9F30B-CEEE-4E22-A29A-7E43CF63B0DB}">
  <ds:schemaRefs>
    <ds:schemaRef ds:uri="71d29222-2c5f-45ad-9aa5-4c2d15fddbe9"/>
    <ds:schemaRef ds:uri="77dd9bd3-892b-4631-b76e-f5da78291045"/>
    <ds:schemaRef ds:uri="ce21c117-0cd0-47d5-bad1-a5379afdf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F57975-1916-47B0-BEAE-955E157DBB79}">
  <ds:schemaRefs>
    <ds:schemaRef ds:uri="http://purl.org/dc/elements/1.1/"/>
    <ds:schemaRef ds:uri="http://schemas.microsoft.com/office/2006/metadata/properties"/>
    <ds:schemaRef ds:uri="ce21c117-0cd0-47d5-bad1-a5379afdfa33"/>
    <ds:schemaRef ds:uri="77dd9bd3-892b-4631-b76e-f5da7829104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d29222-2c5f-45ad-9aa5-4c2d15fddbe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4B6231-88C6-4A96-A4E9-2826D8B9E7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7825</Words>
  <Application>Microsoft Office PowerPoint</Application>
  <PresentationFormat>Widescreen</PresentationFormat>
  <Paragraphs>4121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ABBvoice</vt:lpstr>
      <vt:lpstr>ABBvoiceOffice</vt:lpstr>
      <vt:lpstr>Arial</vt:lpstr>
      <vt:lpstr>Symbol</vt:lpstr>
      <vt:lpstr>Wingdings</vt:lpstr>
      <vt:lpstr>ABB Master</vt:lpstr>
      <vt:lpstr>Product selection tool</vt:lpstr>
      <vt:lpstr>Select your project</vt:lpstr>
      <vt:lpstr>Architectural</vt:lpstr>
      <vt:lpstr>Commercial</vt:lpstr>
      <vt:lpstr>Industrial</vt:lpstr>
      <vt:lpstr>Distributor select</vt:lpstr>
      <vt:lpstr>GUIDEWAY</vt:lpstr>
      <vt:lpstr>PRIMEVO</vt:lpstr>
      <vt:lpstr>MirEvo Twinspot</vt:lpstr>
      <vt:lpstr>AQUALUX</vt:lpstr>
      <vt:lpstr>OVANO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MOVION</vt:lpstr>
      <vt:lpstr>SERENGA 2</vt:lpstr>
      <vt:lpstr>LUTIA</vt:lpstr>
      <vt:lpstr>NEL-3</vt:lpstr>
      <vt:lpstr>OPTIMA 350</vt:lpstr>
      <vt:lpstr>GUIDEWAY</vt:lpstr>
      <vt:lpstr>PRIMEVO</vt:lpstr>
      <vt:lpstr>PRIMEVO</vt:lpstr>
      <vt:lpstr>MIREVO TWINSPOT</vt:lpstr>
      <vt:lpstr>AQUALUX</vt:lpstr>
      <vt:lpstr>OVANO</vt:lpstr>
      <vt:lpstr>OVANO</vt:lpstr>
      <vt:lpstr>SERENGA 2</vt:lpstr>
      <vt:lpstr>SERENGA 2</vt:lpstr>
      <vt:lpstr>LUTIA</vt:lpstr>
      <vt:lpstr>GUIDEWAY</vt:lpstr>
      <vt:lpstr>PRIMEVO</vt:lpstr>
      <vt:lpstr>MIREVO TWINSPOT</vt:lpstr>
      <vt:lpstr>AQUALUX</vt:lpstr>
      <vt:lpstr>OVANO</vt:lpstr>
      <vt:lpstr>LUTIA</vt:lpstr>
      <vt:lpstr>GUIDEWAY</vt:lpstr>
      <vt:lpstr>GUIDEWAY</vt:lpstr>
      <vt:lpstr>GUIDEWAY</vt:lpstr>
      <vt:lpstr>GUIDEWAY</vt:lpstr>
      <vt:lpstr>PRIMEVO</vt:lpstr>
      <vt:lpstr>PRIMEVO</vt:lpstr>
      <vt:lpstr>PRIMEVO</vt:lpstr>
      <vt:lpstr>PRIMEVO</vt:lpstr>
      <vt:lpstr>OVANO</vt:lpstr>
      <vt:lpstr>OVANO</vt:lpstr>
      <vt:lpstr>OVANO</vt:lpstr>
      <vt:lpstr>OVANO</vt:lpstr>
      <vt:lpstr>SERENGA 2</vt:lpstr>
      <vt:lpstr>SERENGA 2</vt:lpstr>
      <vt:lpstr>GUIDEWAY</vt:lpstr>
      <vt:lpstr>GUIDEWAY</vt:lpstr>
      <vt:lpstr>GUIDEWAY</vt:lpstr>
      <vt:lpstr>PRIMEVO</vt:lpstr>
      <vt:lpstr>MIREVO TWINSPOT</vt:lpstr>
      <vt:lpstr>MIREVO TWINSPOT</vt:lpstr>
      <vt:lpstr>AQUALUX</vt:lpstr>
      <vt:lpstr>AQUALUX</vt:lpstr>
      <vt:lpstr>OVANO</vt:lpstr>
      <vt:lpstr>SERENGA 2</vt:lpstr>
      <vt:lpstr>SERENGA 2</vt:lpstr>
      <vt:lpstr>SERENGA 2</vt:lpstr>
      <vt:lpstr>SERENGA 2</vt:lpstr>
      <vt:lpstr>LUTIA</vt:lpstr>
      <vt:lpstr>LUTIA</vt:lpstr>
      <vt:lpstr>LUTIA</vt:lpstr>
      <vt:lpstr>NEL-3</vt:lpstr>
      <vt:lpstr>NEL-3</vt:lpstr>
      <vt:lpstr>NEL-3</vt:lpstr>
      <vt:lpstr>NEL-3</vt:lpstr>
      <vt:lpstr>OPTIMA 350</vt:lpstr>
      <vt:lpstr>OPTIMA 350</vt:lpstr>
      <vt:lpstr>OPTIMA 350</vt:lpstr>
      <vt:lpstr>OPTIMA 350</vt:lpstr>
      <vt:lpstr>Select your function</vt:lpstr>
      <vt:lpstr>INTELLIGENT PRODUCTS</vt:lpstr>
      <vt:lpstr>INTELLIGENT PRODUCTS</vt:lpstr>
      <vt:lpstr>Exit sign</vt:lpstr>
      <vt:lpstr>Escape route</vt:lpstr>
      <vt:lpstr>Select your product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selection tool</dc:title>
  <dc:creator>Johanna Attias</dc:creator>
  <cp:lastModifiedBy>Johanna</cp:lastModifiedBy>
  <cp:revision>2</cp:revision>
  <dcterms:created xsi:type="dcterms:W3CDTF">2020-05-04T14:42:46Z</dcterms:created>
  <dcterms:modified xsi:type="dcterms:W3CDTF">2023-08-24T14:20:31Z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0x01010056D2AC9978671345AF5F124F8FB7BCEC</vt:lpwstr>
  </property>
  <property fmtid="{D5CDD505-2E9C-101B-9397-08002B2CF9AE}" pid="3" name="MediaServiceImageTags">
    <vt:lpwstr/>
  </property>
</Properties>
</file>