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3"/>
  </p:notesMasterIdLst>
  <p:sldIdLst>
    <p:sldId id="266" r:id="rId5"/>
    <p:sldId id="267" r:id="rId6"/>
    <p:sldId id="268" r:id="rId7"/>
    <p:sldId id="269" r:id="rId8"/>
    <p:sldId id="271" r:id="rId9"/>
    <p:sldId id="270" r:id="rId10"/>
    <p:sldId id="272" r:id="rId11"/>
    <p:sldId id="273" r:id="rId12"/>
  </p:sldIdLst>
  <p:sldSz cx="7559675" cy="10691813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502">
          <p15:clr>
            <a:srgbClr val="A4A3A4"/>
          </p15:clr>
        </p15:guide>
        <p15:guide id="2" orient="horz" pos="3176" userDrawn="1">
          <p15:clr>
            <a:srgbClr val="A4A3A4"/>
          </p15:clr>
        </p15:guide>
        <p15:guide id="3" orient="horz" pos="234">
          <p15:clr>
            <a:srgbClr val="A4A3A4"/>
          </p15:clr>
        </p15:guide>
        <p15:guide id="4" orient="horz" pos="1217">
          <p15:clr>
            <a:srgbClr val="A4A3A4"/>
          </p15:clr>
        </p15:guide>
        <p15:guide id="5" pos="26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A2801"/>
    <a:srgbClr val="BF4500"/>
    <a:srgbClr val="FDAC25"/>
    <a:srgbClr val="FF6C00"/>
    <a:srgbClr val="5BD8FF"/>
    <a:srgbClr val="0096EA"/>
    <a:srgbClr val="0076B7"/>
    <a:srgbClr val="004B7A"/>
    <a:srgbClr val="028208"/>
    <a:srgbClr val="00551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275" autoAdjust="0"/>
  </p:normalViewPr>
  <p:slideViewPr>
    <p:cSldViewPr>
      <p:cViewPr varScale="1">
        <p:scale>
          <a:sx n="70" d="100"/>
          <a:sy n="70" d="100"/>
        </p:scale>
        <p:origin x="3132" y="84"/>
      </p:cViewPr>
      <p:guideLst>
        <p:guide orient="horz" pos="6502"/>
        <p:guide orient="horz" pos="3176"/>
        <p:guide orient="horz" pos="234"/>
        <p:guide orient="horz" pos="1217"/>
        <p:guide pos="26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6363" cy="513508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5" y="0"/>
            <a:ext cx="3076363" cy="513508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r">
              <a:defRPr sz="1200"/>
            </a:lvl1pPr>
          </a:lstStyle>
          <a:p>
            <a:fld id="{72E9FA8E-90A7-4469-8B5C-152E79A014BB}" type="datetimeFigureOut">
              <a:rPr lang="en-US" smtClean="0"/>
              <a:t>12/16/2016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28863" y="1279525"/>
            <a:ext cx="2441575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68" tIns="47384" rIns="94768" bIns="4738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1" y="4925407"/>
            <a:ext cx="5679440" cy="4029879"/>
          </a:xfrm>
          <a:prstGeom prst="rect">
            <a:avLst/>
          </a:prstGeom>
        </p:spPr>
        <p:txBody>
          <a:bodyPr vert="horz" lIns="94768" tIns="47384" rIns="94768" bIns="4738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721107"/>
            <a:ext cx="3076363" cy="513507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5" y="9721107"/>
            <a:ext cx="3076363" cy="513507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r">
              <a:defRPr sz="1200"/>
            </a:lvl1pPr>
          </a:lstStyle>
          <a:p>
            <a:fld id="{D93944A6-E24D-4EAF-8232-6C6CABE406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5585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294437" y="9917906"/>
            <a:ext cx="1032906" cy="40401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1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294437" y="9917906"/>
            <a:ext cx="1032906" cy="40401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emf"/><Relationship Id="rId5" Type="http://schemas.openxmlformats.org/officeDocument/2006/relationships/image" Target="../media/image10.emf"/><Relationship Id="rId4" Type="http://schemas.openxmlformats.org/officeDocument/2006/relationships/image" Target="../media/image9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4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9.emf"/><Relationship Id="rId5" Type="http://schemas.openxmlformats.org/officeDocument/2006/relationships/image" Target="../media/image18.emf"/><Relationship Id="rId4" Type="http://schemas.openxmlformats.org/officeDocument/2006/relationships/image" Target="../media/image17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emf"/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emf"/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4.e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reeform 3"/>
          <p:cNvSpPr/>
          <p:nvPr/>
        </p:nvSpPr>
        <p:spPr>
          <a:xfrm>
            <a:off x="463321" y="378002"/>
            <a:ext cx="6641998" cy="1349997"/>
          </a:xfrm>
          <a:custGeom>
            <a:avLst/>
            <a:gdLst>
              <a:gd name="connsiteX0" fmla="*/ 0 w 6641998"/>
              <a:gd name="connsiteY0" fmla="*/ 1349997 h 1349997"/>
              <a:gd name="connsiteX1" fmla="*/ 6641998 w 6641998"/>
              <a:gd name="connsiteY1" fmla="*/ 1349997 h 1349997"/>
              <a:gd name="connsiteX2" fmla="*/ 6641998 w 6641998"/>
              <a:gd name="connsiteY2" fmla="*/ 0 h 1349997"/>
              <a:gd name="connsiteX3" fmla="*/ 0 w 6641998"/>
              <a:gd name="connsiteY3" fmla="*/ 0 h 1349997"/>
              <a:gd name="connsiteX4" fmla="*/ 0 w 6641998"/>
              <a:gd name="connsiteY4" fmla="*/ 1349997 h 134999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6641998" h="1349997">
                <a:moveTo>
                  <a:pt x="0" y="1349997"/>
                </a:moveTo>
                <a:lnTo>
                  <a:pt x="6641998" y="1349997"/>
                </a:lnTo>
                <a:lnTo>
                  <a:pt x="6641998" y="0"/>
                </a:lnTo>
                <a:lnTo>
                  <a:pt x="0" y="0"/>
                </a:lnTo>
                <a:lnTo>
                  <a:pt x="0" y="1349997"/>
                </a:lnTo>
              </a:path>
            </a:pathLst>
          </a:custGeom>
          <a:solidFill>
            <a:srgbClr val="100C0A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TextBox 1"/>
          <p:cNvSpPr txBox="1"/>
          <p:nvPr/>
        </p:nvSpPr>
        <p:spPr>
          <a:xfrm>
            <a:off x="618555" y="545306"/>
            <a:ext cx="3488134" cy="85408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2100"/>
              </a:lnSpc>
              <a:tabLst>
                <a:tab pos="152400" algn="l"/>
              </a:tabLst>
            </a:pPr>
            <a:r>
              <a:rPr lang="en-US" altLang="zh-CN" dirty="0">
                <a:solidFill>
                  <a:srgbClr val="FF6C00"/>
                </a:solidFill>
                <a:latin typeface="Arial"/>
                <a:cs typeface="Arial"/>
              </a:rPr>
              <a:t>System Pro </a:t>
            </a:r>
            <a:r>
              <a:rPr lang="en-US" altLang="zh-CN" i="1" dirty="0">
                <a:solidFill>
                  <a:srgbClr val="FF6C00"/>
                </a:solidFill>
                <a:latin typeface="Arial"/>
                <a:cs typeface="Arial"/>
              </a:rPr>
              <a:t>E</a:t>
            </a:r>
            <a:r>
              <a:rPr lang="en-US" altLang="zh-CN" dirty="0">
                <a:solidFill>
                  <a:srgbClr val="FF6C00"/>
                </a:solidFill>
                <a:latin typeface="Arial"/>
                <a:cs typeface="Arial"/>
              </a:rPr>
              <a:t> </a:t>
            </a:r>
            <a:r>
              <a:rPr lang="en-US" altLang="zh-CN" dirty="0" smtClean="0">
                <a:solidFill>
                  <a:srgbClr val="FF6C00"/>
                </a:solidFill>
                <a:latin typeface="Arial"/>
                <a:cs typeface="Arial"/>
              </a:rPr>
              <a:t>Comfort</a:t>
            </a:r>
            <a:endParaRPr lang="en-US" altLang="zh-CN" dirty="0">
              <a:solidFill>
                <a:srgbClr val="FF6C00"/>
              </a:solidFill>
              <a:latin typeface="Arial"/>
              <a:cs typeface="Arial"/>
            </a:endParaRPr>
          </a:p>
          <a:p>
            <a:pPr>
              <a:lnSpc>
                <a:spcPts val="2100"/>
              </a:lnSpc>
              <a:tabLst>
                <a:tab pos="152400" algn="l"/>
              </a:tabLst>
            </a:pPr>
            <a:r>
              <a:rPr lang="it-IT" altLang="zh-CN" dirty="0">
                <a:solidFill>
                  <a:srgbClr val="FDAC25"/>
                </a:solidFill>
                <a:latin typeface="Arial"/>
                <a:cs typeface="Arial"/>
              </a:rPr>
              <a:t>Consumer </a:t>
            </a:r>
            <a:r>
              <a:rPr lang="it-IT" altLang="zh-CN" dirty="0" err="1">
                <a:solidFill>
                  <a:srgbClr val="FDAC25"/>
                </a:solidFill>
                <a:latin typeface="Arial"/>
                <a:cs typeface="Arial"/>
              </a:rPr>
              <a:t>units</a:t>
            </a:r>
            <a:r>
              <a:rPr lang="it-IT" altLang="zh-CN" dirty="0">
                <a:solidFill>
                  <a:srgbClr val="FDAC25"/>
                </a:solidFill>
                <a:latin typeface="Arial"/>
                <a:cs typeface="Arial"/>
              </a:rPr>
              <a:t> EUROPA65</a:t>
            </a:r>
            <a:endParaRPr lang="en-US" altLang="zh-CN" dirty="0">
              <a:solidFill>
                <a:srgbClr val="FDAC25"/>
              </a:solidFill>
              <a:latin typeface="Arial"/>
              <a:cs typeface="Arial"/>
            </a:endParaRPr>
          </a:p>
          <a:p>
            <a:pPr>
              <a:lnSpc>
                <a:spcPts val="2100"/>
              </a:lnSpc>
              <a:tabLst>
                <a:tab pos="152400" algn="l"/>
              </a:tabLst>
            </a:pPr>
            <a:r>
              <a:rPr lang="it-IT" altLang="zh-CN" dirty="0">
                <a:solidFill>
                  <a:srgbClr val="FDAC25"/>
                </a:solidFill>
                <a:latin typeface="Arial"/>
                <a:cs typeface="Arial"/>
              </a:rPr>
              <a:t>Solutions for </a:t>
            </a:r>
            <a:r>
              <a:rPr lang="it-IT" altLang="zh-CN" dirty="0" err="1" smtClean="0">
                <a:solidFill>
                  <a:srgbClr val="FDAC25"/>
                </a:solidFill>
                <a:latin typeface="Arial"/>
                <a:cs typeface="Arial"/>
              </a:rPr>
              <a:t>photovoltaic</a:t>
            </a:r>
            <a:r>
              <a:rPr lang="it-IT" altLang="zh-CN" dirty="0" smtClean="0">
                <a:solidFill>
                  <a:srgbClr val="FDAC25"/>
                </a:solidFill>
                <a:latin typeface="Arial"/>
                <a:cs typeface="Arial"/>
              </a:rPr>
              <a:t> </a:t>
            </a:r>
            <a:r>
              <a:rPr lang="it-IT" altLang="zh-CN" dirty="0" err="1" smtClean="0">
                <a:solidFill>
                  <a:srgbClr val="FDAC25"/>
                </a:solidFill>
                <a:latin typeface="Arial"/>
                <a:cs typeface="Arial"/>
              </a:rPr>
              <a:t>systems</a:t>
            </a:r>
            <a:endParaRPr lang="en-US" altLang="zh-CN" dirty="0">
              <a:solidFill>
                <a:srgbClr val="FDAC25"/>
              </a:solidFill>
              <a:latin typeface="Arial"/>
              <a:cs typeface="Arial"/>
            </a:endParaRPr>
          </a:p>
        </p:txBody>
      </p:sp>
      <p:sp>
        <p:nvSpPr>
          <p:cNvPr id="10" name="TextBox 1"/>
          <p:cNvSpPr txBox="1"/>
          <p:nvPr/>
        </p:nvSpPr>
        <p:spPr>
          <a:xfrm>
            <a:off x="503237" y="1916906"/>
            <a:ext cx="1782539" cy="477054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r>
              <a:rPr lang="en-US" sz="1400" dirty="0" smtClean="0">
                <a:solidFill>
                  <a:srgbClr val="9A2801"/>
                </a:solidFill>
                <a:latin typeface="Arial"/>
                <a:cs typeface="Arial"/>
              </a:rPr>
              <a:t>System Pro </a:t>
            </a:r>
            <a:r>
              <a:rPr lang="en-US" sz="1400" i="1" dirty="0" smtClean="0">
                <a:solidFill>
                  <a:srgbClr val="9A2801"/>
                </a:solidFill>
                <a:latin typeface="Arial"/>
                <a:cs typeface="Arial"/>
              </a:rPr>
              <a:t>E</a:t>
            </a:r>
            <a:r>
              <a:rPr lang="en-US" sz="1400" dirty="0" smtClean="0">
                <a:solidFill>
                  <a:srgbClr val="9A2801"/>
                </a:solidFill>
                <a:latin typeface="Arial"/>
                <a:cs typeface="Arial"/>
              </a:rPr>
              <a:t> Comfort</a:t>
            </a:r>
          </a:p>
          <a:p>
            <a:r>
              <a:rPr lang="en-US" sz="1400" dirty="0" smtClean="0">
                <a:solidFill>
                  <a:srgbClr val="9A2801"/>
                </a:solidFill>
                <a:latin typeface="Arial"/>
                <a:cs typeface="Arial"/>
              </a:rPr>
              <a:t>EUROPA65</a:t>
            </a:r>
          </a:p>
        </p:txBody>
      </p:sp>
      <p:sp>
        <p:nvSpPr>
          <p:cNvPr id="11" name="TextBox 1"/>
          <p:cNvSpPr txBox="1"/>
          <p:nvPr/>
        </p:nvSpPr>
        <p:spPr>
          <a:xfrm>
            <a:off x="503237" y="4202019"/>
            <a:ext cx="3733800" cy="1569660"/>
          </a:xfrm>
          <a:prstGeom prst="rect">
            <a:avLst/>
          </a:prstGeom>
          <a:noFill/>
        </p:spPr>
        <p:txBody>
          <a:bodyPr wrap="square" lIns="0" tIns="0" rIns="0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it-IT" sz="900" dirty="0" err="1" smtClean="0">
                <a:solidFill>
                  <a:srgbClr val="221E1F"/>
                </a:solidFill>
                <a:latin typeface="Arial"/>
                <a:ea typeface="Helvetica"/>
                <a:cs typeface="Arial"/>
              </a:rPr>
              <a:t>Protection</a:t>
            </a:r>
            <a:r>
              <a:rPr lang="it-IT" sz="900" dirty="0" smtClean="0">
                <a:solidFill>
                  <a:srgbClr val="221E1F"/>
                </a:solidFill>
                <a:latin typeface="Arial"/>
                <a:ea typeface="Helvetica"/>
                <a:cs typeface="Arial"/>
              </a:rPr>
              <a:t> </a:t>
            </a:r>
            <a:r>
              <a:rPr lang="it-IT" sz="900" dirty="0" err="1" smtClean="0">
                <a:solidFill>
                  <a:srgbClr val="221E1F"/>
                </a:solidFill>
                <a:latin typeface="Arial"/>
                <a:ea typeface="Helvetica"/>
                <a:cs typeface="Arial"/>
              </a:rPr>
              <a:t>degree</a:t>
            </a:r>
            <a:r>
              <a:rPr lang="it-IT" sz="900" dirty="0" smtClean="0">
                <a:solidFill>
                  <a:srgbClr val="221E1F"/>
                </a:solidFill>
                <a:latin typeface="Arial"/>
                <a:ea typeface="Helvetica"/>
                <a:cs typeface="Arial"/>
              </a:rPr>
              <a:t> IP65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it-IT" sz="900" dirty="0" err="1" smtClean="0">
                <a:solidFill>
                  <a:srgbClr val="221E1F"/>
                </a:solidFill>
                <a:latin typeface="Arial"/>
                <a:ea typeface="Helvetica"/>
                <a:cs typeface="Arial"/>
              </a:rPr>
              <a:t>Insulation</a:t>
            </a:r>
            <a:r>
              <a:rPr lang="it-IT" sz="900" dirty="0" smtClean="0">
                <a:solidFill>
                  <a:srgbClr val="221E1F"/>
                </a:solidFill>
                <a:latin typeface="Arial"/>
                <a:ea typeface="Helvetica"/>
                <a:cs typeface="Arial"/>
              </a:rPr>
              <a:t> </a:t>
            </a:r>
            <a:r>
              <a:rPr lang="it-IT" sz="900" dirty="0" err="1" smtClean="0">
                <a:solidFill>
                  <a:srgbClr val="221E1F"/>
                </a:solidFill>
                <a:latin typeface="Arial"/>
                <a:ea typeface="Helvetica"/>
                <a:cs typeface="Arial"/>
              </a:rPr>
              <a:t>class</a:t>
            </a:r>
            <a:r>
              <a:rPr lang="it-IT" sz="900" dirty="0" smtClean="0">
                <a:solidFill>
                  <a:srgbClr val="221E1F"/>
                </a:solidFill>
                <a:latin typeface="Arial"/>
                <a:ea typeface="Helvetica"/>
                <a:cs typeface="Arial"/>
              </a:rPr>
              <a:t> II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it-IT" sz="900" dirty="0" smtClean="0">
                <a:solidFill>
                  <a:srgbClr val="221E1F"/>
                </a:solidFill>
                <a:latin typeface="Arial"/>
                <a:ea typeface="Helvetica"/>
                <a:cs typeface="Arial"/>
              </a:rPr>
              <a:t>Color RAL7035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it-IT" sz="900" dirty="0" smtClean="0">
                <a:solidFill>
                  <a:srgbClr val="221E1F"/>
                </a:solidFill>
                <a:latin typeface="Arial"/>
                <a:ea typeface="Helvetica"/>
                <a:cs typeface="Arial"/>
              </a:rPr>
              <a:t>Self-</a:t>
            </a:r>
            <a:r>
              <a:rPr lang="it-IT" sz="900" dirty="0" err="1" smtClean="0">
                <a:solidFill>
                  <a:srgbClr val="221E1F"/>
                </a:solidFill>
                <a:latin typeface="Arial"/>
                <a:ea typeface="Helvetica"/>
                <a:cs typeface="Arial"/>
              </a:rPr>
              <a:t>extinguishing</a:t>
            </a:r>
            <a:r>
              <a:rPr lang="it-IT" sz="900" dirty="0" smtClean="0">
                <a:solidFill>
                  <a:srgbClr val="221E1F"/>
                </a:solidFill>
                <a:latin typeface="Arial"/>
                <a:ea typeface="Helvetica"/>
                <a:cs typeface="Arial"/>
              </a:rPr>
              <a:t> </a:t>
            </a:r>
            <a:r>
              <a:rPr lang="it-IT" sz="900" dirty="0" err="1" smtClean="0">
                <a:solidFill>
                  <a:srgbClr val="221E1F"/>
                </a:solidFill>
                <a:latin typeface="Arial"/>
                <a:ea typeface="Helvetica"/>
                <a:cs typeface="Arial"/>
              </a:rPr>
              <a:t>polycarbonate</a:t>
            </a:r>
            <a:r>
              <a:rPr lang="it-IT" sz="900" dirty="0" smtClean="0">
                <a:solidFill>
                  <a:srgbClr val="221E1F"/>
                </a:solidFill>
                <a:latin typeface="Arial"/>
                <a:ea typeface="Helvetica"/>
                <a:cs typeface="Arial"/>
              </a:rPr>
              <a:t> </a:t>
            </a:r>
            <a:r>
              <a:rPr lang="it-IT" sz="900" dirty="0" err="1" smtClean="0">
                <a:solidFill>
                  <a:srgbClr val="221E1F"/>
                </a:solidFill>
                <a:latin typeface="Arial"/>
                <a:ea typeface="Helvetica"/>
                <a:cs typeface="Arial"/>
              </a:rPr>
              <a:t>resistant</a:t>
            </a:r>
            <a:r>
              <a:rPr lang="it-IT" sz="900" dirty="0" smtClean="0">
                <a:solidFill>
                  <a:srgbClr val="221E1F"/>
                </a:solidFill>
                <a:latin typeface="Arial"/>
                <a:ea typeface="Helvetica"/>
                <a:cs typeface="Arial"/>
              </a:rPr>
              <a:t> to </a:t>
            </a:r>
            <a:r>
              <a:rPr lang="it-IT" sz="900" dirty="0" err="1" smtClean="0">
                <a:solidFill>
                  <a:srgbClr val="221E1F"/>
                </a:solidFill>
                <a:latin typeface="Arial"/>
                <a:ea typeface="Helvetica"/>
                <a:cs typeface="Arial"/>
              </a:rPr>
              <a:t>abnormal</a:t>
            </a:r>
            <a:r>
              <a:rPr lang="it-IT" sz="900" dirty="0" smtClean="0">
                <a:solidFill>
                  <a:srgbClr val="221E1F"/>
                </a:solidFill>
                <a:latin typeface="Arial"/>
                <a:ea typeface="Helvetica"/>
                <a:cs typeface="Arial"/>
              </a:rPr>
              <a:t> </a:t>
            </a:r>
            <a:r>
              <a:rPr lang="it-IT" sz="900" dirty="0" err="1" smtClean="0">
                <a:solidFill>
                  <a:srgbClr val="221E1F"/>
                </a:solidFill>
                <a:latin typeface="Arial"/>
                <a:ea typeface="Helvetica"/>
                <a:cs typeface="Arial"/>
              </a:rPr>
              <a:t>heat</a:t>
            </a:r>
            <a:r>
              <a:rPr lang="it-IT" sz="900" dirty="0" smtClean="0">
                <a:solidFill>
                  <a:srgbClr val="221E1F"/>
                </a:solidFill>
                <a:latin typeface="Arial"/>
                <a:ea typeface="Helvetica"/>
                <a:cs typeface="Arial"/>
              </a:rPr>
              <a:t> and </a:t>
            </a:r>
            <a:r>
              <a:rPr lang="it-IT" sz="900" dirty="0" err="1" smtClean="0">
                <a:solidFill>
                  <a:srgbClr val="221E1F"/>
                </a:solidFill>
                <a:latin typeface="Arial"/>
                <a:ea typeface="Helvetica"/>
                <a:cs typeface="Arial"/>
              </a:rPr>
              <a:t>fire</a:t>
            </a:r>
            <a:r>
              <a:rPr lang="it-IT" sz="900" dirty="0" smtClean="0">
                <a:solidFill>
                  <a:srgbClr val="221E1F"/>
                </a:solidFill>
                <a:latin typeface="Arial"/>
                <a:ea typeface="Helvetica"/>
                <a:cs typeface="Arial"/>
              </a:rPr>
              <a:t> up to 960°C (</a:t>
            </a:r>
            <a:r>
              <a:rPr lang="it-IT" sz="900" dirty="0" err="1" smtClean="0">
                <a:solidFill>
                  <a:srgbClr val="221E1F"/>
                </a:solidFill>
                <a:latin typeface="Arial"/>
                <a:ea typeface="Helvetica"/>
                <a:cs typeface="Arial"/>
              </a:rPr>
              <a:t>glow</a:t>
            </a:r>
            <a:r>
              <a:rPr lang="it-IT" sz="900" dirty="0" smtClean="0">
                <a:solidFill>
                  <a:srgbClr val="221E1F"/>
                </a:solidFill>
                <a:latin typeface="Arial"/>
                <a:ea typeface="Helvetica"/>
                <a:cs typeface="Arial"/>
              </a:rPr>
              <a:t> </a:t>
            </a:r>
            <a:r>
              <a:rPr lang="it-IT" sz="900" dirty="0" err="1" smtClean="0">
                <a:solidFill>
                  <a:srgbClr val="221E1F"/>
                </a:solidFill>
                <a:latin typeface="Arial"/>
                <a:ea typeface="Helvetica"/>
                <a:cs typeface="Arial"/>
              </a:rPr>
              <a:t>wire</a:t>
            </a:r>
            <a:r>
              <a:rPr lang="it-IT" sz="900" dirty="0" smtClean="0">
                <a:solidFill>
                  <a:srgbClr val="221E1F"/>
                </a:solidFill>
                <a:latin typeface="Arial"/>
                <a:ea typeface="Helvetica"/>
                <a:cs typeface="Arial"/>
              </a:rPr>
              <a:t> test), </a:t>
            </a:r>
            <a:r>
              <a:rPr lang="it-IT" sz="900" dirty="0" err="1" smtClean="0">
                <a:solidFill>
                  <a:srgbClr val="221E1F"/>
                </a:solidFill>
                <a:latin typeface="Arial"/>
                <a:ea typeface="Helvetica"/>
                <a:cs typeface="Arial"/>
              </a:rPr>
              <a:t>according</a:t>
            </a:r>
            <a:r>
              <a:rPr lang="it-IT" sz="900" dirty="0" smtClean="0">
                <a:solidFill>
                  <a:srgbClr val="221E1F"/>
                </a:solidFill>
                <a:latin typeface="Arial"/>
                <a:ea typeface="Helvetica"/>
                <a:cs typeface="Arial"/>
              </a:rPr>
              <a:t> to IEC 60695-2-11 Standard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it-IT" sz="900" dirty="0" err="1" smtClean="0">
                <a:solidFill>
                  <a:srgbClr val="221E1F"/>
                </a:solidFill>
                <a:latin typeface="Arial"/>
                <a:ea typeface="Helvetica"/>
                <a:cs typeface="Arial"/>
              </a:rPr>
              <a:t>Installaton</a:t>
            </a:r>
            <a:r>
              <a:rPr lang="it-IT" sz="900" dirty="0" smtClean="0">
                <a:solidFill>
                  <a:srgbClr val="221E1F"/>
                </a:solidFill>
                <a:latin typeface="Arial"/>
                <a:ea typeface="Helvetica"/>
                <a:cs typeface="Arial"/>
              </a:rPr>
              <a:t> temperature from -25°C to +60°C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it-IT" sz="900" dirty="0" err="1" smtClean="0">
                <a:solidFill>
                  <a:srgbClr val="221E1F"/>
                </a:solidFill>
                <a:latin typeface="Arial"/>
                <a:ea typeface="Helvetica"/>
                <a:cs typeface="Arial"/>
              </a:rPr>
              <a:t>Resistance</a:t>
            </a:r>
            <a:r>
              <a:rPr lang="it-IT" sz="900" dirty="0" smtClean="0">
                <a:solidFill>
                  <a:srgbClr val="221E1F"/>
                </a:solidFill>
                <a:latin typeface="Arial"/>
                <a:ea typeface="Helvetica"/>
                <a:cs typeface="Arial"/>
              </a:rPr>
              <a:t> to </a:t>
            </a:r>
            <a:r>
              <a:rPr lang="it-IT" sz="900" dirty="0" err="1" smtClean="0">
                <a:solidFill>
                  <a:srgbClr val="221E1F"/>
                </a:solidFill>
                <a:latin typeface="Arial"/>
                <a:ea typeface="Helvetica"/>
                <a:cs typeface="Arial"/>
              </a:rPr>
              <a:t>heat</a:t>
            </a:r>
            <a:r>
              <a:rPr lang="it-IT" sz="900" dirty="0" smtClean="0">
                <a:solidFill>
                  <a:srgbClr val="221E1F"/>
                </a:solidFill>
                <a:latin typeface="Arial"/>
                <a:ea typeface="Helvetica"/>
                <a:cs typeface="Arial"/>
              </a:rPr>
              <a:t>:  </a:t>
            </a:r>
            <a:r>
              <a:rPr lang="it-IT" sz="900" dirty="0" err="1" smtClean="0">
                <a:solidFill>
                  <a:srgbClr val="221E1F"/>
                </a:solidFill>
                <a:latin typeface="Arial"/>
                <a:ea typeface="Helvetica"/>
                <a:cs typeface="Arial"/>
              </a:rPr>
              <a:t>ball</a:t>
            </a:r>
            <a:r>
              <a:rPr lang="it-IT" sz="900" dirty="0" smtClean="0">
                <a:solidFill>
                  <a:srgbClr val="221E1F"/>
                </a:solidFill>
                <a:latin typeface="Arial"/>
                <a:ea typeface="Helvetica"/>
                <a:cs typeface="Arial"/>
              </a:rPr>
              <a:t> </a:t>
            </a:r>
            <a:r>
              <a:rPr lang="it-IT" sz="900" dirty="0" err="1" smtClean="0">
                <a:solidFill>
                  <a:srgbClr val="221E1F"/>
                </a:solidFill>
                <a:latin typeface="Arial"/>
                <a:ea typeface="Helvetica"/>
                <a:cs typeface="Arial"/>
              </a:rPr>
              <a:t>thermopressure</a:t>
            </a:r>
            <a:r>
              <a:rPr lang="it-IT" sz="900" dirty="0" smtClean="0">
                <a:solidFill>
                  <a:srgbClr val="221E1F"/>
                </a:solidFill>
                <a:latin typeface="Arial"/>
                <a:ea typeface="Helvetica"/>
                <a:cs typeface="Arial"/>
              </a:rPr>
              <a:t> up to +125°C </a:t>
            </a:r>
            <a:r>
              <a:rPr lang="it-IT" sz="900" dirty="0" err="1" smtClean="0">
                <a:solidFill>
                  <a:srgbClr val="221E1F"/>
                </a:solidFill>
                <a:latin typeface="Arial"/>
                <a:ea typeface="Helvetica"/>
                <a:cs typeface="Arial"/>
              </a:rPr>
              <a:t>according</a:t>
            </a:r>
            <a:r>
              <a:rPr lang="it-IT" sz="900" dirty="0" smtClean="0">
                <a:solidFill>
                  <a:srgbClr val="221E1F"/>
                </a:solidFill>
                <a:latin typeface="Arial"/>
                <a:ea typeface="Helvetica"/>
                <a:cs typeface="Arial"/>
              </a:rPr>
              <a:t> to EN60695-10-2 Standard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it-IT" sz="900" dirty="0" smtClean="0">
                <a:solidFill>
                  <a:srgbClr val="221E1F"/>
                </a:solidFill>
                <a:latin typeface="Arial"/>
                <a:ea typeface="Helvetica"/>
                <a:cs typeface="Arial"/>
              </a:rPr>
              <a:t>Shock </a:t>
            </a:r>
            <a:r>
              <a:rPr lang="it-IT" sz="900" dirty="0" err="1" smtClean="0">
                <a:solidFill>
                  <a:srgbClr val="221E1F"/>
                </a:solidFill>
                <a:latin typeface="Arial"/>
                <a:ea typeface="Helvetica"/>
                <a:cs typeface="Arial"/>
              </a:rPr>
              <a:t>resistance</a:t>
            </a:r>
            <a:r>
              <a:rPr lang="it-IT" sz="900" dirty="0" smtClean="0">
                <a:solidFill>
                  <a:srgbClr val="221E1F"/>
                </a:solidFill>
                <a:latin typeface="Arial"/>
                <a:ea typeface="Helvetica"/>
                <a:cs typeface="Arial"/>
              </a:rPr>
              <a:t> 20 </a:t>
            </a:r>
            <a:r>
              <a:rPr lang="it-IT" sz="900" dirty="0" err="1" smtClean="0">
                <a:solidFill>
                  <a:srgbClr val="221E1F"/>
                </a:solidFill>
                <a:latin typeface="Arial"/>
                <a:ea typeface="Helvetica"/>
                <a:cs typeface="Arial"/>
              </a:rPr>
              <a:t>Joules</a:t>
            </a:r>
            <a:r>
              <a:rPr lang="it-IT" sz="900" dirty="0" smtClean="0">
                <a:solidFill>
                  <a:srgbClr val="221E1F"/>
                </a:solidFill>
                <a:latin typeface="Arial"/>
                <a:ea typeface="Helvetica"/>
                <a:cs typeface="Arial"/>
              </a:rPr>
              <a:t> (IK10 </a:t>
            </a:r>
            <a:r>
              <a:rPr lang="it-IT" sz="900" dirty="0" err="1" smtClean="0">
                <a:solidFill>
                  <a:srgbClr val="221E1F"/>
                </a:solidFill>
                <a:latin typeface="Arial"/>
                <a:ea typeface="Helvetica"/>
                <a:cs typeface="Arial"/>
              </a:rPr>
              <a:t>degree</a:t>
            </a:r>
            <a:r>
              <a:rPr lang="it-IT" sz="900" dirty="0" smtClean="0">
                <a:solidFill>
                  <a:srgbClr val="221E1F"/>
                </a:solidFill>
                <a:latin typeface="Arial"/>
                <a:ea typeface="Helvetica"/>
                <a:cs typeface="Arial"/>
              </a:rPr>
              <a:t>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it-IT" sz="900" dirty="0" err="1" smtClean="0">
                <a:solidFill>
                  <a:srgbClr val="221E1F"/>
                </a:solidFill>
                <a:latin typeface="Arial"/>
                <a:ea typeface="Helvetica"/>
                <a:cs typeface="Arial"/>
              </a:rPr>
              <a:t>Conformity</a:t>
            </a:r>
            <a:r>
              <a:rPr lang="it-IT" sz="900" dirty="0" smtClean="0">
                <a:solidFill>
                  <a:srgbClr val="221E1F"/>
                </a:solidFill>
                <a:latin typeface="Arial"/>
                <a:ea typeface="Helvetica"/>
                <a:cs typeface="Arial"/>
              </a:rPr>
              <a:t>:  IEC 60670 </a:t>
            </a:r>
            <a:r>
              <a:rPr lang="it-IT" sz="900" dirty="0" err="1" smtClean="0">
                <a:solidFill>
                  <a:srgbClr val="221E1F"/>
                </a:solidFill>
                <a:latin typeface="Arial"/>
                <a:ea typeface="Helvetica"/>
                <a:cs typeface="Arial"/>
              </a:rPr>
              <a:t>Starndard</a:t>
            </a:r>
            <a:endParaRPr lang="it-IT" sz="900" dirty="0" smtClean="0">
              <a:solidFill>
                <a:srgbClr val="221E1F"/>
              </a:solidFill>
              <a:latin typeface="Arial"/>
              <a:ea typeface="Helvetica"/>
              <a:cs typeface="Arial"/>
            </a:endParaRPr>
          </a:p>
          <a:p>
            <a:endParaRPr lang="en-US" sz="900" dirty="0">
              <a:solidFill>
                <a:srgbClr val="221E1F"/>
              </a:solidFill>
              <a:latin typeface="Arial"/>
              <a:ea typeface="Helvetica"/>
              <a:cs typeface="Arial"/>
            </a:endParaRPr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5392546"/>
              </p:ext>
            </p:extLst>
          </p:nvPr>
        </p:nvGraphicFramePr>
        <p:xfrm>
          <a:off x="503237" y="7256367"/>
          <a:ext cx="6172200" cy="1366139"/>
        </p:xfrm>
        <a:graphic>
          <a:graphicData uri="http://schemas.openxmlformats.org/drawingml/2006/table">
            <a:tbl>
              <a:tblPr>
                <a:tableStyleId>{9D7B26C5-4107-4FEC-AEDC-1716B250A1EF}</a:tableStyleId>
              </a:tblPr>
              <a:tblGrid>
                <a:gridCol w="4030824"/>
                <a:gridCol w="1070688"/>
                <a:gridCol w="1070688"/>
              </a:tblGrid>
              <a:tr h="228600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US" sz="900" b="1" u="none" strike="noStrike" kern="1200" dirty="0">
                          <a:solidFill>
                            <a:srgbClr val="FFC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Description</a:t>
                      </a:r>
                      <a:r>
                        <a:rPr lang="en-US" sz="900" u="none" strike="noStrike" kern="1200" dirty="0">
                          <a:solidFill>
                            <a:srgbClr val="FFC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sz="900" u="none" strike="noStrike" kern="1200" dirty="0">
                        <a:solidFill>
                          <a:srgbClr val="FFC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900" b="1" u="none" strike="noStrike" kern="1200" dirty="0" smtClean="0">
                          <a:solidFill>
                            <a:srgbClr val="FFC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ABB Code</a:t>
                      </a:r>
                      <a:endParaRPr lang="en-US" sz="900" b="1" u="none" strike="noStrike" kern="1200" dirty="0">
                        <a:solidFill>
                          <a:srgbClr val="FFC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b="1" u="none" strike="noStrike" kern="1200" dirty="0">
                          <a:solidFill>
                            <a:srgbClr val="FFC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Order code</a:t>
                      </a:r>
                      <a:endParaRPr lang="en-US" sz="900" b="1" u="none" strike="noStrike" kern="1200" dirty="0">
                        <a:solidFill>
                          <a:srgbClr val="FFC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indent="0" algn="l" defTabSz="914400" rtl="0" eaLnBrk="1" fontAlgn="ctr" latinLnBrk="0" hangingPunct="1">
                        <a:buFont typeface="Arial" panose="020B0604020202020204" pitchFamily="34" charset="0"/>
                        <a:buNone/>
                      </a:pPr>
                      <a:r>
                        <a:rPr lang="it-IT" sz="9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</a:t>
                      </a:r>
                      <a:r>
                        <a:rPr lang="it-IT" sz="90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it-IT" sz="900" u="none" strike="noStrike" kern="1200" baseline="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modules</a:t>
                      </a:r>
                      <a:r>
                        <a:rPr lang="it-IT" sz="90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with </a:t>
                      </a:r>
                      <a:r>
                        <a:rPr lang="it-IT" sz="900" u="none" strike="noStrike" kern="1200" baseline="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trnsparent</a:t>
                      </a:r>
                      <a:r>
                        <a:rPr lang="it-IT" sz="90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it-IT" sz="900" u="none" strike="noStrike" kern="1200" baseline="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smoky</a:t>
                      </a:r>
                      <a:r>
                        <a:rPr lang="it-IT" sz="90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door</a:t>
                      </a:r>
                      <a:endParaRPr lang="en-US" sz="900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fontAlgn="ctr" latinLnBrk="0" hangingPunct="1">
                        <a:buFont typeface="Arial" panose="020B0604020202020204" pitchFamily="34" charset="0"/>
                        <a:buNone/>
                      </a:pPr>
                      <a:r>
                        <a:rPr lang="it-IT" sz="9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1SL2748A01</a:t>
                      </a:r>
                      <a:endParaRPr lang="en-US" sz="900" b="1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fontAlgn="ctr" latinLnBrk="0" hangingPunct="1">
                        <a:buFont typeface="Arial" panose="020B0604020202020204" pitchFamily="34" charset="0"/>
                        <a:buNone/>
                      </a:pPr>
                      <a:r>
                        <a:rPr lang="it-IT" sz="9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1SL2748A01</a:t>
                      </a:r>
                      <a:endParaRPr lang="en-US" sz="900" b="1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indent="0" algn="l" defTabSz="914400" rtl="0" eaLnBrk="1" fontAlgn="ctr" latinLnBrk="0" hangingPunct="1">
                        <a:buFont typeface="Arial" panose="020B0604020202020204" pitchFamily="34" charset="0"/>
                        <a:buNone/>
                      </a:pPr>
                      <a:r>
                        <a:rPr lang="it-IT" sz="9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12</a:t>
                      </a:r>
                      <a:r>
                        <a:rPr lang="it-IT" sz="90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it-IT" sz="900" u="none" strike="noStrike" kern="1200" baseline="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modules</a:t>
                      </a:r>
                      <a:r>
                        <a:rPr lang="it-IT" sz="90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with </a:t>
                      </a:r>
                      <a:r>
                        <a:rPr lang="it-IT" sz="900" u="none" strike="noStrike" kern="1200" baseline="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transparent</a:t>
                      </a:r>
                      <a:r>
                        <a:rPr lang="it-IT" sz="90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it-IT" sz="900" u="none" strike="noStrike" kern="1200" baseline="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smoky</a:t>
                      </a:r>
                      <a:r>
                        <a:rPr lang="it-IT" sz="90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door</a:t>
                      </a:r>
                      <a:endParaRPr lang="en-US" sz="900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fontAlgn="ctr" latinLnBrk="0" hangingPunct="1">
                        <a:buFont typeface="Arial" panose="020B0604020202020204" pitchFamily="34" charset="0"/>
                        <a:buNone/>
                      </a:pPr>
                      <a:r>
                        <a:rPr lang="it-IT" sz="9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1SL2752A01</a:t>
                      </a:r>
                      <a:endParaRPr lang="en-US" sz="900" b="1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fontAlgn="ctr" latinLnBrk="0" hangingPunct="1">
                        <a:buFont typeface="Arial" panose="020B0604020202020204" pitchFamily="34" charset="0"/>
                        <a:buNone/>
                      </a:pPr>
                      <a:r>
                        <a:rPr lang="en-US" sz="900" b="1" u="none" strike="noStrike" kern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1SL2752A01</a:t>
                      </a:r>
                      <a:endParaRPr lang="en-US" sz="900" b="1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3139">
                <a:tc>
                  <a:txBody>
                    <a:bodyPr/>
                    <a:lstStyle/>
                    <a:p>
                      <a:pPr marL="0" indent="0" algn="l" defTabSz="914400" rtl="0" eaLnBrk="1" fontAlgn="ctr" latinLnBrk="0" hangingPunct="1">
                        <a:buFont typeface="Arial" panose="020B0604020202020204" pitchFamily="34" charset="0"/>
                        <a:buNone/>
                      </a:pPr>
                      <a:r>
                        <a:rPr lang="en-US" sz="900" u="none" strike="noStrike" kern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 modules with transparent smoky door</a:t>
                      </a:r>
                      <a:endParaRPr lang="en-US" sz="900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fontAlgn="ctr" latinLnBrk="0" hangingPunct="1">
                        <a:buFont typeface="Arial" panose="020B0604020202020204" pitchFamily="34" charset="0"/>
                        <a:buNone/>
                      </a:pPr>
                      <a:r>
                        <a:rPr lang="it-IT" sz="9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1SL2753A01</a:t>
                      </a:r>
                      <a:endParaRPr lang="en-US" sz="900" b="1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fontAlgn="ctr" latinLnBrk="0" hangingPunct="1">
                        <a:buFont typeface="Arial" panose="020B0604020202020204" pitchFamily="34" charset="0"/>
                        <a:buNone/>
                      </a:pPr>
                      <a:r>
                        <a:rPr lang="en-US" sz="900" b="1" u="none" strike="noStrike" kern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1SL2753A01</a:t>
                      </a:r>
                      <a:endParaRPr lang="en-US" sz="900" b="1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indent="0" algn="l" defTabSz="914400" rtl="0" eaLnBrk="1" fontAlgn="ctr" latinLnBrk="0" hangingPunct="1">
                        <a:buFont typeface="Arial" panose="020B0604020202020204" pitchFamily="34" charset="0"/>
                        <a:buNone/>
                      </a:pPr>
                      <a:r>
                        <a:rPr lang="it-IT" sz="9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24</a:t>
                      </a:r>
                      <a:r>
                        <a:rPr lang="it-IT" sz="90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it-IT" sz="900" u="none" strike="noStrike" kern="1200" baseline="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modules</a:t>
                      </a:r>
                      <a:r>
                        <a:rPr lang="it-IT" sz="90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with </a:t>
                      </a:r>
                      <a:r>
                        <a:rPr lang="it-IT" sz="900" u="none" strike="noStrike" kern="1200" baseline="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transparent</a:t>
                      </a:r>
                      <a:r>
                        <a:rPr lang="it-IT" sz="90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it-IT" sz="900" u="none" strike="noStrike" kern="1200" baseline="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smoky</a:t>
                      </a:r>
                      <a:r>
                        <a:rPr lang="it-IT" sz="90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door  (2x12 </a:t>
                      </a:r>
                      <a:r>
                        <a:rPr lang="it-IT" sz="900" u="none" strike="noStrike" kern="1200" baseline="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modules</a:t>
                      </a:r>
                      <a:r>
                        <a:rPr lang="it-IT" sz="90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)</a:t>
                      </a:r>
                      <a:endParaRPr lang="en-US" sz="900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fontAlgn="ctr" latinLnBrk="0" hangingPunct="1">
                        <a:buFont typeface="Arial" panose="020B0604020202020204" pitchFamily="34" charset="0"/>
                        <a:buNone/>
                      </a:pPr>
                      <a:r>
                        <a:rPr lang="it-IT" sz="9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1SL2754A01</a:t>
                      </a:r>
                      <a:endParaRPr lang="en-US" sz="900" b="1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fontAlgn="ctr" latinLnBrk="0" hangingPunct="1">
                        <a:buFont typeface="Arial" panose="020B0604020202020204" pitchFamily="34" charset="0"/>
                        <a:buNone/>
                      </a:pPr>
                      <a:r>
                        <a:rPr lang="en-US" sz="900" b="1" u="none" strike="noStrike" kern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1SL2754A01</a:t>
                      </a:r>
                      <a:endParaRPr lang="en-US" sz="900" b="1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indent="0" algn="l" defTabSz="914400" rtl="0" eaLnBrk="1" fontAlgn="ctr" latinLnBrk="0" hangingPunct="1">
                        <a:buFont typeface="Arial" panose="020B0604020202020204" pitchFamily="34" charset="0"/>
                        <a:buNone/>
                      </a:pPr>
                      <a:r>
                        <a:rPr lang="en-US" sz="900" u="none" strike="noStrike" kern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 modules with transparent</a:t>
                      </a:r>
                      <a:r>
                        <a:rPr lang="en-US" sz="900" u="none" strike="noStrike" kern="120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smoky door  (2x18 modules)</a:t>
                      </a:r>
                      <a:endParaRPr lang="en-US" sz="900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fontAlgn="ctr" latinLnBrk="0" hangingPunct="1">
                        <a:buFont typeface="Arial" panose="020B0604020202020204" pitchFamily="34" charset="0"/>
                        <a:buNone/>
                      </a:pPr>
                      <a:r>
                        <a:rPr lang="it-IT" sz="9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1SL2755A01</a:t>
                      </a:r>
                      <a:endParaRPr lang="en-US" sz="900" b="1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fontAlgn="ctr" latinLnBrk="0" hangingPunct="1">
                        <a:buFont typeface="Arial" panose="020B0604020202020204" pitchFamily="34" charset="0"/>
                        <a:buNone/>
                      </a:pPr>
                      <a:r>
                        <a:rPr lang="en-US" sz="900" b="1" u="none" strike="noStrike" kern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1SL2755A01</a:t>
                      </a:r>
                      <a:endParaRPr lang="en-US" sz="900" b="1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14" name="TextBox 1"/>
          <p:cNvSpPr txBox="1"/>
          <p:nvPr/>
        </p:nvSpPr>
        <p:spPr>
          <a:xfrm>
            <a:off x="503237" y="2764542"/>
            <a:ext cx="6602082" cy="600164"/>
          </a:xfrm>
          <a:prstGeom prst="rect">
            <a:avLst/>
          </a:prstGeom>
          <a:noFill/>
        </p:spPr>
        <p:txBody>
          <a:bodyPr wrap="square" lIns="0" tIns="0" rIns="0" rtlCol="0">
            <a:spAutoFit/>
          </a:bodyPr>
          <a:lstStyle/>
          <a:p>
            <a:r>
              <a:rPr lang="it-IT" sz="900" dirty="0" smtClean="0">
                <a:solidFill>
                  <a:srgbClr val="221E1F"/>
                </a:solidFill>
                <a:latin typeface="Arial" panose="020B0604020202020204" pitchFamily="34" charset="0"/>
                <a:ea typeface="Helvetica"/>
                <a:cs typeface="Arial" panose="020B0604020202020204" pitchFamily="34" charset="0"/>
              </a:rPr>
              <a:t>The new serie of Consumer </a:t>
            </a:r>
            <a:r>
              <a:rPr lang="it-IT" sz="900" dirty="0" err="1" smtClean="0">
                <a:solidFill>
                  <a:srgbClr val="221E1F"/>
                </a:solidFill>
                <a:latin typeface="Arial" panose="020B0604020202020204" pitchFamily="34" charset="0"/>
                <a:ea typeface="Helvetica"/>
                <a:cs typeface="Arial" panose="020B0604020202020204" pitchFamily="34" charset="0"/>
              </a:rPr>
              <a:t>unit</a:t>
            </a:r>
            <a:r>
              <a:rPr lang="it-IT" sz="900" dirty="0" smtClean="0">
                <a:solidFill>
                  <a:srgbClr val="221E1F"/>
                </a:solidFill>
                <a:latin typeface="Arial" panose="020B0604020202020204" pitchFamily="34" charset="0"/>
                <a:ea typeface="Helvetica"/>
                <a:cs typeface="Arial" panose="020B0604020202020204" pitchFamily="34" charset="0"/>
              </a:rPr>
              <a:t> EUROPA65 </a:t>
            </a:r>
            <a:r>
              <a:rPr lang="it-IT" sz="900" dirty="0" err="1" smtClean="0">
                <a:solidFill>
                  <a:srgbClr val="221E1F"/>
                </a:solidFill>
                <a:latin typeface="Arial" panose="020B0604020202020204" pitchFamily="34" charset="0"/>
                <a:ea typeface="Helvetica"/>
                <a:cs typeface="Arial" panose="020B0604020202020204" pitchFamily="34" charset="0"/>
              </a:rPr>
              <a:t>is</a:t>
            </a:r>
            <a:r>
              <a:rPr lang="it-IT" sz="900" dirty="0" smtClean="0">
                <a:solidFill>
                  <a:srgbClr val="221E1F"/>
                </a:solidFill>
                <a:latin typeface="Arial" panose="020B0604020202020204" pitchFamily="34" charset="0"/>
                <a:ea typeface="Helvetica"/>
                <a:cs typeface="Arial" panose="020B0604020202020204" pitchFamily="34" charset="0"/>
              </a:rPr>
              <a:t> </a:t>
            </a:r>
            <a:r>
              <a:rPr lang="it-IT" sz="900" dirty="0" err="1" smtClean="0">
                <a:solidFill>
                  <a:srgbClr val="221E1F"/>
                </a:solidFill>
                <a:latin typeface="Arial" panose="020B0604020202020204" pitchFamily="34" charset="0"/>
                <a:ea typeface="Helvetica"/>
                <a:cs typeface="Arial" panose="020B0604020202020204" pitchFamily="34" charset="0"/>
              </a:rPr>
              <a:t>suitable</a:t>
            </a:r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for heavy duty applications such as photovoltaic systems. outdoor installations, etc</a:t>
            </a:r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.. The polycarbonate GWT 960 °C ensure unique mechanical performance (shock resistance IK10) and high resistance against UV rays.</a:t>
            </a:r>
          </a:p>
          <a:p>
            <a:r>
              <a:rPr lang="en-US" sz="900" dirty="0">
                <a:solidFill>
                  <a:srgbClr val="221E1F"/>
                </a:solidFill>
                <a:latin typeface="Arial" panose="020B0604020202020204" pitchFamily="34" charset="0"/>
                <a:ea typeface="Helvetica"/>
                <a:cs typeface="Arial" panose="020B0604020202020204" pitchFamily="34" charset="0"/>
              </a:rPr>
              <a:t>The rated insulation </a:t>
            </a:r>
            <a:r>
              <a:rPr lang="en-US" sz="900" dirty="0" smtClean="0">
                <a:solidFill>
                  <a:srgbClr val="221E1F"/>
                </a:solidFill>
                <a:latin typeface="Arial" panose="020B0604020202020204" pitchFamily="34" charset="0"/>
                <a:ea typeface="Helvetica"/>
                <a:cs typeface="Arial" panose="020B0604020202020204" pitchFamily="34" charset="0"/>
              </a:rPr>
              <a:t>voltages </a:t>
            </a:r>
            <a:r>
              <a:rPr lang="en-US" sz="900" dirty="0">
                <a:solidFill>
                  <a:srgbClr val="221E1F"/>
                </a:solidFill>
                <a:latin typeface="Arial" panose="020B0604020202020204" pitchFamily="34" charset="0"/>
                <a:ea typeface="Helvetica"/>
                <a:cs typeface="Arial" panose="020B0604020202020204" pitchFamily="34" charset="0"/>
              </a:rPr>
              <a:t>of 1000V AC and 1500 V DC make EUROPA65 the perfect enclosure for PV string </a:t>
            </a:r>
            <a:r>
              <a:rPr lang="en-US" sz="900" dirty="0" smtClean="0">
                <a:solidFill>
                  <a:srgbClr val="221E1F"/>
                </a:solidFill>
                <a:latin typeface="Arial" panose="020B0604020202020204" pitchFamily="34" charset="0"/>
                <a:ea typeface="Helvetica"/>
                <a:cs typeface="Arial" panose="020B0604020202020204" pitchFamily="34" charset="0"/>
              </a:rPr>
              <a:t>combiner boxes</a:t>
            </a:r>
            <a:endParaRPr lang="en-US" sz="900" dirty="0">
              <a:solidFill>
                <a:srgbClr val="221E1F"/>
              </a:solidFill>
              <a:latin typeface="Arial" panose="020B0604020202020204" pitchFamily="34" charset="0"/>
              <a:ea typeface="Helvetica"/>
              <a:cs typeface="Arial" panose="020B0604020202020204" pitchFamily="34" charset="0"/>
            </a:endParaRPr>
          </a:p>
        </p:txBody>
      </p:sp>
      <p:sp>
        <p:nvSpPr>
          <p:cNvPr id="16" name="TextBox 1"/>
          <p:cNvSpPr txBox="1"/>
          <p:nvPr/>
        </p:nvSpPr>
        <p:spPr>
          <a:xfrm>
            <a:off x="503237" y="3898106"/>
            <a:ext cx="1399422" cy="200055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r>
              <a:rPr lang="en-US" sz="1000" dirty="0" smtClean="0">
                <a:solidFill>
                  <a:srgbClr val="9A2801"/>
                </a:solidFill>
                <a:latin typeface="Arial"/>
                <a:cs typeface="Arial"/>
              </a:rPr>
              <a:t>Technical characteristics</a:t>
            </a:r>
          </a:p>
        </p:txBody>
      </p:sp>
      <p:sp>
        <p:nvSpPr>
          <p:cNvPr id="17" name="TextBox 1"/>
          <p:cNvSpPr txBox="1"/>
          <p:nvPr/>
        </p:nvSpPr>
        <p:spPr>
          <a:xfrm>
            <a:off x="503237" y="6903912"/>
            <a:ext cx="375103" cy="200055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r>
              <a:rPr lang="en-US" sz="1000" dirty="0" smtClean="0">
                <a:solidFill>
                  <a:srgbClr val="9A2801"/>
                </a:solidFill>
                <a:latin typeface="Arial"/>
                <a:cs typeface="Arial"/>
              </a:rPr>
              <a:t>Range</a:t>
            </a:r>
          </a:p>
        </p:txBody>
      </p:sp>
      <p:pic>
        <p:nvPicPr>
          <p:cNvPr id="18" name="Picture 207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3406" y="3568909"/>
            <a:ext cx="59055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" name="Picture 207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5513" y="3810304"/>
            <a:ext cx="771525" cy="752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" name="Picture 207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3962" y="4513615"/>
            <a:ext cx="1019175" cy="904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1" name="Picture 206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3824" y="4842227"/>
            <a:ext cx="752475" cy="1152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" name="Picture 206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3406" y="5491047"/>
            <a:ext cx="1019175" cy="1238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3" name="Rectangle 22"/>
          <p:cNvSpPr/>
          <p:nvPr/>
        </p:nvSpPr>
        <p:spPr>
          <a:xfrm rot="20173303">
            <a:off x="5915476" y="2005524"/>
            <a:ext cx="1157340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altLang="zh-CN" sz="2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"/>
                <a:cs typeface="Arial"/>
              </a:rPr>
              <a:t>NEW</a:t>
            </a:r>
            <a:endParaRPr lang="en-US" sz="2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41950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reeform 3"/>
          <p:cNvSpPr/>
          <p:nvPr/>
        </p:nvSpPr>
        <p:spPr>
          <a:xfrm>
            <a:off x="463321" y="378002"/>
            <a:ext cx="6641998" cy="1349997"/>
          </a:xfrm>
          <a:custGeom>
            <a:avLst/>
            <a:gdLst>
              <a:gd name="connsiteX0" fmla="*/ 0 w 6641998"/>
              <a:gd name="connsiteY0" fmla="*/ 1349997 h 1349997"/>
              <a:gd name="connsiteX1" fmla="*/ 6641998 w 6641998"/>
              <a:gd name="connsiteY1" fmla="*/ 1349997 h 1349997"/>
              <a:gd name="connsiteX2" fmla="*/ 6641998 w 6641998"/>
              <a:gd name="connsiteY2" fmla="*/ 0 h 1349997"/>
              <a:gd name="connsiteX3" fmla="*/ 0 w 6641998"/>
              <a:gd name="connsiteY3" fmla="*/ 0 h 1349997"/>
              <a:gd name="connsiteX4" fmla="*/ 0 w 6641998"/>
              <a:gd name="connsiteY4" fmla="*/ 1349997 h 134999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6641998" h="1349997">
                <a:moveTo>
                  <a:pt x="0" y="1349997"/>
                </a:moveTo>
                <a:lnTo>
                  <a:pt x="6641998" y="1349997"/>
                </a:lnTo>
                <a:lnTo>
                  <a:pt x="6641998" y="0"/>
                </a:lnTo>
                <a:lnTo>
                  <a:pt x="0" y="0"/>
                </a:lnTo>
                <a:lnTo>
                  <a:pt x="0" y="1349997"/>
                </a:lnTo>
              </a:path>
            </a:pathLst>
          </a:custGeom>
          <a:solidFill>
            <a:srgbClr val="100C0A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TextBox 1"/>
          <p:cNvSpPr txBox="1"/>
          <p:nvPr/>
        </p:nvSpPr>
        <p:spPr>
          <a:xfrm>
            <a:off x="618555" y="545306"/>
            <a:ext cx="3488134" cy="85408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2100"/>
              </a:lnSpc>
              <a:tabLst>
                <a:tab pos="152400" algn="l"/>
              </a:tabLst>
            </a:pPr>
            <a:r>
              <a:rPr lang="en-US" altLang="zh-CN" dirty="0">
                <a:solidFill>
                  <a:srgbClr val="FF6C00"/>
                </a:solidFill>
                <a:latin typeface="Arial"/>
                <a:cs typeface="Arial"/>
              </a:rPr>
              <a:t>System Pro </a:t>
            </a:r>
            <a:r>
              <a:rPr lang="en-US" altLang="zh-CN" i="1" dirty="0">
                <a:solidFill>
                  <a:srgbClr val="FF6C00"/>
                </a:solidFill>
                <a:latin typeface="Arial"/>
                <a:cs typeface="Arial"/>
              </a:rPr>
              <a:t>E</a:t>
            </a:r>
            <a:r>
              <a:rPr lang="en-US" altLang="zh-CN" dirty="0">
                <a:solidFill>
                  <a:srgbClr val="FF6C00"/>
                </a:solidFill>
                <a:latin typeface="Arial"/>
                <a:cs typeface="Arial"/>
              </a:rPr>
              <a:t> </a:t>
            </a:r>
            <a:r>
              <a:rPr lang="en-US" altLang="zh-CN" dirty="0" smtClean="0">
                <a:solidFill>
                  <a:srgbClr val="FF6C00"/>
                </a:solidFill>
                <a:latin typeface="Arial"/>
                <a:cs typeface="Arial"/>
              </a:rPr>
              <a:t>Comfort</a:t>
            </a:r>
            <a:endParaRPr lang="en-US" altLang="zh-CN" dirty="0">
              <a:solidFill>
                <a:srgbClr val="FF6C00"/>
              </a:solidFill>
              <a:latin typeface="Arial"/>
              <a:cs typeface="Arial"/>
            </a:endParaRPr>
          </a:p>
          <a:p>
            <a:pPr>
              <a:lnSpc>
                <a:spcPts val="2100"/>
              </a:lnSpc>
              <a:tabLst>
                <a:tab pos="152400" algn="l"/>
              </a:tabLst>
            </a:pPr>
            <a:r>
              <a:rPr lang="it-IT" altLang="zh-CN" dirty="0">
                <a:solidFill>
                  <a:srgbClr val="FDAC25"/>
                </a:solidFill>
                <a:latin typeface="Arial"/>
                <a:cs typeface="Arial"/>
              </a:rPr>
              <a:t>Consumer </a:t>
            </a:r>
            <a:r>
              <a:rPr lang="it-IT" altLang="zh-CN" dirty="0" err="1">
                <a:solidFill>
                  <a:srgbClr val="FDAC25"/>
                </a:solidFill>
                <a:latin typeface="Arial"/>
                <a:cs typeface="Arial"/>
              </a:rPr>
              <a:t>units</a:t>
            </a:r>
            <a:r>
              <a:rPr lang="it-IT" altLang="zh-CN" dirty="0">
                <a:solidFill>
                  <a:srgbClr val="FDAC25"/>
                </a:solidFill>
                <a:latin typeface="Arial"/>
                <a:cs typeface="Arial"/>
              </a:rPr>
              <a:t> EUROPA65</a:t>
            </a:r>
            <a:endParaRPr lang="en-US" altLang="zh-CN" dirty="0">
              <a:solidFill>
                <a:srgbClr val="FDAC25"/>
              </a:solidFill>
              <a:latin typeface="Arial"/>
              <a:cs typeface="Arial"/>
            </a:endParaRPr>
          </a:p>
          <a:p>
            <a:pPr>
              <a:lnSpc>
                <a:spcPts val="2100"/>
              </a:lnSpc>
              <a:tabLst>
                <a:tab pos="152400" algn="l"/>
              </a:tabLst>
            </a:pPr>
            <a:r>
              <a:rPr lang="it-IT" altLang="zh-CN" dirty="0">
                <a:solidFill>
                  <a:srgbClr val="FDAC25"/>
                </a:solidFill>
                <a:latin typeface="Arial"/>
                <a:cs typeface="Arial"/>
              </a:rPr>
              <a:t>Solutions for </a:t>
            </a:r>
            <a:r>
              <a:rPr lang="it-IT" altLang="zh-CN" dirty="0" err="1" smtClean="0">
                <a:solidFill>
                  <a:srgbClr val="FDAC25"/>
                </a:solidFill>
                <a:latin typeface="Arial"/>
                <a:cs typeface="Arial"/>
              </a:rPr>
              <a:t>photovoltaic</a:t>
            </a:r>
            <a:r>
              <a:rPr lang="it-IT" altLang="zh-CN" dirty="0" smtClean="0">
                <a:solidFill>
                  <a:srgbClr val="FDAC25"/>
                </a:solidFill>
                <a:latin typeface="Arial"/>
                <a:cs typeface="Arial"/>
              </a:rPr>
              <a:t> </a:t>
            </a:r>
            <a:r>
              <a:rPr lang="it-IT" altLang="zh-CN" dirty="0" err="1" smtClean="0">
                <a:solidFill>
                  <a:srgbClr val="FDAC25"/>
                </a:solidFill>
                <a:latin typeface="Arial"/>
                <a:cs typeface="Arial"/>
              </a:rPr>
              <a:t>systems</a:t>
            </a:r>
            <a:endParaRPr lang="en-US" altLang="zh-CN" dirty="0">
              <a:solidFill>
                <a:srgbClr val="FDAC25"/>
              </a:solidFill>
              <a:latin typeface="Arial"/>
              <a:cs typeface="Arial"/>
            </a:endParaRPr>
          </a:p>
        </p:txBody>
      </p:sp>
      <p:sp>
        <p:nvSpPr>
          <p:cNvPr id="10" name="TextBox 1"/>
          <p:cNvSpPr txBox="1"/>
          <p:nvPr/>
        </p:nvSpPr>
        <p:spPr>
          <a:xfrm>
            <a:off x="503237" y="1916906"/>
            <a:ext cx="1940724" cy="26161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r>
              <a:rPr lang="en-US" sz="1400" dirty="0" smtClean="0">
                <a:solidFill>
                  <a:srgbClr val="9A2801"/>
                </a:solidFill>
                <a:latin typeface="Arial"/>
                <a:cs typeface="Arial"/>
              </a:rPr>
              <a:t>EUROPA65 accessories</a:t>
            </a:r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0706728"/>
              </p:ext>
            </p:extLst>
          </p:nvPr>
        </p:nvGraphicFramePr>
        <p:xfrm>
          <a:off x="503237" y="2450306"/>
          <a:ext cx="4952999" cy="664620"/>
        </p:xfrm>
        <a:graphic>
          <a:graphicData uri="http://schemas.openxmlformats.org/drawingml/2006/table">
            <a:tbl>
              <a:tblPr>
                <a:tableStyleId>{9D7B26C5-4107-4FEC-AEDC-1716B250A1EF}</a:tableStyleId>
              </a:tblPr>
              <a:tblGrid>
                <a:gridCol w="3327795"/>
                <a:gridCol w="851297"/>
                <a:gridCol w="773907"/>
              </a:tblGrid>
              <a:tr h="221540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US" sz="900" b="1" u="none" strike="noStrike" kern="1200" dirty="0">
                          <a:solidFill>
                            <a:srgbClr val="FFC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Description</a:t>
                      </a:r>
                      <a:r>
                        <a:rPr lang="en-US" sz="900" u="none" strike="noStrike" kern="1200" dirty="0">
                          <a:solidFill>
                            <a:srgbClr val="FFC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sz="900" u="none" strike="noStrike" kern="1200" dirty="0">
                        <a:solidFill>
                          <a:srgbClr val="FFC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b="1" u="none" strike="noStrike" kern="1200" dirty="0" smtClean="0">
                          <a:solidFill>
                            <a:srgbClr val="FFC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ABB </a:t>
                      </a:r>
                      <a:r>
                        <a:rPr lang="en-US" sz="900" b="1" u="none" strike="noStrike" kern="1200" dirty="0">
                          <a:solidFill>
                            <a:srgbClr val="FFC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code</a:t>
                      </a:r>
                      <a:endParaRPr lang="en-US" sz="900" b="1" u="none" strike="noStrike" kern="1200" dirty="0">
                        <a:solidFill>
                          <a:srgbClr val="FFC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b="1" u="none" strike="noStrike" kern="1200" dirty="0">
                          <a:solidFill>
                            <a:srgbClr val="FFC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Order code</a:t>
                      </a:r>
                      <a:endParaRPr lang="en-US" sz="900" b="1" u="none" strike="noStrike" kern="1200" dirty="0">
                        <a:solidFill>
                          <a:srgbClr val="FFC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540">
                <a:tc>
                  <a:txBody>
                    <a:bodyPr/>
                    <a:lstStyle/>
                    <a:p>
                      <a:pPr marL="0" indent="0" algn="l" defTabSz="914400" rtl="0" eaLnBrk="1" fontAlgn="ctr" latinLnBrk="0" hangingPunct="1">
                        <a:buFont typeface="Arial" panose="020B0604020202020204" pitchFamily="34" charset="0"/>
                        <a:buNone/>
                      </a:pPr>
                      <a:r>
                        <a:rPr lang="it-IT" sz="90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Modul</a:t>
                      </a:r>
                      <a:r>
                        <a:rPr lang="it-IT" sz="90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cover 1 </a:t>
                      </a:r>
                      <a:r>
                        <a:rPr lang="it-IT" sz="900" u="none" strike="noStrike" kern="1200" baseline="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module</a:t>
                      </a:r>
                      <a:r>
                        <a:rPr lang="it-IT" sz="90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RAL 7035 </a:t>
                      </a:r>
                      <a:r>
                        <a:rPr lang="it-IT" sz="900" u="none" strike="noStrike" kern="1200" baseline="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grey</a:t>
                      </a:r>
                      <a:endParaRPr lang="en-US" sz="900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fontAlgn="ctr" latinLnBrk="0" hangingPunct="1">
                        <a:buFont typeface="Arial" panose="020B0604020202020204" pitchFamily="34" charset="0"/>
                        <a:buNone/>
                      </a:pPr>
                      <a:r>
                        <a:rPr lang="it-IT" sz="9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12861</a:t>
                      </a:r>
                      <a:endParaRPr lang="en-US" sz="900" b="1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fontAlgn="ctr" latinLnBrk="0" hangingPunct="1">
                        <a:buFont typeface="Arial" panose="020B0604020202020204" pitchFamily="34" charset="0"/>
                        <a:buNone/>
                      </a:pPr>
                      <a:r>
                        <a:rPr lang="it-IT" sz="9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M128610000</a:t>
                      </a:r>
                      <a:endParaRPr lang="en-US" sz="900" b="1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540">
                <a:tc>
                  <a:txBody>
                    <a:bodyPr/>
                    <a:lstStyle/>
                    <a:p>
                      <a:pPr marL="0" indent="0" algn="l" defTabSz="914400" rtl="0" eaLnBrk="1" fontAlgn="ctr" latinLnBrk="0" hangingPunct="1">
                        <a:buFont typeface="Arial" panose="020B0604020202020204" pitchFamily="34" charset="0"/>
                        <a:buNone/>
                      </a:pPr>
                      <a:r>
                        <a:rPr lang="it-IT" sz="90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Modul</a:t>
                      </a:r>
                      <a:r>
                        <a:rPr lang="it-IT" sz="9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cover</a:t>
                      </a:r>
                      <a:r>
                        <a:rPr lang="it-IT" sz="90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4 </a:t>
                      </a:r>
                      <a:r>
                        <a:rPr lang="it-IT" sz="900" u="none" strike="noStrike" kern="1200" baseline="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modules</a:t>
                      </a:r>
                      <a:r>
                        <a:rPr lang="it-IT" sz="90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RAL 7035 </a:t>
                      </a:r>
                      <a:r>
                        <a:rPr lang="it-IT" sz="900" u="none" strike="noStrike" kern="1200" baseline="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grey</a:t>
                      </a:r>
                      <a:endParaRPr lang="en-US" sz="900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fontAlgn="ctr" latinLnBrk="0" hangingPunct="1">
                        <a:buFont typeface="Arial" panose="020B0604020202020204" pitchFamily="34" charset="0"/>
                        <a:buNone/>
                      </a:pPr>
                      <a:r>
                        <a:rPr lang="it-IT" sz="9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12863</a:t>
                      </a:r>
                      <a:endParaRPr lang="en-US" sz="900" b="1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fontAlgn="ctr" latinLnBrk="0" hangingPunct="1">
                        <a:buFont typeface="Arial" panose="020B0604020202020204" pitchFamily="34" charset="0"/>
                        <a:buNone/>
                      </a:pPr>
                      <a:r>
                        <a:rPr lang="it-IT" sz="9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M128630000</a:t>
                      </a:r>
                      <a:endParaRPr lang="en-US" sz="900" b="1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7" name="TextBox 1"/>
          <p:cNvSpPr txBox="1"/>
          <p:nvPr/>
        </p:nvSpPr>
        <p:spPr>
          <a:xfrm>
            <a:off x="503237" y="2221706"/>
            <a:ext cx="759823" cy="200055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r>
              <a:rPr lang="it-IT" sz="1000" dirty="0" err="1" smtClean="0">
                <a:solidFill>
                  <a:srgbClr val="9A2801"/>
                </a:solidFill>
                <a:latin typeface="Arial"/>
                <a:cs typeface="Arial"/>
              </a:rPr>
              <a:t>Modul</a:t>
            </a:r>
            <a:r>
              <a:rPr lang="it-IT" sz="1000" dirty="0" smtClean="0">
                <a:solidFill>
                  <a:srgbClr val="9A2801"/>
                </a:solidFill>
                <a:latin typeface="Arial"/>
                <a:cs typeface="Arial"/>
              </a:rPr>
              <a:t> </a:t>
            </a:r>
            <a:r>
              <a:rPr lang="it-IT" sz="1000" dirty="0" err="1" smtClean="0">
                <a:solidFill>
                  <a:srgbClr val="9A2801"/>
                </a:solidFill>
                <a:latin typeface="Arial"/>
                <a:cs typeface="Arial"/>
              </a:rPr>
              <a:t>covers</a:t>
            </a:r>
            <a:endParaRPr lang="en-US" sz="1000" dirty="0" smtClean="0">
              <a:solidFill>
                <a:srgbClr val="9A2801"/>
              </a:solidFill>
              <a:latin typeface="Arial"/>
              <a:cs typeface="Arial"/>
            </a:endParaRPr>
          </a:p>
        </p:txBody>
      </p:sp>
      <p:sp>
        <p:nvSpPr>
          <p:cNvPr id="24" name="TextBox 1"/>
          <p:cNvSpPr txBox="1"/>
          <p:nvPr/>
        </p:nvSpPr>
        <p:spPr>
          <a:xfrm>
            <a:off x="503237" y="3364706"/>
            <a:ext cx="767839" cy="200055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r>
              <a:rPr lang="it-IT" sz="1000" dirty="0" err="1" smtClean="0">
                <a:solidFill>
                  <a:srgbClr val="9A2801"/>
                </a:solidFill>
                <a:latin typeface="Arial"/>
                <a:cs typeface="Arial"/>
              </a:rPr>
              <a:t>Wall</a:t>
            </a:r>
            <a:r>
              <a:rPr lang="it-IT" sz="1000" dirty="0" smtClean="0">
                <a:solidFill>
                  <a:srgbClr val="9A2801"/>
                </a:solidFill>
                <a:latin typeface="Arial"/>
                <a:cs typeface="Arial"/>
              </a:rPr>
              <a:t> </a:t>
            </a:r>
            <a:r>
              <a:rPr lang="it-IT" sz="1000" dirty="0" err="1" smtClean="0">
                <a:solidFill>
                  <a:srgbClr val="9A2801"/>
                </a:solidFill>
                <a:latin typeface="Arial"/>
                <a:cs typeface="Arial"/>
              </a:rPr>
              <a:t>brackets</a:t>
            </a:r>
            <a:endParaRPr lang="en-US" sz="1000" dirty="0" smtClean="0">
              <a:solidFill>
                <a:srgbClr val="9A2801"/>
              </a:solidFill>
              <a:latin typeface="Arial"/>
              <a:cs typeface="Arial"/>
            </a:endParaRPr>
          </a:p>
        </p:txBody>
      </p:sp>
      <p:graphicFrame>
        <p:nvGraphicFramePr>
          <p:cNvPr id="26" name="Table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3110003"/>
              </p:ext>
            </p:extLst>
          </p:nvPr>
        </p:nvGraphicFramePr>
        <p:xfrm>
          <a:off x="503236" y="3585941"/>
          <a:ext cx="4953001" cy="443080"/>
        </p:xfrm>
        <a:graphic>
          <a:graphicData uri="http://schemas.openxmlformats.org/drawingml/2006/table">
            <a:tbl>
              <a:tblPr>
                <a:tableStyleId>{9D7B26C5-4107-4FEC-AEDC-1716B250A1EF}</a:tableStyleId>
              </a:tblPr>
              <a:tblGrid>
                <a:gridCol w="3352801"/>
                <a:gridCol w="838200"/>
                <a:gridCol w="762000"/>
              </a:tblGrid>
              <a:tr h="221540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US" sz="900" b="1" u="none" strike="noStrike" kern="1200" dirty="0">
                          <a:solidFill>
                            <a:srgbClr val="FFC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Description</a:t>
                      </a:r>
                      <a:r>
                        <a:rPr lang="en-US" sz="900" u="none" strike="noStrike" kern="1200" dirty="0">
                          <a:solidFill>
                            <a:srgbClr val="FFC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sz="900" u="none" strike="noStrike" kern="1200" dirty="0">
                        <a:solidFill>
                          <a:srgbClr val="FFC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b="1" u="none" strike="noStrike" kern="1200" dirty="0" smtClean="0">
                          <a:solidFill>
                            <a:srgbClr val="FFC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ABB </a:t>
                      </a:r>
                      <a:r>
                        <a:rPr lang="en-US" sz="900" b="1" u="none" strike="noStrike" kern="1200" dirty="0">
                          <a:solidFill>
                            <a:srgbClr val="FFC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code</a:t>
                      </a:r>
                      <a:endParaRPr lang="en-US" sz="900" b="1" u="none" strike="noStrike" kern="1200" dirty="0">
                        <a:solidFill>
                          <a:srgbClr val="FFC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b="1" u="none" strike="noStrike" kern="1200" dirty="0">
                          <a:solidFill>
                            <a:srgbClr val="FFC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Order code</a:t>
                      </a:r>
                      <a:endParaRPr lang="en-US" sz="900" b="1" u="none" strike="noStrike" kern="1200" dirty="0">
                        <a:solidFill>
                          <a:srgbClr val="FFC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540">
                <a:tc>
                  <a:txBody>
                    <a:bodyPr/>
                    <a:lstStyle/>
                    <a:p>
                      <a:pPr marL="0" indent="0" algn="l" defTabSz="914400" rtl="0" eaLnBrk="1" fontAlgn="ctr" latinLnBrk="0" hangingPunct="1">
                        <a:buFont typeface="Arial" panose="020B0604020202020204" pitchFamily="34" charset="0"/>
                        <a:buNone/>
                      </a:pPr>
                      <a:r>
                        <a:rPr lang="it-IT" sz="90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Wall</a:t>
                      </a:r>
                      <a:r>
                        <a:rPr lang="it-IT" sz="90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it-IT" sz="900" u="none" strike="noStrike" kern="1200" baseline="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bracket</a:t>
                      </a:r>
                      <a:r>
                        <a:rPr lang="it-IT" sz="90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in </a:t>
                      </a:r>
                      <a:r>
                        <a:rPr lang="it-IT" sz="900" u="none" strike="noStrike" kern="1200" baseline="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insulation</a:t>
                      </a:r>
                      <a:r>
                        <a:rPr lang="it-IT" sz="90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it-IT" sz="900" u="none" strike="noStrike" kern="1200" baseline="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material</a:t>
                      </a:r>
                      <a:r>
                        <a:rPr lang="it-IT" sz="90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RAL 7035 </a:t>
                      </a:r>
                      <a:r>
                        <a:rPr lang="it-IT" sz="900" u="none" strike="noStrike" kern="1200" baseline="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grey</a:t>
                      </a:r>
                      <a:endParaRPr lang="en-US" sz="900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fontAlgn="ctr" latinLnBrk="0" hangingPunct="1">
                        <a:buFont typeface="Arial" panose="020B0604020202020204" pitchFamily="34" charset="0"/>
                        <a:buNone/>
                      </a:pPr>
                      <a:r>
                        <a:rPr lang="it-IT" sz="9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12858</a:t>
                      </a:r>
                      <a:endParaRPr lang="en-US" sz="900" b="1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fontAlgn="ctr" latinLnBrk="0" hangingPunct="1">
                        <a:buFont typeface="Arial" panose="020B0604020202020204" pitchFamily="34" charset="0"/>
                        <a:buNone/>
                      </a:pPr>
                      <a:r>
                        <a:rPr lang="it-IT" sz="9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M128580000</a:t>
                      </a:r>
                      <a:endParaRPr lang="en-US" sz="900" b="1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27" name="Table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0685743"/>
              </p:ext>
            </p:extLst>
          </p:nvPr>
        </p:nvGraphicFramePr>
        <p:xfrm>
          <a:off x="503237" y="4507706"/>
          <a:ext cx="4953001" cy="1550780"/>
        </p:xfrm>
        <a:graphic>
          <a:graphicData uri="http://schemas.openxmlformats.org/drawingml/2006/table">
            <a:tbl>
              <a:tblPr>
                <a:tableStyleId>{9D7B26C5-4107-4FEC-AEDC-1716B250A1EF}</a:tableStyleId>
              </a:tblPr>
              <a:tblGrid>
                <a:gridCol w="3380618"/>
                <a:gridCol w="810382"/>
                <a:gridCol w="762001"/>
              </a:tblGrid>
              <a:tr h="221540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US" sz="900" b="1" u="none" strike="noStrike" kern="1200" dirty="0">
                          <a:solidFill>
                            <a:srgbClr val="FFC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Description</a:t>
                      </a:r>
                      <a:r>
                        <a:rPr lang="en-US" sz="900" u="none" strike="noStrike" kern="1200" dirty="0">
                          <a:solidFill>
                            <a:srgbClr val="FFC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sz="900" u="none" strike="noStrike" kern="1200" dirty="0">
                        <a:solidFill>
                          <a:srgbClr val="FFC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b="1" u="none" strike="noStrike" kern="1200" dirty="0" smtClean="0">
                          <a:solidFill>
                            <a:srgbClr val="FFC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ABB </a:t>
                      </a:r>
                      <a:r>
                        <a:rPr lang="en-US" sz="900" b="1" u="none" strike="noStrike" kern="1200" dirty="0">
                          <a:solidFill>
                            <a:srgbClr val="FFC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code</a:t>
                      </a:r>
                      <a:endParaRPr lang="en-US" sz="900" b="1" u="none" strike="noStrike" kern="1200" dirty="0">
                        <a:solidFill>
                          <a:srgbClr val="FFC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b="1" u="none" strike="noStrike" kern="1200" dirty="0">
                          <a:solidFill>
                            <a:srgbClr val="FFC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Order code</a:t>
                      </a:r>
                      <a:endParaRPr lang="en-US" sz="900" b="1" u="none" strike="noStrike" kern="1200" dirty="0">
                        <a:solidFill>
                          <a:srgbClr val="FFC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540">
                <a:tc>
                  <a:txBody>
                    <a:bodyPr/>
                    <a:lstStyle/>
                    <a:p>
                      <a:pPr marL="0" indent="0" algn="l" defTabSz="914400" rtl="0" eaLnBrk="1" fontAlgn="ctr" latinLnBrk="0" hangingPunct="1">
                        <a:buFont typeface="Arial" panose="020B0604020202020204" pitchFamily="34" charset="0"/>
                        <a:buNone/>
                      </a:pPr>
                      <a:r>
                        <a:rPr lang="it-IT" sz="9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</a:t>
                      </a:r>
                      <a:r>
                        <a:rPr lang="it-IT" sz="90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it-IT" sz="900" u="none" strike="noStrike" kern="1200" baseline="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modules</a:t>
                      </a:r>
                      <a:r>
                        <a:rPr lang="it-IT" sz="90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per </a:t>
                      </a:r>
                      <a:r>
                        <a:rPr lang="it-IT" sz="900" u="none" strike="noStrike" kern="1200" baseline="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row</a:t>
                      </a:r>
                      <a:r>
                        <a:rPr lang="it-IT" sz="90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bi-</a:t>
                      </a:r>
                      <a:r>
                        <a:rPr lang="it-IT" sz="900" u="none" strike="noStrike" kern="1200" baseline="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material</a:t>
                      </a:r>
                      <a:r>
                        <a:rPr lang="it-IT" sz="90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RAL 7035 </a:t>
                      </a:r>
                      <a:r>
                        <a:rPr lang="it-IT" sz="900" u="none" strike="noStrike" kern="1200" baseline="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grey</a:t>
                      </a:r>
                      <a:endParaRPr lang="en-US" sz="900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fontAlgn="ctr" latinLnBrk="0" hangingPunct="1">
                        <a:buFont typeface="Arial" panose="020B0604020202020204" pitchFamily="34" charset="0"/>
                        <a:buNone/>
                      </a:pPr>
                      <a:r>
                        <a:rPr lang="it-IT" sz="9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12600</a:t>
                      </a:r>
                      <a:endParaRPr lang="en-US" sz="900" b="1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fontAlgn="ctr" latinLnBrk="0" hangingPunct="1">
                        <a:buFont typeface="Arial" panose="020B0604020202020204" pitchFamily="34" charset="0"/>
                        <a:buNone/>
                      </a:pPr>
                      <a:r>
                        <a:rPr lang="it-IT" sz="9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M126000000</a:t>
                      </a:r>
                      <a:endParaRPr lang="en-US" sz="900" b="1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540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it-IT" sz="90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12 </a:t>
                      </a:r>
                      <a:r>
                        <a:rPr lang="it-IT" sz="900" u="none" strike="noStrike" kern="1200" baseline="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modules</a:t>
                      </a:r>
                      <a:r>
                        <a:rPr lang="it-IT" sz="90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per </a:t>
                      </a:r>
                      <a:r>
                        <a:rPr lang="it-IT" sz="900" u="none" strike="noStrike" kern="1200" baseline="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row</a:t>
                      </a:r>
                      <a:r>
                        <a:rPr lang="it-IT" sz="90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bi-</a:t>
                      </a:r>
                      <a:r>
                        <a:rPr lang="it-IT" sz="900" u="none" strike="noStrike" kern="1200" baseline="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material</a:t>
                      </a:r>
                      <a:r>
                        <a:rPr lang="it-IT" sz="90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RAL 7035 </a:t>
                      </a:r>
                      <a:r>
                        <a:rPr lang="it-IT" sz="900" u="none" strike="noStrike" kern="1200" baseline="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grey</a:t>
                      </a:r>
                      <a:endParaRPr lang="en-US" sz="900" u="none" strike="noStrike" kern="120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fontAlgn="ctr" latinLnBrk="0" hangingPunct="1">
                        <a:buFont typeface="Arial" panose="020B0604020202020204" pitchFamily="34" charset="0"/>
                        <a:buNone/>
                      </a:pPr>
                      <a:r>
                        <a:rPr lang="it-IT" sz="9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12601</a:t>
                      </a:r>
                      <a:endParaRPr lang="en-US" sz="900" b="1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fontAlgn="ctr" latinLnBrk="0" hangingPunct="1">
                        <a:buFont typeface="Arial" panose="020B0604020202020204" pitchFamily="34" charset="0"/>
                        <a:buNone/>
                      </a:pPr>
                      <a:r>
                        <a:rPr lang="it-IT" sz="9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M126010000</a:t>
                      </a:r>
                      <a:endParaRPr lang="en-US" sz="900" b="1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540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it-IT" sz="90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18 </a:t>
                      </a:r>
                      <a:r>
                        <a:rPr lang="it-IT" sz="900" u="none" strike="noStrike" kern="1200" baseline="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modules</a:t>
                      </a:r>
                      <a:r>
                        <a:rPr lang="it-IT" sz="90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per </a:t>
                      </a:r>
                      <a:r>
                        <a:rPr lang="it-IT" sz="900" u="none" strike="noStrike" kern="1200" baseline="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row</a:t>
                      </a:r>
                      <a:r>
                        <a:rPr lang="it-IT" sz="90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bi-</a:t>
                      </a:r>
                      <a:r>
                        <a:rPr lang="it-IT" sz="900" u="none" strike="noStrike" kern="1200" baseline="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material</a:t>
                      </a:r>
                      <a:r>
                        <a:rPr lang="it-IT" sz="90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RAL 7035 </a:t>
                      </a:r>
                      <a:r>
                        <a:rPr lang="it-IT" sz="900" u="none" strike="noStrike" kern="1200" baseline="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grey</a:t>
                      </a:r>
                      <a:endParaRPr lang="en-US" sz="900" u="none" strike="noStrike" kern="120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fontAlgn="ctr" latinLnBrk="0" hangingPunct="1">
                        <a:buFont typeface="Arial" panose="020B0604020202020204" pitchFamily="34" charset="0"/>
                        <a:buNone/>
                      </a:pPr>
                      <a:r>
                        <a:rPr lang="it-IT" sz="9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12602</a:t>
                      </a:r>
                      <a:endParaRPr lang="en-US" sz="900" b="1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fontAlgn="ctr" latinLnBrk="0" hangingPunct="1">
                        <a:buFont typeface="Arial" panose="020B0604020202020204" pitchFamily="34" charset="0"/>
                        <a:buNone/>
                      </a:pPr>
                      <a:r>
                        <a:rPr lang="it-IT" sz="9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M126020000</a:t>
                      </a:r>
                      <a:endParaRPr lang="en-US" sz="900" b="1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540">
                <a:tc>
                  <a:txBody>
                    <a:bodyPr/>
                    <a:lstStyle/>
                    <a:p>
                      <a:pPr marL="0" indent="0" algn="l" defTabSz="914400" rtl="0" eaLnBrk="1" fontAlgn="ctr" latinLnBrk="0" hangingPunct="1">
                        <a:buFont typeface="Arial" panose="020B0604020202020204" pitchFamily="34" charset="0"/>
                        <a:buNone/>
                      </a:pPr>
                      <a:r>
                        <a:rPr lang="it-IT" sz="900" u="none" strike="noStrike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Rigid</a:t>
                      </a:r>
                      <a:r>
                        <a:rPr lang="it-IT" sz="9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flange 8 </a:t>
                      </a:r>
                      <a:r>
                        <a:rPr lang="it-IT" sz="900" u="none" strike="noStrike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modules</a:t>
                      </a:r>
                      <a:r>
                        <a:rPr lang="it-IT" sz="9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per </a:t>
                      </a:r>
                      <a:r>
                        <a:rPr lang="it-IT" sz="900" u="none" strike="noStrike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row</a:t>
                      </a:r>
                      <a:r>
                        <a:rPr lang="it-IT" sz="9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RAL 7035 </a:t>
                      </a:r>
                      <a:r>
                        <a:rPr lang="it-IT" sz="900" u="none" strike="noStrike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grey</a:t>
                      </a:r>
                      <a:endParaRPr lang="en-US" sz="900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fontAlgn="ctr" latinLnBrk="0" hangingPunct="1">
                        <a:buFont typeface="Arial" panose="020B0604020202020204" pitchFamily="34" charset="0"/>
                        <a:buNone/>
                      </a:pPr>
                      <a:r>
                        <a:rPr lang="it-IT" sz="9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1SL0550A00</a:t>
                      </a:r>
                      <a:endParaRPr lang="en-US" sz="900" b="1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fontAlgn="ctr" latinLnBrk="0" hangingPunct="1">
                        <a:buFont typeface="Arial" panose="020B0604020202020204" pitchFamily="34" charset="0"/>
                        <a:buNone/>
                      </a:pPr>
                      <a:r>
                        <a:rPr lang="it-IT" sz="9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1SL0550A00</a:t>
                      </a:r>
                      <a:endParaRPr lang="en-US" sz="900" b="1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540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it-IT" sz="900" u="none" strike="noStrike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Rigid</a:t>
                      </a:r>
                      <a:r>
                        <a:rPr lang="it-IT" sz="9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flange 12 </a:t>
                      </a:r>
                      <a:r>
                        <a:rPr lang="it-IT" sz="900" u="none" strike="noStrike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modules</a:t>
                      </a:r>
                      <a:r>
                        <a:rPr lang="it-IT" sz="9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per </a:t>
                      </a:r>
                      <a:r>
                        <a:rPr lang="it-IT" sz="900" u="none" strike="noStrike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row</a:t>
                      </a:r>
                      <a:r>
                        <a:rPr lang="it-IT" sz="9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RAL 7035 </a:t>
                      </a:r>
                      <a:r>
                        <a:rPr lang="it-IT" sz="900" u="none" strike="noStrike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grey</a:t>
                      </a:r>
                      <a:endParaRPr lang="en-US" sz="900" u="none" strike="noStrike" kern="120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fontAlgn="ctr" latinLnBrk="0" hangingPunct="1">
                        <a:buFont typeface="Arial" panose="020B0604020202020204" pitchFamily="34" charset="0"/>
                        <a:buNone/>
                      </a:pPr>
                      <a:r>
                        <a:rPr lang="it-IT" sz="9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1SL0551A00</a:t>
                      </a:r>
                      <a:endParaRPr lang="en-US" sz="900" b="1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fontAlgn="ctr" latinLnBrk="0" hangingPunct="1">
                        <a:buFont typeface="Arial" panose="020B0604020202020204" pitchFamily="34" charset="0"/>
                        <a:buNone/>
                      </a:pPr>
                      <a:r>
                        <a:rPr lang="it-IT" sz="9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1SL0551A00</a:t>
                      </a:r>
                      <a:endParaRPr lang="en-US" sz="900" b="1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540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it-IT" sz="900" u="none" strike="noStrike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Rigid</a:t>
                      </a:r>
                      <a:r>
                        <a:rPr lang="it-IT" sz="9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flange 18 </a:t>
                      </a:r>
                      <a:r>
                        <a:rPr lang="it-IT" sz="900" u="none" strike="noStrike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modules</a:t>
                      </a:r>
                      <a:r>
                        <a:rPr lang="it-IT" sz="9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per </a:t>
                      </a:r>
                      <a:r>
                        <a:rPr lang="it-IT" sz="900" u="none" strike="noStrike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row</a:t>
                      </a:r>
                      <a:r>
                        <a:rPr lang="it-IT" sz="9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RAL 7035 </a:t>
                      </a:r>
                      <a:r>
                        <a:rPr lang="it-IT" sz="900" u="none" strike="noStrike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grey</a:t>
                      </a:r>
                      <a:endParaRPr lang="en-US" sz="900" u="none" strike="noStrike" kern="120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fontAlgn="ctr" latinLnBrk="0" hangingPunct="1">
                        <a:buFont typeface="Arial" panose="020B0604020202020204" pitchFamily="34" charset="0"/>
                        <a:buNone/>
                      </a:pPr>
                      <a:r>
                        <a:rPr lang="it-IT" sz="9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1SL0552A00</a:t>
                      </a:r>
                      <a:endParaRPr lang="en-US" sz="900" b="1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fontAlgn="ctr" latinLnBrk="0" hangingPunct="1">
                        <a:buFont typeface="Arial" panose="020B0604020202020204" pitchFamily="34" charset="0"/>
                        <a:buNone/>
                      </a:pPr>
                      <a:r>
                        <a:rPr lang="it-IT" sz="9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1SL0552A00</a:t>
                      </a:r>
                      <a:endParaRPr lang="en-US" sz="900" b="1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8" name="TextBox 1"/>
          <p:cNvSpPr txBox="1"/>
          <p:nvPr/>
        </p:nvSpPr>
        <p:spPr>
          <a:xfrm>
            <a:off x="503237" y="4279106"/>
            <a:ext cx="785471" cy="200055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r>
              <a:rPr lang="it-IT" sz="1000" dirty="0" err="1" smtClean="0">
                <a:solidFill>
                  <a:srgbClr val="9A2801"/>
                </a:solidFill>
                <a:latin typeface="Arial"/>
                <a:cs typeface="Arial"/>
              </a:rPr>
              <a:t>Spare</a:t>
            </a:r>
            <a:r>
              <a:rPr lang="it-IT" sz="1000" dirty="0" smtClean="0">
                <a:solidFill>
                  <a:srgbClr val="9A2801"/>
                </a:solidFill>
                <a:latin typeface="Arial"/>
                <a:cs typeface="Arial"/>
              </a:rPr>
              <a:t> </a:t>
            </a:r>
            <a:r>
              <a:rPr lang="it-IT" sz="1000" dirty="0" err="1" smtClean="0">
                <a:solidFill>
                  <a:srgbClr val="9A2801"/>
                </a:solidFill>
                <a:latin typeface="Arial"/>
                <a:cs typeface="Arial"/>
              </a:rPr>
              <a:t>flanges</a:t>
            </a:r>
            <a:endParaRPr lang="en-US" sz="1000" dirty="0" smtClean="0">
              <a:solidFill>
                <a:srgbClr val="9A2801"/>
              </a:solidFill>
              <a:latin typeface="Arial"/>
              <a:cs typeface="Arial"/>
            </a:endParaRPr>
          </a:p>
        </p:txBody>
      </p:sp>
      <p:sp>
        <p:nvSpPr>
          <p:cNvPr id="29" name="TextBox 1"/>
          <p:cNvSpPr txBox="1"/>
          <p:nvPr/>
        </p:nvSpPr>
        <p:spPr>
          <a:xfrm>
            <a:off x="503237" y="6260306"/>
            <a:ext cx="766235" cy="200055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r>
              <a:rPr lang="it-IT" sz="1000" dirty="0" smtClean="0">
                <a:solidFill>
                  <a:srgbClr val="9A2801"/>
                </a:solidFill>
                <a:latin typeface="Arial"/>
                <a:cs typeface="Arial"/>
              </a:rPr>
              <a:t>Lock with </a:t>
            </a:r>
            <a:r>
              <a:rPr lang="it-IT" sz="1000" dirty="0" err="1" smtClean="0">
                <a:solidFill>
                  <a:srgbClr val="9A2801"/>
                </a:solidFill>
                <a:latin typeface="Arial"/>
                <a:cs typeface="Arial"/>
              </a:rPr>
              <a:t>key</a:t>
            </a:r>
            <a:endParaRPr lang="en-US" sz="1000" dirty="0" smtClean="0">
              <a:solidFill>
                <a:srgbClr val="9A2801"/>
              </a:solidFill>
              <a:latin typeface="Arial"/>
              <a:cs typeface="Arial"/>
            </a:endParaRPr>
          </a:p>
        </p:txBody>
      </p:sp>
      <p:graphicFrame>
        <p:nvGraphicFramePr>
          <p:cNvPr id="30" name="Table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2371629"/>
              </p:ext>
            </p:extLst>
          </p:nvPr>
        </p:nvGraphicFramePr>
        <p:xfrm>
          <a:off x="503237" y="6481541"/>
          <a:ext cx="4952999" cy="443080"/>
        </p:xfrm>
        <a:graphic>
          <a:graphicData uri="http://schemas.openxmlformats.org/drawingml/2006/table">
            <a:tbl>
              <a:tblPr>
                <a:tableStyleId>{9D7B26C5-4107-4FEC-AEDC-1716B250A1EF}</a:tableStyleId>
              </a:tblPr>
              <a:tblGrid>
                <a:gridCol w="3352800"/>
                <a:gridCol w="838200"/>
                <a:gridCol w="761999"/>
              </a:tblGrid>
              <a:tr h="221540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US" sz="900" b="1" u="none" strike="noStrike" kern="1200" dirty="0">
                          <a:solidFill>
                            <a:srgbClr val="FFC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Description</a:t>
                      </a:r>
                      <a:r>
                        <a:rPr lang="en-US" sz="900" u="none" strike="noStrike" kern="1200" dirty="0">
                          <a:solidFill>
                            <a:srgbClr val="FFC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sz="900" u="none" strike="noStrike" kern="1200" dirty="0">
                        <a:solidFill>
                          <a:srgbClr val="FFC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b="1" u="none" strike="noStrike" kern="1200" dirty="0" smtClean="0">
                          <a:solidFill>
                            <a:srgbClr val="FFC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ABB </a:t>
                      </a:r>
                      <a:r>
                        <a:rPr lang="en-US" sz="900" b="1" u="none" strike="noStrike" kern="1200" dirty="0">
                          <a:solidFill>
                            <a:srgbClr val="FFC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code</a:t>
                      </a:r>
                      <a:endParaRPr lang="en-US" sz="900" b="1" u="none" strike="noStrike" kern="1200" dirty="0">
                        <a:solidFill>
                          <a:srgbClr val="FFC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b="1" u="none" strike="noStrike" kern="1200" dirty="0">
                          <a:solidFill>
                            <a:srgbClr val="FFC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Order code</a:t>
                      </a:r>
                      <a:endParaRPr lang="en-US" sz="900" b="1" u="none" strike="noStrike" kern="1200" dirty="0">
                        <a:solidFill>
                          <a:srgbClr val="FFC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540">
                <a:tc>
                  <a:txBody>
                    <a:bodyPr/>
                    <a:lstStyle/>
                    <a:p>
                      <a:pPr marL="0" indent="0" algn="l" defTabSz="914400" rtl="0" eaLnBrk="1" fontAlgn="ctr" latinLnBrk="0" hangingPunct="1">
                        <a:buFont typeface="Arial" panose="020B0604020202020204" pitchFamily="34" charset="0"/>
                        <a:buNone/>
                      </a:pPr>
                      <a:r>
                        <a:rPr lang="it-IT" sz="90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Coded</a:t>
                      </a:r>
                      <a:r>
                        <a:rPr lang="it-IT" sz="9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it-IT" sz="90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type</a:t>
                      </a:r>
                      <a:endParaRPr lang="en-US" sz="900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fontAlgn="ctr" latinLnBrk="0" hangingPunct="1">
                        <a:buFont typeface="Arial" panose="020B0604020202020204" pitchFamily="34" charset="0"/>
                        <a:buNone/>
                      </a:pPr>
                      <a:r>
                        <a:rPr lang="it-IT" sz="9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12865</a:t>
                      </a:r>
                      <a:endParaRPr lang="en-US" sz="900" b="1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fontAlgn="ctr" latinLnBrk="0" hangingPunct="1">
                        <a:buFont typeface="Arial" panose="020B0604020202020204" pitchFamily="34" charset="0"/>
                        <a:buNone/>
                      </a:pPr>
                      <a:r>
                        <a:rPr lang="it-IT" sz="9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M128650000</a:t>
                      </a:r>
                      <a:endParaRPr lang="en-US" sz="900" b="1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31" name="Table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2206695"/>
              </p:ext>
            </p:extLst>
          </p:nvPr>
        </p:nvGraphicFramePr>
        <p:xfrm>
          <a:off x="503237" y="7403306"/>
          <a:ext cx="4952998" cy="1322180"/>
        </p:xfrm>
        <a:graphic>
          <a:graphicData uri="http://schemas.openxmlformats.org/drawingml/2006/table">
            <a:tbl>
              <a:tblPr>
                <a:tableStyleId>{9D7B26C5-4107-4FEC-AEDC-1716B250A1EF}</a:tableStyleId>
              </a:tblPr>
              <a:tblGrid>
                <a:gridCol w="3352800"/>
                <a:gridCol w="838200"/>
                <a:gridCol w="761998"/>
              </a:tblGrid>
              <a:tr h="221540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US" sz="900" b="1" u="none" strike="noStrike" kern="1200" dirty="0">
                          <a:solidFill>
                            <a:srgbClr val="FFC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Description</a:t>
                      </a:r>
                      <a:r>
                        <a:rPr lang="en-US" sz="900" u="none" strike="noStrike" kern="1200" dirty="0">
                          <a:solidFill>
                            <a:srgbClr val="FFC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sz="900" u="none" strike="noStrike" kern="1200" dirty="0">
                        <a:solidFill>
                          <a:srgbClr val="FFC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b="1" u="none" strike="noStrike" kern="1200" dirty="0" smtClean="0">
                          <a:solidFill>
                            <a:srgbClr val="FFC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ABB </a:t>
                      </a:r>
                      <a:r>
                        <a:rPr lang="en-US" sz="900" b="1" u="none" strike="noStrike" kern="1200" dirty="0">
                          <a:solidFill>
                            <a:srgbClr val="FFC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code</a:t>
                      </a:r>
                      <a:endParaRPr lang="en-US" sz="900" b="1" u="none" strike="noStrike" kern="1200" dirty="0">
                        <a:solidFill>
                          <a:srgbClr val="FFC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b="1" u="none" strike="noStrike" kern="1200" dirty="0">
                          <a:solidFill>
                            <a:srgbClr val="FFC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Order code</a:t>
                      </a:r>
                      <a:endParaRPr lang="en-US" sz="900" b="1" u="none" strike="noStrike" kern="1200" dirty="0">
                        <a:solidFill>
                          <a:srgbClr val="FFC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540">
                <a:tc>
                  <a:txBody>
                    <a:bodyPr/>
                    <a:lstStyle/>
                    <a:p>
                      <a:pPr marL="0" indent="0" algn="l" defTabSz="914400" rtl="0" eaLnBrk="1" fontAlgn="ctr" latinLnBrk="0" hangingPunct="1">
                        <a:buFont typeface="Arial" panose="020B0604020202020204" pitchFamily="34" charset="0"/>
                        <a:buNone/>
                      </a:pPr>
                      <a:r>
                        <a:rPr lang="it-IT" sz="900" u="none" strike="noStrike" kern="1200" baseline="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Transparent</a:t>
                      </a:r>
                      <a:r>
                        <a:rPr lang="it-IT" sz="90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door for 1SL2748A01 (8 </a:t>
                      </a:r>
                      <a:r>
                        <a:rPr lang="it-IT" sz="900" u="none" strike="noStrike" kern="1200" baseline="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modules</a:t>
                      </a:r>
                      <a:r>
                        <a:rPr lang="it-IT" sz="90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)</a:t>
                      </a:r>
                      <a:endParaRPr lang="en-US" sz="900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fontAlgn="ctr" latinLnBrk="0" hangingPunct="1">
                        <a:buFont typeface="Arial" panose="020B0604020202020204" pitchFamily="34" charset="0"/>
                        <a:buNone/>
                      </a:pPr>
                      <a:r>
                        <a:rPr lang="it-IT" sz="9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12579</a:t>
                      </a:r>
                      <a:endParaRPr lang="en-US" sz="900" b="1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fontAlgn="ctr" latinLnBrk="0" hangingPunct="1">
                        <a:buFont typeface="Arial" panose="020B0604020202020204" pitchFamily="34" charset="0"/>
                        <a:buNone/>
                      </a:pPr>
                      <a:r>
                        <a:rPr lang="it-IT" sz="9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M125790000</a:t>
                      </a:r>
                      <a:endParaRPr lang="en-US" sz="900" b="1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540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it-IT" sz="900" u="none" strike="noStrike" kern="1200" baseline="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Transparent</a:t>
                      </a:r>
                      <a:r>
                        <a:rPr lang="it-IT" sz="90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door for 1SL2752A01 (12 </a:t>
                      </a:r>
                      <a:r>
                        <a:rPr lang="it-IT" sz="900" u="none" strike="noStrike" kern="1200" baseline="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modules</a:t>
                      </a:r>
                      <a:r>
                        <a:rPr lang="it-IT" sz="90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)</a:t>
                      </a:r>
                      <a:endParaRPr lang="en-US" sz="900" u="none" strike="noStrike" kern="120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fontAlgn="ctr" latinLnBrk="0" hangingPunct="1">
                        <a:buFont typeface="Arial" panose="020B0604020202020204" pitchFamily="34" charset="0"/>
                        <a:buNone/>
                      </a:pPr>
                      <a:r>
                        <a:rPr lang="it-IT" sz="9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12580</a:t>
                      </a:r>
                      <a:endParaRPr lang="en-US" sz="900" b="1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fontAlgn="ctr" latinLnBrk="0" hangingPunct="1">
                        <a:buFont typeface="Arial" panose="020B0604020202020204" pitchFamily="34" charset="0"/>
                        <a:buNone/>
                      </a:pPr>
                      <a:r>
                        <a:rPr lang="it-IT" sz="9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M125800000</a:t>
                      </a:r>
                      <a:endParaRPr lang="en-US" sz="900" b="1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540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it-IT" sz="900" u="none" strike="noStrike" kern="1200" baseline="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Transparent</a:t>
                      </a:r>
                      <a:r>
                        <a:rPr lang="it-IT" sz="90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door for 1SL2753A01 (18 </a:t>
                      </a:r>
                      <a:r>
                        <a:rPr lang="it-IT" sz="900" u="none" strike="noStrike" kern="1200" baseline="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modules</a:t>
                      </a:r>
                      <a:r>
                        <a:rPr lang="it-IT" sz="90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)</a:t>
                      </a:r>
                      <a:endParaRPr lang="en-US" sz="900" u="none" strike="noStrike" kern="120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fontAlgn="ctr" latinLnBrk="0" hangingPunct="1">
                        <a:buFont typeface="Arial" panose="020B0604020202020204" pitchFamily="34" charset="0"/>
                        <a:buNone/>
                      </a:pPr>
                      <a:r>
                        <a:rPr lang="it-IT" sz="9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12586</a:t>
                      </a:r>
                      <a:endParaRPr lang="en-US" sz="900" b="1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fontAlgn="ctr" latinLnBrk="0" hangingPunct="1">
                        <a:buFont typeface="Arial" panose="020B0604020202020204" pitchFamily="34" charset="0"/>
                        <a:buNone/>
                      </a:pPr>
                      <a:r>
                        <a:rPr lang="it-IT" sz="9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M125860000</a:t>
                      </a:r>
                      <a:endParaRPr lang="en-US" sz="900" b="1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540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it-IT" sz="900" u="none" strike="noStrike" kern="1200" baseline="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Transparent</a:t>
                      </a:r>
                      <a:r>
                        <a:rPr lang="it-IT" sz="90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door for 1SL2754A01 (24 </a:t>
                      </a:r>
                      <a:r>
                        <a:rPr lang="it-IT" sz="900" u="none" strike="noStrike" kern="1200" baseline="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modules</a:t>
                      </a:r>
                      <a:r>
                        <a:rPr lang="it-IT" sz="90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)</a:t>
                      </a:r>
                      <a:endParaRPr lang="en-US" sz="900" u="none" strike="noStrike" kern="120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fontAlgn="ctr" latinLnBrk="0" hangingPunct="1">
                        <a:buFont typeface="Arial" panose="020B0604020202020204" pitchFamily="34" charset="0"/>
                        <a:buNone/>
                      </a:pPr>
                      <a:r>
                        <a:rPr lang="it-IT" sz="9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12581</a:t>
                      </a:r>
                      <a:endParaRPr lang="en-US" sz="900" b="1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fontAlgn="ctr" latinLnBrk="0" hangingPunct="1">
                        <a:buFont typeface="Arial" panose="020B0604020202020204" pitchFamily="34" charset="0"/>
                        <a:buNone/>
                      </a:pPr>
                      <a:r>
                        <a:rPr lang="it-IT" sz="9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M125810000</a:t>
                      </a:r>
                      <a:endParaRPr lang="en-US" sz="900" b="1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4480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it-IT" sz="900" u="none" strike="noStrike" kern="1200" baseline="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Transparent</a:t>
                      </a:r>
                      <a:r>
                        <a:rPr lang="it-IT" sz="90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door for 1SL2755A01 (36 </a:t>
                      </a:r>
                      <a:r>
                        <a:rPr lang="it-IT" sz="900" u="none" strike="noStrike" kern="1200" baseline="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modules</a:t>
                      </a:r>
                      <a:r>
                        <a:rPr lang="it-IT" sz="90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)</a:t>
                      </a:r>
                      <a:endParaRPr lang="en-US" sz="900" u="none" strike="noStrike" kern="120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fontAlgn="ctr" latinLnBrk="0" hangingPunct="1">
                        <a:buFont typeface="Arial" panose="020B0604020202020204" pitchFamily="34" charset="0"/>
                        <a:buNone/>
                      </a:pPr>
                      <a:r>
                        <a:rPr lang="it-IT" sz="9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12587</a:t>
                      </a:r>
                      <a:endParaRPr lang="en-US" sz="900" b="1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fontAlgn="ctr" latinLnBrk="0" hangingPunct="1">
                        <a:buFont typeface="Arial" panose="020B0604020202020204" pitchFamily="34" charset="0"/>
                        <a:buNone/>
                      </a:pPr>
                      <a:r>
                        <a:rPr lang="it-IT" sz="9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M125870000</a:t>
                      </a:r>
                      <a:endParaRPr lang="en-US" sz="900" b="1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2" name="TextBox 1"/>
          <p:cNvSpPr txBox="1"/>
          <p:nvPr/>
        </p:nvSpPr>
        <p:spPr>
          <a:xfrm>
            <a:off x="503237" y="7174706"/>
            <a:ext cx="694101" cy="200055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r>
              <a:rPr lang="it-IT" sz="1000" dirty="0" err="1" smtClean="0">
                <a:solidFill>
                  <a:srgbClr val="9A2801"/>
                </a:solidFill>
                <a:latin typeface="Arial"/>
                <a:cs typeface="Arial"/>
              </a:rPr>
              <a:t>Spare</a:t>
            </a:r>
            <a:r>
              <a:rPr lang="it-IT" sz="1000" dirty="0" smtClean="0">
                <a:solidFill>
                  <a:srgbClr val="9A2801"/>
                </a:solidFill>
                <a:latin typeface="Arial"/>
                <a:cs typeface="Arial"/>
              </a:rPr>
              <a:t> </a:t>
            </a:r>
            <a:r>
              <a:rPr lang="it-IT" sz="1000" dirty="0" err="1" smtClean="0">
                <a:solidFill>
                  <a:srgbClr val="9A2801"/>
                </a:solidFill>
                <a:latin typeface="Arial"/>
                <a:cs typeface="Arial"/>
              </a:rPr>
              <a:t>doors</a:t>
            </a:r>
            <a:endParaRPr lang="en-US" sz="1000" dirty="0" smtClean="0">
              <a:solidFill>
                <a:srgbClr val="9A2801"/>
              </a:solidFill>
              <a:latin typeface="Arial"/>
              <a:cs typeface="Arial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61037" y="2221706"/>
            <a:ext cx="1620215" cy="116225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00396" y="3464733"/>
            <a:ext cx="1341496" cy="73898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72952" y="4507706"/>
            <a:ext cx="1468940" cy="155078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42037" y="6440183"/>
            <a:ext cx="866293" cy="58747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101022" y="7403306"/>
            <a:ext cx="812800" cy="133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1495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reeform 3"/>
          <p:cNvSpPr/>
          <p:nvPr/>
        </p:nvSpPr>
        <p:spPr>
          <a:xfrm>
            <a:off x="463321" y="378002"/>
            <a:ext cx="6641998" cy="1349997"/>
          </a:xfrm>
          <a:custGeom>
            <a:avLst/>
            <a:gdLst>
              <a:gd name="connsiteX0" fmla="*/ 0 w 6641998"/>
              <a:gd name="connsiteY0" fmla="*/ 1349997 h 1349997"/>
              <a:gd name="connsiteX1" fmla="*/ 6641998 w 6641998"/>
              <a:gd name="connsiteY1" fmla="*/ 1349997 h 1349997"/>
              <a:gd name="connsiteX2" fmla="*/ 6641998 w 6641998"/>
              <a:gd name="connsiteY2" fmla="*/ 0 h 1349997"/>
              <a:gd name="connsiteX3" fmla="*/ 0 w 6641998"/>
              <a:gd name="connsiteY3" fmla="*/ 0 h 1349997"/>
              <a:gd name="connsiteX4" fmla="*/ 0 w 6641998"/>
              <a:gd name="connsiteY4" fmla="*/ 1349997 h 134999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6641998" h="1349997">
                <a:moveTo>
                  <a:pt x="0" y="1349997"/>
                </a:moveTo>
                <a:lnTo>
                  <a:pt x="6641998" y="1349997"/>
                </a:lnTo>
                <a:lnTo>
                  <a:pt x="6641998" y="0"/>
                </a:lnTo>
                <a:lnTo>
                  <a:pt x="0" y="0"/>
                </a:lnTo>
                <a:lnTo>
                  <a:pt x="0" y="1349997"/>
                </a:lnTo>
              </a:path>
            </a:pathLst>
          </a:custGeom>
          <a:solidFill>
            <a:srgbClr val="100C0A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TextBox 1"/>
          <p:cNvSpPr txBox="1"/>
          <p:nvPr/>
        </p:nvSpPr>
        <p:spPr>
          <a:xfrm>
            <a:off x="618555" y="545306"/>
            <a:ext cx="3488134" cy="85408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2100"/>
              </a:lnSpc>
              <a:tabLst>
                <a:tab pos="152400" algn="l"/>
              </a:tabLst>
            </a:pPr>
            <a:r>
              <a:rPr lang="en-US" altLang="zh-CN" dirty="0">
                <a:solidFill>
                  <a:srgbClr val="FF6C00"/>
                </a:solidFill>
                <a:latin typeface="Arial"/>
                <a:cs typeface="Arial"/>
              </a:rPr>
              <a:t>System Pro </a:t>
            </a:r>
            <a:r>
              <a:rPr lang="en-US" altLang="zh-CN" i="1" dirty="0">
                <a:solidFill>
                  <a:srgbClr val="FF6C00"/>
                </a:solidFill>
                <a:latin typeface="Arial"/>
                <a:cs typeface="Arial"/>
              </a:rPr>
              <a:t>E</a:t>
            </a:r>
            <a:r>
              <a:rPr lang="en-US" altLang="zh-CN" dirty="0">
                <a:solidFill>
                  <a:srgbClr val="FF6C00"/>
                </a:solidFill>
                <a:latin typeface="Arial"/>
                <a:cs typeface="Arial"/>
              </a:rPr>
              <a:t> </a:t>
            </a:r>
            <a:r>
              <a:rPr lang="en-US" altLang="zh-CN" dirty="0" smtClean="0">
                <a:solidFill>
                  <a:srgbClr val="FF6C00"/>
                </a:solidFill>
                <a:latin typeface="Arial"/>
                <a:cs typeface="Arial"/>
              </a:rPr>
              <a:t>Comfort</a:t>
            </a:r>
            <a:endParaRPr lang="en-US" altLang="zh-CN" dirty="0">
              <a:solidFill>
                <a:srgbClr val="FF6C00"/>
              </a:solidFill>
              <a:latin typeface="Arial"/>
              <a:cs typeface="Arial"/>
            </a:endParaRPr>
          </a:p>
          <a:p>
            <a:pPr>
              <a:lnSpc>
                <a:spcPts val="2100"/>
              </a:lnSpc>
              <a:tabLst>
                <a:tab pos="152400" algn="l"/>
              </a:tabLst>
            </a:pPr>
            <a:r>
              <a:rPr lang="it-IT" altLang="zh-CN" dirty="0">
                <a:solidFill>
                  <a:srgbClr val="FDAC25"/>
                </a:solidFill>
                <a:latin typeface="Arial"/>
                <a:cs typeface="Arial"/>
              </a:rPr>
              <a:t>Consumer </a:t>
            </a:r>
            <a:r>
              <a:rPr lang="it-IT" altLang="zh-CN" dirty="0" err="1">
                <a:solidFill>
                  <a:srgbClr val="FDAC25"/>
                </a:solidFill>
                <a:latin typeface="Arial"/>
                <a:cs typeface="Arial"/>
              </a:rPr>
              <a:t>units</a:t>
            </a:r>
            <a:r>
              <a:rPr lang="it-IT" altLang="zh-CN" dirty="0">
                <a:solidFill>
                  <a:srgbClr val="FDAC25"/>
                </a:solidFill>
                <a:latin typeface="Arial"/>
                <a:cs typeface="Arial"/>
              </a:rPr>
              <a:t> EUROPA65</a:t>
            </a:r>
            <a:endParaRPr lang="en-US" altLang="zh-CN" dirty="0">
              <a:solidFill>
                <a:srgbClr val="FDAC25"/>
              </a:solidFill>
              <a:latin typeface="Arial"/>
              <a:cs typeface="Arial"/>
            </a:endParaRPr>
          </a:p>
          <a:p>
            <a:pPr>
              <a:lnSpc>
                <a:spcPts val="2100"/>
              </a:lnSpc>
              <a:tabLst>
                <a:tab pos="152400" algn="l"/>
              </a:tabLst>
            </a:pPr>
            <a:r>
              <a:rPr lang="it-IT" altLang="zh-CN" dirty="0">
                <a:solidFill>
                  <a:srgbClr val="FDAC25"/>
                </a:solidFill>
                <a:latin typeface="Arial"/>
                <a:cs typeface="Arial"/>
              </a:rPr>
              <a:t>Solutions for </a:t>
            </a:r>
            <a:r>
              <a:rPr lang="it-IT" altLang="zh-CN" dirty="0" err="1" smtClean="0">
                <a:solidFill>
                  <a:srgbClr val="FDAC25"/>
                </a:solidFill>
                <a:latin typeface="Arial"/>
                <a:cs typeface="Arial"/>
              </a:rPr>
              <a:t>photovoltaic</a:t>
            </a:r>
            <a:r>
              <a:rPr lang="it-IT" altLang="zh-CN" dirty="0" smtClean="0">
                <a:solidFill>
                  <a:srgbClr val="FDAC25"/>
                </a:solidFill>
                <a:latin typeface="Arial"/>
                <a:cs typeface="Arial"/>
              </a:rPr>
              <a:t> </a:t>
            </a:r>
            <a:r>
              <a:rPr lang="it-IT" altLang="zh-CN" dirty="0" err="1" smtClean="0">
                <a:solidFill>
                  <a:srgbClr val="FDAC25"/>
                </a:solidFill>
                <a:latin typeface="Arial"/>
                <a:cs typeface="Arial"/>
              </a:rPr>
              <a:t>systems</a:t>
            </a:r>
            <a:endParaRPr lang="en-US" altLang="zh-CN" dirty="0">
              <a:solidFill>
                <a:srgbClr val="FDAC25"/>
              </a:solidFill>
              <a:latin typeface="Arial"/>
              <a:cs typeface="Arial"/>
            </a:endParaRPr>
          </a:p>
        </p:txBody>
      </p:sp>
      <p:sp>
        <p:nvSpPr>
          <p:cNvPr id="10" name="TextBox 1"/>
          <p:cNvSpPr txBox="1"/>
          <p:nvPr/>
        </p:nvSpPr>
        <p:spPr>
          <a:xfrm>
            <a:off x="503237" y="1916906"/>
            <a:ext cx="1940724" cy="26161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r>
              <a:rPr lang="en-US" sz="1400" dirty="0" smtClean="0">
                <a:solidFill>
                  <a:srgbClr val="9A2801"/>
                </a:solidFill>
                <a:latin typeface="Arial"/>
                <a:cs typeface="Arial"/>
              </a:rPr>
              <a:t>EUROPA65 accessories</a:t>
            </a:r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5977657"/>
              </p:ext>
            </p:extLst>
          </p:nvPr>
        </p:nvGraphicFramePr>
        <p:xfrm>
          <a:off x="503237" y="2687871"/>
          <a:ext cx="4952999" cy="1329240"/>
        </p:xfrm>
        <a:graphic>
          <a:graphicData uri="http://schemas.openxmlformats.org/drawingml/2006/table">
            <a:tbl>
              <a:tblPr>
                <a:tableStyleId>{9D7B26C5-4107-4FEC-AEDC-1716B250A1EF}</a:tableStyleId>
              </a:tblPr>
              <a:tblGrid>
                <a:gridCol w="3327795"/>
                <a:gridCol w="851297"/>
                <a:gridCol w="773907"/>
              </a:tblGrid>
              <a:tr h="221540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US" sz="900" b="1" u="none" strike="noStrike" kern="1200" dirty="0">
                          <a:solidFill>
                            <a:srgbClr val="FFC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Description</a:t>
                      </a:r>
                      <a:r>
                        <a:rPr lang="en-US" sz="900" u="none" strike="noStrike" kern="1200" dirty="0">
                          <a:solidFill>
                            <a:srgbClr val="FFC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sz="900" u="none" strike="noStrike" kern="1200" dirty="0">
                        <a:solidFill>
                          <a:srgbClr val="FFC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b="1" u="none" strike="noStrike" kern="1200" dirty="0" smtClean="0">
                          <a:solidFill>
                            <a:srgbClr val="FFC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ABB </a:t>
                      </a:r>
                      <a:r>
                        <a:rPr lang="en-US" sz="900" b="1" u="none" strike="noStrike" kern="1200" dirty="0">
                          <a:solidFill>
                            <a:srgbClr val="FFC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code</a:t>
                      </a:r>
                      <a:endParaRPr lang="en-US" sz="900" b="1" u="none" strike="noStrike" kern="1200" dirty="0">
                        <a:solidFill>
                          <a:srgbClr val="FFC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b="1" u="none" strike="noStrike" kern="1200" dirty="0">
                          <a:solidFill>
                            <a:srgbClr val="FFC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Order code</a:t>
                      </a:r>
                      <a:endParaRPr lang="en-US" sz="900" b="1" u="none" strike="noStrike" kern="1200" dirty="0">
                        <a:solidFill>
                          <a:srgbClr val="FFC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540">
                <a:tc>
                  <a:txBody>
                    <a:bodyPr/>
                    <a:lstStyle/>
                    <a:p>
                      <a:pPr marL="0" indent="0" algn="l" defTabSz="914400" rtl="0" eaLnBrk="1" fontAlgn="ctr" latinLnBrk="0" hangingPunct="1">
                        <a:buFont typeface="Arial" panose="020B0604020202020204" pitchFamily="34" charset="0"/>
                        <a:buNone/>
                      </a:pPr>
                      <a:r>
                        <a:rPr lang="it-IT" sz="9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for 8 </a:t>
                      </a:r>
                      <a:r>
                        <a:rPr lang="it-IT" sz="90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moduls</a:t>
                      </a:r>
                      <a:r>
                        <a:rPr lang="it-IT" sz="9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 -  </a:t>
                      </a:r>
                      <a:r>
                        <a:rPr lang="it-IT" sz="90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composed</a:t>
                      </a:r>
                      <a:r>
                        <a:rPr lang="it-IT" sz="9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of 12539x2 + 12531x2</a:t>
                      </a:r>
                      <a:endParaRPr lang="en-US" sz="900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fontAlgn="ctr" latinLnBrk="0" hangingPunct="1">
                        <a:buFont typeface="Arial" panose="020B0604020202020204" pitchFamily="34" charset="0"/>
                        <a:buNone/>
                      </a:pPr>
                      <a:r>
                        <a:rPr lang="it-IT" sz="9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12491</a:t>
                      </a:r>
                      <a:endParaRPr lang="en-US" sz="900" b="1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fontAlgn="ctr" latinLnBrk="0" hangingPunct="1">
                        <a:buFont typeface="Arial" panose="020B0604020202020204" pitchFamily="34" charset="0"/>
                        <a:buNone/>
                      </a:pPr>
                      <a:r>
                        <a:rPr lang="it-IT" sz="9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M124910000</a:t>
                      </a:r>
                      <a:endParaRPr lang="en-US" sz="900" b="1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540">
                <a:tc>
                  <a:txBody>
                    <a:bodyPr/>
                    <a:lstStyle/>
                    <a:p>
                      <a:pPr marL="0" indent="0" algn="l" defTabSz="914400" rtl="0" eaLnBrk="1" fontAlgn="ctr" latinLnBrk="0" hangingPunct="1">
                        <a:buFont typeface="Arial" panose="020B0604020202020204" pitchFamily="34" charset="0"/>
                        <a:buNone/>
                      </a:pPr>
                      <a:r>
                        <a:rPr lang="it-IT" sz="9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for 12 </a:t>
                      </a:r>
                      <a:r>
                        <a:rPr lang="it-IT" sz="900" u="none" strike="noStrike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modules</a:t>
                      </a:r>
                      <a:r>
                        <a:rPr lang="it-IT" sz="9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 -  </a:t>
                      </a:r>
                      <a:r>
                        <a:rPr lang="it-IT" sz="900" u="none" strike="noStrike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composed</a:t>
                      </a:r>
                      <a:r>
                        <a:rPr lang="it-IT" sz="9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of 12540x1 + 12531x1 + 12532x1</a:t>
                      </a:r>
                      <a:endParaRPr lang="en-US" sz="900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fontAlgn="ctr" latinLnBrk="0" hangingPunct="1">
                        <a:buFont typeface="Arial" panose="020B0604020202020204" pitchFamily="34" charset="0"/>
                        <a:buNone/>
                      </a:pPr>
                      <a:r>
                        <a:rPr lang="it-IT" sz="9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12492</a:t>
                      </a:r>
                      <a:endParaRPr lang="en-US" sz="900" b="1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fontAlgn="ctr" latinLnBrk="0" hangingPunct="1">
                        <a:buFont typeface="Arial" panose="020B0604020202020204" pitchFamily="34" charset="0"/>
                        <a:buNone/>
                      </a:pPr>
                      <a:r>
                        <a:rPr lang="it-IT" sz="9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M124920000</a:t>
                      </a:r>
                      <a:endParaRPr lang="en-US" sz="900" b="1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540">
                <a:tc>
                  <a:txBody>
                    <a:bodyPr/>
                    <a:lstStyle/>
                    <a:p>
                      <a:pPr marL="0" indent="0" algn="l" defTabSz="914400" rtl="0" eaLnBrk="1" fontAlgn="ctr" latinLnBrk="0" hangingPunct="1">
                        <a:buFont typeface="Arial" panose="020B0604020202020204" pitchFamily="34" charset="0"/>
                        <a:buNone/>
                      </a:pPr>
                      <a:r>
                        <a:rPr lang="it-IT" sz="9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for</a:t>
                      </a:r>
                      <a:r>
                        <a:rPr lang="it-IT" sz="90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18 </a:t>
                      </a:r>
                      <a:r>
                        <a:rPr lang="it-IT" sz="900" u="none" strike="noStrike" kern="1200" baseline="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modules</a:t>
                      </a:r>
                      <a:r>
                        <a:rPr lang="it-IT" sz="90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 -  </a:t>
                      </a:r>
                      <a:r>
                        <a:rPr lang="it-IT" sz="900" u="none" strike="noStrike" kern="1200" baseline="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composed</a:t>
                      </a:r>
                      <a:r>
                        <a:rPr lang="it-IT" sz="90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of 12543x1 + 12531x1 + 12535x1</a:t>
                      </a:r>
                      <a:endParaRPr lang="en-US" sz="900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fontAlgn="ctr" latinLnBrk="0" hangingPunct="1">
                        <a:buFont typeface="Arial" panose="020B0604020202020204" pitchFamily="34" charset="0"/>
                        <a:buNone/>
                      </a:pPr>
                      <a:r>
                        <a:rPr lang="it-IT" sz="9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12498</a:t>
                      </a:r>
                      <a:endParaRPr lang="en-US" sz="900" b="1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fontAlgn="ctr" latinLnBrk="0" hangingPunct="1">
                        <a:buFont typeface="Arial" panose="020B0604020202020204" pitchFamily="34" charset="0"/>
                        <a:buNone/>
                      </a:pPr>
                      <a:r>
                        <a:rPr lang="it-IT" sz="9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M124980000</a:t>
                      </a:r>
                      <a:endParaRPr lang="en-US" sz="900" b="1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540">
                <a:tc>
                  <a:txBody>
                    <a:bodyPr/>
                    <a:lstStyle/>
                    <a:p>
                      <a:pPr marL="0" indent="0" algn="l" defTabSz="914400" rtl="0" eaLnBrk="1" fontAlgn="ctr" latinLnBrk="0" hangingPunct="1">
                        <a:buFont typeface="Arial" panose="020B0604020202020204" pitchFamily="34" charset="0"/>
                        <a:buNone/>
                      </a:pPr>
                      <a:r>
                        <a:rPr lang="it-IT" sz="9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for</a:t>
                      </a:r>
                      <a:r>
                        <a:rPr lang="it-IT" sz="90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24 </a:t>
                      </a:r>
                      <a:r>
                        <a:rPr lang="it-IT" sz="900" u="none" strike="noStrike" kern="1200" baseline="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modules</a:t>
                      </a:r>
                      <a:r>
                        <a:rPr lang="it-IT" sz="90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 -  </a:t>
                      </a:r>
                      <a:r>
                        <a:rPr lang="it-IT" sz="900" u="none" strike="noStrike" kern="1200" baseline="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composed</a:t>
                      </a:r>
                      <a:r>
                        <a:rPr lang="it-IT" sz="90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of 12540x2 + 12533x2</a:t>
                      </a:r>
                      <a:endParaRPr lang="en-US" sz="900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fontAlgn="ctr" latinLnBrk="0" hangingPunct="1">
                        <a:buFont typeface="Arial" panose="020B0604020202020204" pitchFamily="34" charset="0"/>
                        <a:buNone/>
                      </a:pPr>
                      <a:r>
                        <a:rPr lang="it-IT" sz="9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12494</a:t>
                      </a:r>
                      <a:endParaRPr lang="en-US" sz="900" b="1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fontAlgn="ctr" latinLnBrk="0" hangingPunct="1">
                        <a:buFont typeface="Arial" panose="020B0604020202020204" pitchFamily="34" charset="0"/>
                        <a:buNone/>
                      </a:pPr>
                      <a:r>
                        <a:rPr lang="it-IT" sz="9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M124940000</a:t>
                      </a:r>
                      <a:endParaRPr lang="en-US" sz="900" b="1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540">
                <a:tc>
                  <a:txBody>
                    <a:bodyPr/>
                    <a:lstStyle/>
                    <a:p>
                      <a:pPr marL="0" indent="0" algn="l" defTabSz="914400" rtl="0" eaLnBrk="1" fontAlgn="ctr" latinLnBrk="0" hangingPunct="1">
                        <a:buFont typeface="Arial" panose="020B0604020202020204" pitchFamily="34" charset="0"/>
                        <a:buNone/>
                      </a:pPr>
                      <a:r>
                        <a:rPr lang="it-IT" sz="9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for</a:t>
                      </a:r>
                      <a:r>
                        <a:rPr lang="it-IT" sz="90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36 </a:t>
                      </a:r>
                      <a:r>
                        <a:rPr lang="it-IT" sz="900" u="none" strike="noStrike" kern="1200" baseline="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modules</a:t>
                      </a:r>
                      <a:r>
                        <a:rPr lang="it-IT" sz="90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 -  </a:t>
                      </a:r>
                      <a:r>
                        <a:rPr lang="it-IT" sz="900" u="none" strike="noStrike" kern="1200" baseline="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composed</a:t>
                      </a:r>
                      <a:r>
                        <a:rPr lang="it-IT" sz="90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of 12543x2 + 12534x2</a:t>
                      </a:r>
                      <a:endParaRPr lang="en-US" sz="900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fontAlgn="ctr" latinLnBrk="0" hangingPunct="1">
                        <a:buFont typeface="Arial" panose="020B0604020202020204" pitchFamily="34" charset="0"/>
                        <a:buNone/>
                      </a:pPr>
                      <a:r>
                        <a:rPr lang="it-IT" sz="9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12507</a:t>
                      </a:r>
                      <a:endParaRPr lang="en-US" sz="900" b="1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fontAlgn="ctr" latinLnBrk="0" hangingPunct="1">
                        <a:buFont typeface="Arial" panose="020B0604020202020204" pitchFamily="34" charset="0"/>
                        <a:buNone/>
                      </a:pPr>
                      <a:r>
                        <a:rPr lang="it-IT" sz="9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M125070000</a:t>
                      </a:r>
                      <a:endParaRPr lang="en-US" sz="900" b="1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7" name="TextBox 1"/>
          <p:cNvSpPr txBox="1"/>
          <p:nvPr/>
        </p:nvSpPr>
        <p:spPr>
          <a:xfrm>
            <a:off x="503237" y="2459271"/>
            <a:ext cx="831959" cy="200055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r>
              <a:rPr lang="it-IT" sz="1000" dirty="0" smtClean="0">
                <a:solidFill>
                  <a:srgbClr val="9A2801"/>
                </a:solidFill>
                <a:latin typeface="Arial"/>
                <a:cs typeface="Arial"/>
              </a:rPr>
              <a:t>Terminal </a:t>
            </a:r>
            <a:r>
              <a:rPr lang="it-IT" sz="1000" dirty="0" err="1" smtClean="0">
                <a:solidFill>
                  <a:srgbClr val="9A2801"/>
                </a:solidFill>
                <a:latin typeface="Arial"/>
                <a:cs typeface="Arial"/>
              </a:rPr>
              <a:t>block</a:t>
            </a:r>
            <a:endParaRPr lang="en-US" sz="1000" dirty="0" smtClean="0">
              <a:solidFill>
                <a:srgbClr val="9A2801"/>
              </a:solidFill>
              <a:latin typeface="Arial"/>
              <a:cs typeface="Arial"/>
            </a:endParaRPr>
          </a:p>
        </p:txBody>
      </p:sp>
      <p:graphicFrame>
        <p:nvGraphicFramePr>
          <p:cNvPr id="27" name="Table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3883997"/>
              </p:ext>
            </p:extLst>
          </p:nvPr>
        </p:nvGraphicFramePr>
        <p:xfrm>
          <a:off x="503237" y="4745271"/>
          <a:ext cx="4953001" cy="1073075"/>
        </p:xfrm>
        <a:graphic>
          <a:graphicData uri="http://schemas.openxmlformats.org/drawingml/2006/table">
            <a:tbl>
              <a:tblPr>
                <a:tableStyleId>{9D7B26C5-4107-4FEC-AEDC-1716B250A1EF}</a:tableStyleId>
              </a:tblPr>
              <a:tblGrid>
                <a:gridCol w="2438400"/>
                <a:gridCol w="914400"/>
                <a:gridCol w="838200"/>
                <a:gridCol w="762001"/>
              </a:tblGrid>
              <a:tr h="221540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US" sz="900" b="1" u="none" strike="noStrike" kern="1200" dirty="0">
                          <a:solidFill>
                            <a:srgbClr val="FFC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Description</a:t>
                      </a:r>
                      <a:r>
                        <a:rPr lang="en-US" sz="900" u="none" strike="noStrike" kern="1200" dirty="0">
                          <a:solidFill>
                            <a:srgbClr val="FFC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sz="900" u="none" strike="noStrike" kern="1200" dirty="0">
                        <a:solidFill>
                          <a:srgbClr val="FFC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900" b="1" u="none" strike="noStrike" kern="1200" dirty="0" smtClean="0">
                          <a:solidFill>
                            <a:srgbClr val="FFC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For consumer </a:t>
                      </a:r>
                      <a:r>
                        <a:rPr lang="it-IT" sz="900" b="1" u="none" strike="noStrike" kern="1200" dirty="0" err="1" smtClean="0">
                          <a:solidFill>
                            <a:srgbClr val="FFC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unit</a:t>
                      </a:r>
                      <a:r>
                        <a:rPr lang="it-IT" sz="900" b="1" u="none" strike="noStrike" kern="1200" dirty="0" smtClean="0">
                          <a:solidFill>
                            <a:srgbClr val="FFC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(</a:t>
                      </a:r>
                      <a:r>
                        <a:rPr lang="it-IT" sz="900" b="1" u="none" strike="noStrike" kern="1200" dirty="0" err="1" smtClean="0">
                          <a:solidFill>
                            <a:srgbClr val="FFC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type</a:t>
                      </a:r>
                      <a:r>
                        <a:rPr lang="it-IT" sz="900" b="1" u="none" strike="noStrike" kern="1200" dirty="0" smtClean="0">
                          <a:solidFill>
                            <a:srgbClr val="FFC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)</a:t>
                      </a:r>
                      <a:endParaRPr lang="en-US" sz="900" b="1" u="none" strike="noStrike" kern="1200" dirty="0">
                        <a:solidFill>
                          <a:srgbClr val="FFC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b="1" u="none" strike="noStrike" kern="1200" dirty="0" smtClean="0">
                          <a:solidFill>
                            <a:srgbClr val="FFC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ABB </a:t>
                      </a:r>
                      <a:r>
                        <a:rPr lang="en-US" sz="900" b="1" u="none" strike="noStrike" kern="1200" dirty="0">
                          <a:solidFill>
                            <a:srgbClr val="FFC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code</a:t>
                      </a:r>
                      <a:endParaRPr lang="en-US" sz="900" b="1" u="none" strike="noStrike" kern="1200" dirty="0">
                        <a:solidFill>
                          <a:srgbClr val="FFC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b="1" u="none" strike="noStrike" kern="1200" dirty="0">
                          <a:solidFill>
                            <a:srgbClr val="FFC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Order code</a:t>
                      </a:r>
                      <a:endParaRPr lang="en-US" sz="900" b="1" u="none" strike="noStrike" kern="1200" dirty="0">
                        <a:solidFill>
                          <a:srgbClr val="FFC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540">
                <a:tc>
                  <a:txBody>
                    <a:bodyPr/>
                    <a:lstStyle/>
                    <a:p>
                      <a:pPr marL="0" indent="0" algn="l" defTabSz="914400" rtl="0" eaLnBrk="1" fontAlgn="ctr" latinLnBrk="0" hangingPunct="1">
                        <a:buFont typeface="Arial" panose="020B0604020202020204" pitchFamily="34" charset="0"/>
                        <a:buNone/>
                      </a:pPr>
                      <a:r>
                        <a:rPr lang="it-IT" sz="9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for 8</a:t>
                      </a:r>
                      <a:r>
                        <a:rPr lang="it-IT" sz="90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it-IT" sz="900" u="none" strike="noStrike" kern="1200" baseline="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modules</a:t>
                      </a:r>
                      <a:r>
                        <a:rPr lang="it-IT" sz="90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endParaRPr lang="en-US" sz="900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fontAlgn="ctr" latinLnBrk="0" hangingPunct="1">
                        <a:buFont typeface="Arial" panose="020B0604020202020204" pitchFamily="34" charset="0"/>
                        <a:buNone/>
                      </a:pPr>
                      <a:r>
                        <a:rPr lang="it-IT" sz="9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1SL2748A01</a:t>
                      </a:r>
                      <a:endParaRPr lang="en-US" sz="900" b="1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fontAlgn="ctr" latinLnBrk="0" hangingPunct="1">
                        <a:buFont typeface="Arial" panose="020B0604020202020204" pitchFamily="34" charset="0"/>
                        <a:buNone/>
                      </a:pPr>
                      <a:r>
                        <a:rPr lang="it-IT" sz="9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12539</a:t>
                      </a:r>
                      <a:endParaRPr lang="en-US" sz="900" b="1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fontAlgn="ctr" latinLnBrk="0" hangingPunct="1">
                        <a:buFont typeface="Arial" panose="020B0604020202020204" pitchFamily="34" charset="0"/>
                        <a:buNone/>
                      </a:pPr>
                      <a:r>
                        <a:rPr lang="it-IT" sz="9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M125390000</a:t>
                      </a:r>
                      <a:endParaRPr lang="en-US" sz="900" b="1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540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it-IT" sz="90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for 12 </a:t>
                      </a:r>
                      <a:r>
                        <a:rPr lang="it-IT" sz="900" u="none" strike="noStrike" kern="1200" baseline="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modules</a:t>
                      </a:r>
                      <a:r>
                        <a:rPr lang="it-IT" sz="90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per </a:t>
                      </a:r>
                      <a:r>
                        <a:rPr lang="it-IT" sz="900" u="none" strike="noStrike" kern="1200" baseline="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row</a:t>
                      </a:r>
                      <a:endParaRPr lang="en-US" sz="900" u="none" strike="noStrike" kern="120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fontAlgn="ctr" latinLnBrk="0" hangingPunct="1">
                        <a:buFont typeface="Arial" panose="020B0604020202020204" pitchFamily="34" charset="0"/>
                        <a:buNone/>
                      </a:pPr>
                      <a:r>
                        <a:rPr lang="it-IT" sz="9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1SL2752A01</a:t>
                      </a:r>
                    </a:p>
                    <a:p>
                      <a:pPr marL="0" indent="0" algn="ctr" defTabSz="914400" rtl="0" eaLnBrk="1" fontAlgn="ctr" latinLnBrk="0" hangingPunct="1">
                        <a:buFont typeface="Arial" panose="020B0604020202020204" pitchFamily="34" charset="0"/>
                        <a:buNone/>
                      </a:pPr>
                      <a:r>
                        <a:rPr lang="it-IT" sz="9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1SL2754A01</a:t>
                      </a:r>
                      <a:endParaRPr lang="en-US" sz="900" b="1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fontAlgn="ctr" latinLnBrk="0" hangingPunct="1">
                        <a:buFont typeface="Arial" panose="020B0604020202020204" pitchFamily="34" charset="0"/>
                        <a:buNone/>
                      </a:pPr>
                      <a:r>
                        <a:rPr lang="it-IT" sz="9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12540</a:t>
                      </a:r>
                      <a:endParaRPr lang="en-US" sz="900" b="1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fontAlgn="ctr" latinLnBrk="0" hangingPunct="1">
                        <a:buFont typeface="Arial" panose="020B0604020202020204" pitchFamily="34" charset="0"/>
                        <a:buNone/>
                      </a:pPr>
                      <a:r>
                        <a:rPr lang="it-IT" sz="9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M125400000</a:t>
                      </a:r>
                      <a:endParaRPr lang="en-US" sz="900" b="1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540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it-IT" sz="90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for 18 </a:t>
                      </a:r>
                      <a:r>
                        <a:rPr lang="it-IT" sz="900" u="none" strike="noStrike" kern="1200" baseline="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modules</a:t>
                      </a:r>
                      <a:r>
                        <a:rPr lang="it-IT" sz="90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per </a:t>
                      </a:r>
                      <a:r>
                        <a:rPr lang="it-IT" sz="900" u="none" strike="noStrike" kern="1200" baseline="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row</a:t>
                      </a:r>
                      <a:r>
                        <a:rPr lang="it-IT" sz="90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endParaRPr lang="en-US" sz="900" u="none" strike="noStrike" kern="120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fontAlgn="ctr" latinLnBrk="0" hangingPunct="1">
                        <a:buFont typeface="Arial" panose="020B0604020202020204" pitchFamily="34" charset="0"/>
                        <a:buNone/>
                      </a:pPr>
                      <a:r>
                        <a:rPr lang="it-IT" sz="9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1SL2753A01</a:t>
                      </a:r>
                    </a:p>
                    <a:p>
                      <a:pPr marL="0" indent="0" algn="ctr" defTabSz="914400" rtl="0" eaLnBrk="1" fontAlgn="ctr" latinLnBrk="0" hangingPunct="1">
                        <a:buFont typeface="Arial" panose="020B0604020202020204" pitchFamily="34" charset="0"/>
                        <a:buNone/>
                      </a:pPr>
                      <a:r>
                        <a:rPr lang="it-IT" sz="9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1SL2755A01</a:t>
                      </a:r>
                      <a:endParaRPr lang="en-US" sz="900" b="1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fontAlgn="ctr" latinLnBrk="0" hangingPunct="1">
                        <a:buFont typeface="Arial" panose="020B0604020202020204" pitchFamily="34" charset="0"/>
                        <a:buNone/>
                      </a:pPr>
                      <a:r>
                        <a:rPr lang="it-IT" sz="9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12543</a:t>
                      </a:r>
                      <a:endParaRPr lang="en-US" sz="900" b="1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fontAlgn="ctr" latinLnBrk="0" hangingPunct="1">
                        <a:buFont typeface="Arial" panose="020B0604020202020204" pitchFamily="34" charset="0"/>
                        <a:buNone/>
                      </a:pPr>
                      <a:r>
                        <a:rPr lang="it-IT" sz="9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M125430000</a:t>
                      </a:r>
                      <a:endParaRPr lang="en-US" sz="900" b="1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8" name="TextBox 1"/>
          <p:cNvSpPr txBox="1"/>
          <p:nvPr/>
        </p:nvSpPr>
        <p:spPr>
          <a:xfrm>
            <a:off x="503237" y="4516671"/>
            <a:ext cx="897682" cy="200055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r>
              <a:rPr lang="it-IT" sz="1000" dirty="0" smtClean="0">
                <a:solidFill>
                  <a:srgbClr val="9A2801"/>
                </a:solidFill>
                <a:latin typeface="Arial"/>
                <a:cs typeface="Arial"/>
              </a:rPr>
              <a:t>Terminal </a:t>
            </a:r>
            <a:r>
              <a:rPr lang="it-IT" sz="1000" dirty="0" err="1" smtClean="0">
                <a:solidFill>
                  <a:srgbClr val="9A2801"/>
                </a:solidFill>
                <a:latin typeface="Arial"/>
                <a:cs typeface="Arial"/>
              </a:rPr>
              <a:t>carrier</a:t>
            </a:r>
            <a:endParaRPr lang="en-US" sz="1000" dirty="0" smtClean="0">
              <a:solidFill>
                <a:srgbClr val="9A2801"/>
              </a:solidFill>
              <a:latin typeface="Arial"/>
              <a:cs typeface="Arial"/>
            </a:endParaRPr>
          </a:p>
        </p:txBody>
      </p:sp>
      <p:graphicFrame>
        <p:nvGraphicFramePr>
          <p:cNvPr id="31" name="Table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7878722"/>
              </p:ext>
            </p:extLst>
          </p:nvPr>
        </p:nvGraphicFramePr>
        <p:xfrm>
          <a:off x="503237" y="6641306"/>
          <a:ext cx="4952998" cy="1384485"/>
        </p:xfrm>
        <a:graphic>
          <a:graphicData uri="http://schemas.openxmlformats.org/drawingml/2006/table">
            <a:tbl>
              <a:tblPr>
                <a:tableStyleId>{9D7B26C5-4107-4FEC-AEDC-1716B250A1EF}</a:tableStyleId>
              </a:tblPr>
              <a:tblGrid>
                <a:gridCol w="3352800"/>
                <a:gridCol w="838200"/>
                <a:gridCol w="761998"/>
              </a:tblGrid>
              <a:tr h="221540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US" sz="900" b="1" u="none" strike="noStrike" kern="1200" dirty="0">
                          <a:solidFill>
                            <a:srgbClr val="FFC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Description</a:t>
                      </a:r>
                      <a:r>
                        <a:rPr lang="en-US" sz="900" u="none" strike="noStrike" kern="1200" dirty="0">
                          <a:solidFill>
                            <a:srgbClr val="FFC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sz="900" u="none" strike="noStrike" kern="1200" dirty="0" smtClean="0">
                        <a:solidFill>
                          <a:srgbClr val="FFC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algn="l" defTabSz="914400" rtl="0" eaLnBrk="1" fontAlgn="ctr" latinLnBrk="0" hangingPunct="1"/>
                      <a:r>
                        <a:rPr lang="it-IT" sz="900" u="none" strike="noStrike" kern="1200" dirty="0" smtClean="0">
                          <a:solidFill>
                            <a:srgbClr val="FFC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N° of</a:t>
                      </a:r>
                      <a:r>
                        <a:rPr lang="it-IT" sz="900" u="none" strike="noStrike" kern="1200" baseline="0" dirty="0" smtClean="0">
                          <a:solidFill>
                            <a:srgbClr val="FFC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it-IT" sz="900" u="none" strike="noStrike" kern="1200" baseline="0" dirty="0" err="1" smtClean="0">
                          <a:solidFill>
                            <a:srgbClr val="FFC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holes</a:t>
                      </a:r>
                      <a:r>
                        <a:rPr lang="it-IT" sz="900" u="none" strike="noStrike" kern="1200" baseline="0" dirty="0" smtClean="0">
                          <a:solidFill>
                            <a:srgbClr val="FFC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x </a:t>
                      </a:r>
                      <a:r>
                        <a:rPr lang="it-IT" sz="900" u="none" strike="noStrike" kern="1200" baseline="0" dirty="0" err="1" smtClean="0">
                          <a:solidFill>
                            <a:srgbClr val="FFC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diam</a:t>
                      </a:r>
                      <a:r>
                        <a:rPr lang="it-IT" sz="900" u="none" strike="noStrike" kern="1200" baseline="0" dirty="0" smtClean="0">
                          <a:solidFill>
                            <a:srgbClr val="FFC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. </a:t>
                      </a:r>
                      <a:r>
                        <a:rPr lang="it-IT" sz="900" u="none" strike="noStrike" kern="1200" baseline="0" dirty="0" err="1" smtClean="0">
                          <a:solidFill>
                            <a:srgbClr val="FFC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holes</a:t>
                      </a:r>
                      <a:r>
                        <a:rPr lang="it-IT" sz="900" u="none" strike="noStrike" kern="1200" baseline="0" dirty="0" smtClean="0">
                          <a:solidFill>
                            <a:srgbClr val="FFC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(mm) + N° of </a:t>
                      </a:r>
                      <a:r>
                        <a:rPr lang="it-IT" sz="900" u="none" strike="noStrike" kern="1200" baseline="0" dirty="0" err="1" smtClean="0">
                          <a:solidFill>
                            <a:srgbClr val="FFC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holes</a:t>
                      </a:r>
                      <a:r>
                        <a:rPr lang="it-IT" sz="900" u="none" strike="noStrike" kern="1200" baseline="0" dirty="0" smtClean="0">
                          <a:solidFill>
                            <a:srgbClr val="FFC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x </a:t>
                      </a:r>
                      <a:r>
                        <a:rPr lang="it-IT" sz="900" u="none" strike="noStrike" kern="1200" baseline="0" dirty="0" err="1" smtClean="0">
                          <a:solidFill>
                            <a:srgbClr val="FFC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diam</a:t>
                      </a:r>
                      <a:r>
                        <a:rPr lang="it-IT" sz="900" u="none" strike="noStrike" kern="1200" baseline="0" dirty="0" smtClean="0">
                          <a:solidFill>
                            <a:srgbClr val="FFC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. </a:t>
                      </a:r>
                      <a:r>
                        <a:rPr lang="it-IT" sz="900" u="none" strike="noStrike" kern="1200" baseline="0" dirty="0" err="1" smtClean="0">
                          <a:solidFill>
                            <a:srgbClr val="FFC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holes</a:t>
                      </a:r>
                      <a:r>
                        <a:rPr lang="it-IT" sz="900" u="none" strike="noStrike" kern="1200" baseline="0" dirty="0" smtClean="0">
                          <a:solidFill>
                            <a:srgbClr val="FFC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(mm)</a:t>
                      </a:r>
                      <a:endParaRPr lang="en-US" sz="900" u="none" strike="noStrike" kern="1200" dirty="0">
                        <a:solidFill>
                          <a:srgbClr val="FFC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b="1" u="none" strike="noStrike" kern="1200" dirty="0" smtClean="0">
                          <a:solidFill>
                            <a:srgbClr val="FFC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ABB </a:t>
                      </a:r>
                      <a:r>
                        <a:rPr lang="en-US" sz="900" b="1" u="none" strike="noStrike" kern="1200" dirty="0">
                          <a:solidFill>
                            <a:srgbClr val="FFC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code</a:t>
                      </a:r>
                      <a:endParaRPr lang="en-US" sz="900" b="1" u="none" strike="noStrike" kern="1200" dirty="0">
                        <a:solidFill>
                          <a:srgbClr val="FFC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b="1" u="none" strike="noStrike" kern="1200" dirty="0">
                          <a:solidFill>
                            <a:srgbClr val="FFC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Order code</a:t>
                      </a:r>
                      <a:endParaRPr lang="en-US" sz="900" b="1" u="none" strike="noStrike" kern="1200" dirty="0">
                        <a:solidFill>
                          <a:srgbClr val="FFC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540">
                <a:tc>
                  <a:txBody>
                    <a:bodyPr/>
                    <a:lstStyle/>
                    <a:p>
                      <a:pPr marL="0" indent="0" algn="l" defTabSz="914400" rtl="0" eaLnBrk="1" fontAlgn="ctr" latinLnBrk="0" hangingPunct="1">
                        <a:buFont typeface="Arial" panose="020B0604020202020204" pitchFamily="34" charset="0"/>
                        <a:buNone/>
                      </a:pPr>
                      <a:r>
                        <a:rPr lang="it-IT" sz="90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5x4,5 </a:t>
                      </a:r>
                      <a:endParaRPr lang="en-US" sz="900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fontAlgn="ctr" latinLnBrk="0" hangingPunct="1">
                        <a:buFont typeface="Arial" panose="020B0604020202020204" pitchFamily="34" charset="0"/>
                        <a:buNone/>
                      </a:pPr>
                      <a:r>
                        <a:rPr lang="it-IT" sz="9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12531</a:t>
                      </a:r>
                      <a:endParaRPr lang="en-US" sz="900" b="1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fontAlgn="ctr" latinLnBrk="0" hangingPunct="1">
                        <a:buFont typeface="Arial" panose="020B0604020202020204" pitchFamily="34" charset="0"/>
                        <a:buNone/>
                      </a:pPr>
                      <a:r>
                        <a:rPr lang="it-IT" sz="9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M125310000</a:t>
                      </a:r>
                      <a:endParaRPr lang="en-US" sz="900" b="1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540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it-IT" sz="9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10x4,5 + 3x5,6</a:t>
                      </a:r>
                      <a:endParaRPr lang="en-US" sz="900" u="none" strike="noStrike" kern="120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fontAlgn="ctr" latinLnBrk="0" hangingPunct="1">
                        <a:buFont typeface="Arial" panose="020B0604020202020204" pitchFamily="34" charset="0"/>
                        <a:buNone/>
                      </a:pPr>
                      <a:r>
                        <a:rPr lang="it-IT" sz="9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12532</a:t>
                      </a:r>
                      <a:endParaRPr lang="en-US" sz="900" b="1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fontAlgn="ctr" latinLnBrk="0" hangingPunct="1">
                        <a:buFont typeface="Arial" panose="020B0604020202020204" pitchFamily="34" charset="0"/>
                        <a:buNone/>
                      </a:pPr>
                      <a:r>
                        <a:rPr lang="it-IT" sz="9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M125320000</a:t>
                      </a:r>
                      <a:endParaRPr lang="en-US" sz="900" b="1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540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it-IT" sz="9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16x4,5 + 3x5,6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fontAlgn="ctr" latinLnBrk="0" hangingPunct="1">
                        <a:buFont typeface="Arial" panose="020B0604020202020204" pitchFamily="34" charset="0"/>
                        <a:buNone/>
                      </a:pPr>
                      <a:r>
                        <a:rPr lang="it-IT" sz="9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12533</a:t>
                      </a:r>
                      <a:endParaRPr lang="en-US" sz="900" b="1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fontAlgn="ctr" latinLnBrk="0" hangingPunct="1">
                        <a:buFont typeface="Arial" panose="020B0604020202020204" pitchFamily="34" charset="0"/>
                        <a:buNone/>
                      </a:pPr>
                      <a:r>
                        <a:rPr lang="it-IT" sz="9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M125330000</a:t>
                      </a:r>
                      <a:endParaRPr lang="en-US" sz="900" b="1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540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it-IT" sz="9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15x4,5 + 6x5,6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fontAlgn="ctr" latinLnBrk="0" hangingPunct="1">
                        <a:buFont typeface="Arial" panose="020B0604020202020204" pitchFamily="34" charset="0"/>
                        <a:buNone/>
                      </a:pPr>
                      <a:r>
                        <a:rPr lang="it-IT" sz="9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12534</a:t>
                      </a:r>
                      <a:endParaRPr lang="en-US" sz="900" b="1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fontAlgn="ctr" latinLnBrk="0" hangingPunct="1">
                        <a:buFont typeface="Arial" panose="020B0604020202020204" pitchFamily="34" charset="0"/>
                        <a:buNone/>
                      </a:pPr>
                      <a:r>
                        <a:rPr lang="it-IT" sz="9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M125340000</a:t>
                      </a:r>
                      <a:endParaRPr lang="en-US" sz="900" b="1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4480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it-IT" sz="9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19x4,5 + 6x5,6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fontAlgn="ctr" latinLnBrk="0" hangingPunct="1">
                        <a:buFont typeface="Arial" panose="020B0604020202020204" pitchFamily="34" charset="0"/>
                        <a:buNone/>
                      </a:pPr>
                      <a:r>
                        <a:rPr lang="it-IT" sz="9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12535</a:t>
                      </a:r>
                      <a:endParaRPr lang="en-US" sz="900" b="1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fontAlgn="ctr" latinLnBrk="0" hangingPunct="1">
                        <a:buFont typeface="Arial" panose="020B0604020202020204" pitchFamily="34" charset="0"/>
                        <a:buNone/>
                      </a:pPr>
                      <a:r>
                        <a:rPr lang="it-IT" sz="9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M125350000</a:t>
                      </a:r>
                      <a:endParaRPr lang="en-US" sz="900" b="1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2" name="TextBox 1"/>
          <p:cNvSpPr txBox="1"/>
          <p:nvPr/>
        </p:nvSpPr>
        <p:spPr>
          <a:xfrm>
            <a:off x="503237" y="6412706"/>
            <a:ext cx="782265" cy="200055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r>
              <a:rPr lang="it-IT" sz="1000" dirty="0" smtClean="0">
                <a:solidFill>
                  <a:srgbClr val="9A2801"/>
                </a:solidFill>
                <a:latin typeface="Arial"/>
                <a:cs typeface="Arial"/>
              </a:rPr>
              <a:t>Terminal </a:t>
            </a:r>
            <a:r>
              <a:rPr lang="it-IT" sz="1000" dirty="0" err="1" smtClean="0">
                <a:solidFill>
                  <a:srgbClr val="9A2801"/>
                </a:solidFill>
                <a:latin typeface="Arial"/>
                <a:cs typeface="Arial"/>
              </a:rPr>
              <a:t>bars</a:t>
            </a:r>
            <a:endParaRPr lang="en-US" sz="1000" dirty="0" smtClean="0">
              <a:solidFill>
                <a:srgbClr val="9A2801"/>
              </a:solidFill>
              <a:latin typeface="Arial"/>
              <a:cs typeface="Arial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30111" y="6869906"/>
            <a:ext cx="1554615" cy="117663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18651" y="5054925"/>
            <a:ext cx="1666075" cy="900581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27655" y="3034165"/>
            <a:ext cx="1759528" cy="7967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10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reeform 3"/>
          <p:cNvSpPr/>
          <p:nvPr/>
        </p:nvSpPr>
        <p:spPr>
          <a:xfrm>
            <a:off x="463321" y="378002"/>
            <a:ext cx="6641998" cy="1349997"/>
          </a:xfrm>
          <a:custGeom>
            <a:avLst/>
            <a:gdLst>
              <a:gd name="connsiteX0" fmla="*/ 0 w 6641998"/>
              <a:gd name="connsiteY0" fmla="*/ 1349997 h 1349997"/>
              <a:gd name="connsiteX1" fmla="*/ 6641998 w 6641998"/>
              <a:gd name="connsiteY1" fmla="*/ 1349997 h 1349997"/>
              <a:gd name="connsiteX2" fmla="*/ 6641998 w 6641998"/>
              <a:gd name="connsiteY2" fmla="*/ 0 h 1349997"/>
              <a:gd name="connsiteX3" fmla="*/ 0 w 6641998"/>
              <a:gd name="connsiteY3" fmla="*/ 0 h 1349997"/>
              <a:gd name="connsiteX4" fmla="*/ 0 w 6641998"/>
              <a:gd name="connsiteY4" fmla="*/ 1349997 h 134999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6641998" h="1349997">
                <a:moveTo>
                  <a:pt x="0" y="1349997"/>
                </a:moveTo>
                <a:lnTo>
                  <a:pt x="6641998" y="1349997"/>
                </a:lnTo>
                <a:lnTo>
                  <a:pt x="6641998" y="0"/>
                </a:lnTo>
                <a:lnTo>
                  <a:pt x="0" y="0"/>
                </a:lnTo>
                <a:lnTo>
                  <a:pt x="0" y="1349997"/>
                </a:lnTo>
              </a:path>
            </a:pathLst>
          </a:custGeom>
          <a:solidFill>
            <a:srgbClr val="100C0A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TextBox 1"/>
          <p:cNvSpPr txBox="1"/>
          <p:nvPr/>
        </p:nvSpPr>
        <p:spPr>
          <a:xfrm>
            <a:off x="618555" y="545306"/>
            <a:ext cx="3488134" cy="85408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2100"/>
              </a:lnSpc>
              <a:tabLst>
                <a:tab pos="152400" algn="l"/>
              </a:tabLst>
            </a:pPr>
            <a:r>
              <a:rPr lang="en-US" altLang="zh-CN" dirty="0">
                <a:solidFill>
                  <a:srgbClr val="FF6C00"/>
                </a:solidFill>
                <a:latin typeface="Arial"/>
                <a:cs typeface="Arial"/>
              </a:rPr>
              <a:t>System Pro </a:t>
            </a:r>
            <a:r>
              <a:rPr lang="en-US" altLang="zh-CN" i="1" dirty="0">
                <a:solidFill>
                  <a:srgbClr val="FF6C00"/>
                </a:solidFill>
                <a:latin typeface="Arial"/>
                <a:cs typeface="Arial"/>
              </a:rPr>
              <a:t>E</a:t>
            </a:r>
            <a:r>
              <a:rPr lang="en-US" altLang="zh-CN" dirty="0">
                <a:solidFill>
                  <a:srgbClr val="FF6C00"/>
                </a:solidFill>
                <a:latin typeface="Arial"/>
                <a:cs typeface="Arial"/>
              </a:rPr>
              <a:t> </a:t>
            </a:r>
            <a:r>
              <a:rPr lang="en-US" altLang="zh-CN" dirty="0" smtClean="0">
                <a:solidFill>
                  <a:srgbClr val="FF6C00"/>
                </a:solidFill>
                <a:latin typeface="Arial"/>
                <a:cs typeface="Arial"/>
              </a:rPr>
              <a:t>Comfort</a:t>
            </a:r>
            <a:endParaRPr lang="en-US" altLang="zh-CN" dirty="0">
              <a:solidFill>
                <a:srgbClr val="FF6C00"/>
              </a:solidFill>
              <a:latin typeface="Arial"/>
              <a:cs typeface="Arial"/>
            </a:endParaRPr>
          </a:p>
          <a:p>
            <a:pPr>
              <a:lnSpc>
                <a:spcPts val="2100"/>
              </a:lnSpc>
              <a:tabLst>
                <a:tab pos="152400" algn="l"/>
              </a:tabLst>
            </a:pPr>
            <a:r>
              <a:rPr lang="it-IT" altLang="zh-CN" dirty="0">
                <a:solidFill>
                  <a:srgbClr val="FDAC25"/>
                </a:solidFill>
                <a:latin typeface="Arial"/>
                <a:cs typeface="Arial"/>
              </a:rPr>
              <a:t>Consumer </a:t>
            </a:r>
            <a:r>
              <a:rPr lang="it-IT" altLang="zh-CN" dirty="0" err="1">
                <a:solidFill>
                  <a:srgbClr val="FDAC25"/>
                </a:solidFill>
                <a:latin typeface="Arial"/>
                <a:cs typeface="Arial"/>
              </a:rPr>
              <a:t>units</a:t>
            </a:r>
            <a:r>
              <a:rPr lang="it-IT" altLang="zh-CN" dirty="0">
                <a:solidFill>
                  <a:srgbClr val="FDAC25"/>
                </a:solidFill>
                <a:latin typeface="Arial"/>
                <a:cs typeface="Arial"/>
              </a:rPr>
              <a:t> EUROPA65</a:t>
            </a:r>
            <a:endParaRPr lang="en-US" altLang="zh-CN" dirty="0">
              <a:solidFill>
                <a:srgbClr val="FDAC25"/>
              </a:solidFill>
              <a:latin typeface="Arial"/>
              <a:cs typeface="Arial"/>
            </a:endParaRPr>
          </a:p>
          <a:p>
            <a:pPr>
              <a:lnSpc>
                <a:spcPts val="2100"/>
              </a:lnSpc>
              <a:tabLst>
                <a:tab pos="152400" algn="l"/>
              </a:tabLst>
            </a:pPr>
            <a:r>
              <a:rPr lang="it-IT" altLang="zh-CN" dirty="0">
                <a:solidFill>
                  <a:srgbClr val="FDAC25"/>
                </a:solidFill>
                <a:latin typeface="Arial"/>
                <a:cs typeface="Arial"/>
              </a:rPr>
              <a:t>Solutions for </a:t>
            </a:r>
            <a:r>
              <a:rPr lang="it-IT" altLang="zh-CN" dirty="0" err="1" smtClean="0">
                <a:solidFill>
                  <a:srgbClr val="FDAC25"/>
                </a:solidFill>
                <a:latin typeface="Arial"/>
                <a:cs typeface="Arial"/>
              </a:rPr>
              <a:t>photovoltaic</a:t>
            </a:r>
            <a:r>
              <a:rPr lang="it-IT" altLang="zh-CN" dirty="0" smtClean="0">
                <a:solidFill>
                  <a:srgbClr val="FDAC25"/>
                </a:solidFill>
                <a:latin typeface="Arial"/>
                <a:cs typeface="Arial"/>
              </a:rPr>
              <a:t> </a:t>
            </a:r>
            <a:r>
              <a:rPr lang="it-IT" altLang="zh-CN" dirty="0" err="1" smtClean="0">
                <a:solidFill>
                  <a:srgbClr val="FDAC25"/>
                </a:solidFill>
                <a:latin typeface="Arial"/>
                <a:cs typeface="Arial"/>
              </a:rPr>
              <a:t>systems</a:t>
            </a:r>
            <a:endParaRPr lang="en-US" altLang="zh-CN" dirty="0">
              <a:solidFill>
                <a:srgbClr val="FDAC25"/>
              </a:solidFill>
              <a:latin typeface="Arial"/>
              <a:cs typeface="Arial"/>
            </a:endParaRPr>
          </a:p>
        </p:txBody>
      </p:sp>
      <p:sp>
        <p:nvSpPr>
          <p:cNvPr id="16" name="TextBox 1"/>
          <p:cNvSpPr txBox="1"/>
          <p:nvPr/>
        </p:nvSpPr>
        <p:spPr>
          <a:xfrm>
            <a:off x="463321" y="2032799"/>
            <a:ext cx="6125125" cy="538609"/>
          </a:xfrm>
          <a:prstGeom prst="rect">
            <a:avLst/>
          </a:prstGeom>
          <a:noFill/>
        </p:spPr>
        <p:txBody>
          <a:bodyPr wrap="square" lIns="0" tIns="0" rIns="0" rtlCol="0">
            <a:spAutoFit/>
          </a:bodyPr>
          <a:lstStyle/>
          <a:p>
            <a:r>
              <a:rPr lang="it-IT" sz="1400" dirty="0" smtClean="0">
                <a:solidFill>
                  <a:srgbClr val="9A2801"/>
                </a:solidFill>
                <a:latin typeface="Arial"/>
                <a:ea typeface="Helvetica"/>
                <a:cs typeface="Arial"/>
              </a:rPr>
              <a:t>EUROPA65 - </a:t>
            </a:r>
            <a:r>
              <a:rPr lang="it-IT" sz="1400" dirty="0" err="1" smtClean="0">
                <a:solidFill>
                  <a:srgbClr val="9A2801"/>
                </a:solidFill>
                <a:latin typeface="Arial"/>
                <a:ea typeface="Helvetica"/>
                <a:cs typeface="Arial"/>
              </a:rPr>
              <a:t>dimensions</a:t>
            </a:r>
            <a:endParaRPr lang="en-US" sz="1400" dirty="0" smtClean="0">
              <a:solidFill>
                <a:srgbClr val="9A2801"/>
              </a:solidFill>
              <a:latin typeface="Arial"/>
              <a:ea typeface="Helvetica"/>
              <a:cs typeface="Arial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900" dirty="0">
              <a:solidFill>
                <a:srgbClr val="221E1F"/>
              </a:solidFill>
              <a:latin typeface="Arial"/>
              <a:ea typeface="Helvetica"/>
              <a:cs typeface="Arial"/>
            </a:endParaRPr>
          </a:p>
          <a:p>
            <a:endParaRPr lang="en-US" sz="900" dirty="0" smtClean="0">
              <a:solidFill>
                <a:srgbClr val="221E1F"/>
              </a:solidFill>
              <a:latin typeface="Arial"/>
              <a:ea typeface="Helvetica"/>
              <a:cs typeface="Arial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2755513"/>
            <a:ext cx="1768195" cy="237244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32037" y="2719140"/>
            <a:ext cx="2162931" cy="2394818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01610" y="2664771"/>
            <a:ext cx="2583102" cy="2449187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847476" y="5400172"/>
            <a:ext cx="2675561" cy="3261569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70908" y="5338508"/>
            <a:ext cx="2099329" cy="33232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3993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reeform 3"/>
          <p:cNvSpPr/>
          <p:nvPr/>
        </p:nvSpPr>
        <p:spPr>
          <a:xfrm>
            <a:off x="463321" y="378002"/>
            <a:ext cx="6641998" cy="1349997"/>
          </a:xfrm>
          <a:custGeom>
            <a:avLst/>
            <a:gdLst>
              <a:gd name="connsiteX0" fmla="*/ 0 w 6641998"/>
              <a:gd name="connsiteY0" fmla="*/ 1349997 h 1349997"/>
              <a:gd name="connsiteX1" fmla="*/ 6641998 w 6641998"/>
              <a:gd name="connsiteY1" fmla="*/ 1349997 h 1349997"/>
              <a:gd name="connsiteX2" fmla="*/ 6641998 w 6641998"/>
              <a:gd name="connsiteY2" fmla="*/ 0 h 1349997"/>
              <a:gd name="connsiteX3" fmla="*/ 0 w 6641998"/>
              <a:gd name="connsiteY3" fmla="*/ 0 h 1349997"/>
              <a:gd name="connsiteX4" fmla="*/ 0 w 6641998"/>
              <a:gd name="connsiteY4" fmla="*/ 1349997 h 134999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6641998" h="1349997">
                <a:moveTo>
                  <a:pt x="0" y="1349997"/>
                </a:moveTo>
                <a:lnTo>
                  <a:pt x="6641998" y="1349997"/>
                </a:lnTo>
                <a:lnTo>
                  <a:pt x="6641998" y="0"/>
                </a:lnTo>
                <a:lnTo>
                  <a:pt x="0" y="0"/>
                </a:lnTo>
                <a:lnTo>
                  <a:pt x="0" y="1349997"/>
                </a:lnTo>
              </a:path>
            </a:pathLst>
          </a:custGeom>
          <a:solidFill>
            <a:srgbClr val="100C0A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TextBox 1"/>
          <p:cNvSpPr txBox="1"/>
          <p:nvPr/>
        </p:nvSpPr>
        <p:spPr>
          <a:xfrm>
            <a:off x="618555" y="545306"/>
            <a:ext cx="3488134" cy="85408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2100"/>
              </a:lnSpc>
              <a:tabLst>
                <a:tab pos="152400" algn="l"/>
              </a:tabLst>
            </a:pPr>
            <a:r>
              <a:rPr lang="en-US" altLang="zh-CN" dirty="0">
                <a:solidFill>
                  <a:srgbClr val="FF6C00"/>
                </a:solidFill>
                <a:latin typeface="Arial"/>
                <a:cs typeface="Arial"/>
              </a:rPr>
              <a:t>System Pro </a:t>
            </a:r>
            <a:r>
              <a:rPr lang="en-US" altLang="zh-CN" i="1" dirty="0">
                <a:solidFill>
                  <a:srgbClr val="FF6C00"/>
                </a:solidFill>
                <a:latin typeface="Arial"/>
                <a:cs typeface="Arial"/>
              </a:rPr>
              <a:t>E</a:t>
            </a:r>
            <a:r>
              <a:rPr lang="en-US" altLang="zh-CN" dirty="0">
                <a:solidFill>
                  <a:srgbClr val="FF6C00"/>
                </a:solidFill>
                <a:latin typeface="Arial"/>
                <a:cs typeface="Arial"/>
              </a:rPr>
              <a:t> </a:t>
            </a:r>
            <a:r>
              <a:rPr lang="en-US" altLang="zh-CN" dirty="0" smtClean="0">
                <a:solidFill>
                  <a:srgbClr val="FF6C00"/>
                </a:solidFill>
                <a:latin typeface="Arial"/>
                <a:cs typeface="Arial"/>
              </a:rPr>
              <a:t>Comfort</a:t>
            </a:r>
            <a:endParaRPr lang="en-US" altLang="zh-CN" dirty="0">
              <a:solidFill>
                <a:srgbClr val="FF6C00"/>
              </a:solidFill>
              <a:latin typeface="Arial"/>
              <a:cs typeface="Arial"/>
            </a:endParaRPr>
          </a:p>
          <a:p>
            <a:pPr>
              <a:lnSpc>
                <a:spcPts val="2100"/>
              </a:lnSpc>
              <a:tabLst>
                <a:tab pos="152400" algn="l"/>
              </a:tabLst>
            </a:pPr>
            <a:r>
              <a:rPr lang="it-IT" altLang="zh-CN" dirty="0">
                <a:solidFill>
                  <a:srgbClr val="FDAC25"/>
                </a:solidFill>
                <a:latin typeface="Arial"/>
                <a:cs typeface="Arial"/>
              </a:rPr>
              <a:t>Consumer </a:t>
            </a:r>
            <a:r>
              <a:rPr lang="it-IT" altLang="zh-CN" dirty="0" err="1">
                <a:solidFill>
                  <a:srgbClr val="FDAC25"/>
                </a:solidFill>
                <a:latin typeface="Arial"/>
                <a:cs typeface="Arial"/>
              </a:rPr>
              <a:t>units</a:t>
            </a:r>
            <a:r>
              <a:rPr lang="it-IT" altLang="zh-CN" dirty="0">
                <a:solidFill>
                  <a:srgbClr val="FDAC25"/>
                </a:solidFill>
                <a:latin typeface="Arial"/>
                <a:cs typeface="Arial"/>
              </a:rPr>
              <a:t> EUROPA65</a:t>
            </a:r>
            <a:endParaRPr lang="en-US" altLang="zh-CN" dirty="0">
              <a:solidFill>
                <a:srgbClr val="FDAC25"/>
              </a:solidFill>
              <a:latin typeface="Arial"/>
              <a:cs typeface="Arial"/>
            </a:endParaRPr>
          </a:p>
          <a:p>
            <a:pPr>
              <a:lnSpc>
                <a:spcPts val="2100"/>
              </a:lnSpc>
              <a:tabLst>
                <a:tab pos="152400" algn="l"/>
              </a:tabLst>
            </a:pPr>
            <a:r>
              <a:rPr lang="it-IT" altLang="zh-CN" dirty="0">
                <a:solidFill>
                  <a:srgbClr val="FDAC25"/>
                </a:solidFill>
                <a:latin typeface="Arial"/>
                <a:cs typeface="Arial"/>
              </a:rPr>
              <a:t>Solutions for </a:t>
            </a:r>
            <a:r>
              <a:rPr lang="it-IT" altLang="zh-CN" dirty="0" err="1" smtClean="0">
                <a:solidFill>
                  <a:srgbClr val="FDAC25"/>
                </a:solidFill>
                <a:latin typeface="Arial"/>
                <a:cs typeface="Arial"/>
              </a:rPr>
              <a:t>photovoltaic</a:t>
            </a:r>
            <a:r>
              <a:rPr lang="it-IT" altLang="zh-CN" dirty="0" smtClean="0">
                <a:solidFill>
                  <a:srgbClr val="FDAC25"/>
                </a:solidFill>
                <a:latin typeface="Arial"/>
                <a:cs typeface="Arial"/>
              </a:rPr>
              <a:t> </a:t>
            </a:r>
            <a:r>
              <a:rPr lang="it-IT" altLang="zh-CN" dirty="0" err="1" smtClean="0">
                <a:solidFill>
                  <a:srgbClr val="FDAC25"/>
                </a:solidFill>
                <a:latin typeface="Arial"/>
                <a:cs typeface="Arial"/>
              </a:rPr>
              <a:t>systems</a:t>
            </a:r>
            <a:endParaRPr lang="en-US" altLang="zh-CN" dirty="0">
              <a:solidFill>
                <a:srgbClr val="FDAC25"/>
              </a:solidFill>
              <a:latin typeface="Arial"/>
              <a:cs typeface="Arial"/>
            </a:endParaRPr>
          </a:p>
        </p:txBody>
      </p:sp>
      <p:sp>
        <p:nvSpPr>
          <p:cNvPr id="16" name="TextBox 1"/>
          <p:cNvSpPr txBox="1"/>
          <p:nvPr/>
        </p:nvSpPr>
        <p:spPr>
          <a:xfrm>
            <a:off x="463321" y="2032799"/>
            <a:ext cx="6125125" cy="538609"/>
          </a:xfrm>
          <a:prstGeom prst="rect">
            <a:avLst/>
          </a:prstGeom>
          <a:noFill/>
        </p:spPr>
        <p:txBody>
          <a:bodyPr wrap="square" lIns="0" tIns="0" rIns="0" rtlCol="0">
            <a:spAutoFit/>
          </a:bodyPr>
          <a:lstStyle/>
          <a:p>
            <a:r>
              <a:rPr lang="it-IT" sz="1400" dirty="0" smtClean="0">
                <a:solidFill>
                  <a:srgbClr val="9A2801"/>
                </a:solidFill>
                <a:latin typeface="Arial"/>
                <a:ea typeface="Helvetica"/>
                <a:cs typeface="Arial"/>
              </a:rPr>
              <a:t>EUROPA65 - </a:t>
            </a:r>
            <a:r>
              <a:rPr lang="it-IT" sz="1400" dirty="0" err="1" smtClean="0">
                <a:solidFill>
                  <a:srgbClr val="9A2801"/>
                </a:solidFill>
                <a:latin typeface="Arial"/>
                <a:ea typeface="Helvetica"/>
                <a:cs typeface="Arial"/>
              </a:rPr>
              <a:t>dimensions</a:t>
            </a:r>
            <a:endParaRPr lang="en-US" sz="1400" dirty="0" smtClean="0">
              <a:solidFill>
                <a:srgbClr val="9A2801"/>
              </a:solidFill>
              <a:latin typeface="Arial"/>
              <a:ea typeface="Helvetica"/>
              <a:cs typeface="Arial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900" dirty="0">
              <a:solidFill>
                <a:srgbClr val="221E1F"/>
              </a:solidFill>
              <a:latin typeface="Arial"/>
              <a:ea typeface="Helvetica"/>
              <a:cs typeface="Arial"/>
            </a:endParaRPr>
          </a:p>
          <a:p>
            <a:endParaRPr lang="en-US" sz="900" dirty="0" smtClean="0">
              <a:solidFill>
                <a:srgbClr val="221E1F"/>
              </a:solidFill>
              <a:latin typeface="Arial"/>
              <a:ea typeface="Helvetica"/>
              <a:cs typeface="Arial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51037" y="2221706"/>
            <a:ext cx="3666101" cy="272112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41795" y="4660106"/>
            <a:ext cx="3577264" cy="41449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3250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reeform 3"/>
          <p:cNvSpPr/>
          <p:nvPr/>
        </p:nvSpPr>
        <p:spPr>
          <a:xfrm>
            <a:off x="463321" y="378002"/>
            <a:ext cx="6641998" cy="1349997"/>
          </a:xfrm>
          <a:custGeom>
            <a:avLst/>
            <a:gdLst>
              <a:gd name="connsiteX0" fmla="*/ 0 w 6641998"/>
              <a:gd name="connsiteY0" fmla="*/ 1349997 h 1349997"/>
              <a:gd name="connsiteX1" fmla="*/ 6641998 w 6641998"/>
              <a:gd name="connsiteY1" fmla="*/ 1349997 h 1349997"/>
              <a:gd name="connsiteX2" fmla="*/ 6641998 w 6641998"/>
              <a:gd name="connsiteY2" fmla="*/ 0 h 1349997"/>
              <a:gd name="connsiteX3" fmla="*/ 0 w 6641998"/>
              <a:gd name="connsiteY3" fmla="*/ 0 h 1349997"/>
              <a:gd name="connsiteX4" fmla="*/ 0 w 6641998"/>
              <a:gd name="connsiteY4" fmla="*/ 1349997 h 134999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6641998" h="1349997">
                <a:moveTo>
                  <a:pt x="0" y="1349997"/>
                </a:moveTo>
                <a:lnTo>
                  <a:pt x="6641998" y="1349997"/>
                </a:lnTo>
                <a:lnTo>
                  <a:pt x="6641998" y="0"/>
                </a:lnTo>
                <a:lnTo>
                  <a:pt x="0" y="0"/>
                </a:lnTo>
                <a:lnTo>
                  <a:pt x="0" y="1349997"/>
                </a:lnTo>
              </a:path>
            </a:pathLst>
          </a:custGeom>
          <a:solidFill>
            <a:srgbClr val="100C0A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TextBox 1"/>
          <p:cNvSpPr txBox="1"/>
          <p:nvPr/>
        </p:nvSpPr>
        <p:spPr>
          <a:xfrm>
            <a:off x="618555" y="545306"/>
            <a:ext cx="3488134" cy="85408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2100"/>
              </a:lnSpc>
              <a:tabLst>
                <a:tab pos="152400" algn="l"/>
              </a:tabLst>
            </a:pPr>
            <a:r>
              <a:rPr lang="en-US" altLang="zh-CN" dirty="0">
                <a:solidFill>
                  <a:srgbClr val="FF6C00"/>
                </a:solidFill>
                <a:latin typeface="Arial"/>
                <a:cs typeface="Arial"/>
              </a:rPr>
              <a:t>System Pro </a:t>
            </a:r>
            <a:r>
              <a:rPr lang="en-US" altLang="zh-CN" i="1" dirty="0">
                <a:solidFill>
                  <a:srgbClr val="FF6C00"/>
                </a:solidFill>
                <a:latin typeface="Arial"/>
                <a:cs typeface="Arial"/>
              </a:rPr>
              <a:t>E</a:t>
            </a:r>
            <a:r>
              <a:rPr lang="en-US" altLang="zh-CN" dirty="0">
                <a:solidFill>
                  <a:srgbClr val="FF6C00"/>
                </a:solidFill>
                <a:latin typeface="Arial"/>
                <a:cs typeface="Arial"/>
              </a:rPr>
              <a:t> </a:t>
            </a:r>
            <a:r>
              <a:rPr lang="en-US" altLang="zh-CN" dirty="0" smtClean="0">
                <a:solidFill>
                  <a:srgbClr val="FF6C00"/>
                </a:solidFill>
                <a:latin typeface="Arial"/>
                <a:cs typeface="Arial"/>
              </a:rPr>
              <a:t>Comfort</a:t>
            </a:r>
            <a:endParaRPr lang="en-US" altLang="zh-CN" dirty="0">
              <a:solidFill>
                <a:srgbClr val="FF6C00"/>
              </a:solidFill>
              <a:latin typeface="Arial"/>
              <a:cs typeface="Arial"/>
            </a:endParaRPr>
          </a:p>
          <a:p>
            <a:pPr>
              <a:lnSpc>
                <a:spcPts val="2100"/>
              </a:lnSpc>
              <a:tabLst>
                <a:tab pos="152400" algn="l"/>
              </a:tabLst>
            </a:pPr>
            <a:r>
              <a:rPr lang="it-IT" altLang="zh-CN" dirty="0">
                <a:solidFill>
                  <a:srgbClr val="FDAC25"/>
                </a:solidFill>
                <a:latin typeface="Arial"/>
                <a:cs typeface="Arial"/>
              </a:rPr>
              <a:t>Consumer </a:t>
            </a:r>
            <a:r>
              <a:rPr lang="it-IT" altLang="zh-CN" dirty="0" err="1">
                <a:solidFill>
                  <a:srgbClr val="FDAC25"/>
                </a:solidFill>
                <a:latin typeface="Arial"/>
                <a:cs typeface="Arial"/>
              </a:rPr>
              <a:t>units</a:t>
            </a:r>
            <a:r>
              <a:rPr lang="it-IT" altLang="zh-CN" dirty="0">
                <a:solidFill>
                  <a:srgbClr val="FDAC25"/>
                </a:solidFill>
                <a:latin typeface="Arial"/>
                <a:cs typeface="Arial"/>
              </a:rPr>
              <a:t> EUROPA65</a:t>
            </a:r>
            <a:endParaRPr lang="en-US" altLang="zh-CN" dirty="0">
              <a:solidFill>
                <a:srgbClr val="FDAC25"/>
              </a:solidFill>
              <a:latin typeface="Arial"/>
              <a:cs typeface="Arial"/>
            </a:endParaRPr>
          </a:p>
          <a:p>
            <a:pPr>
              <a:lnSpc>
                <a:spcPts val="2100"/>
              </a:lnSpc>
              <a:tabLst>
                <a:tab pos="152400" algn="l"/>
              </a:tabLst>
            </a:pPr>
            <a:r>
              <a:rPr lang="it-IT" altLang="zh-CN" dirty="0">
                <a:solidFill>
                  <a:srgbClr val="FDAC25"/>
                </a:solidFill>
                <a:latin typeface="Arial"/>
                <a:cs typeface="Arial"/>
              </a:rPr>
              <a:t>Solutions for </a:t>
            </a:r>
            <a:r>
              <a:rPr lang="it-IT" altLang="zh-CN" dirty="0" err="1" smtClean="0">
                <a:solidFill>
                  <a:srgbClr val="FDAC25"/>
                </a:solidFill>
                <a:latin typeface="Arial"/>
                <a:cs typeface="Arial"/>
              </a:rPr>
              <a:t>photovoltaic</a:t>
            </a:r>
            <a:r>
              <a:rPr lang="it-IT" altLang="zh-CN" dirty="0" smtClean="0">
                <a:solidFill>
                  <a:srgbClr val="FDAC25"/>
                </a:solidFill>
                <a:latin typeface="Arial"/>
                <a:cs typeface="Arial"/>
              </a:rPr>
              <a:t> </a:t>
            </a:r>
            <a:r>
              <a:rPr lang="it-IT" altLang="zh-CN" dirty="0" err="1" smtClean="0">
                <a:solidFill>
                  <a:srgbClr val="FDAC25"/>
                </a:solidFill>
                <a:latin typeface="Arial"/>
                <a:cs typeface="Arial"/>
              </a:rPr>
              <a:t>systems</a:t>
            </a:r>
            <a:endParaRPr lang="en-US" altLang="zh-CN" dirty="0">
              <a:solidFill>
                <a:srgbClr val="FDAC25"/>
              </a:solidFill>
              <a:latin typeface="Arial"/>
              <a:cs typeface="Arial"/>
            </a:endParaRPr>
          </a:p>
        </p:txBody>
      </p:sp>
      <p:sp>
        <p:nvSpPr>
          <p:cNvPr id="16" name="TextBox 1"/>
          <p:cNvSpPr txBox="1"/>
          <p:nvPr/>
        </p:nvSpPr>
        <p:spPr>
          <a:xfrm>
            <a:off x="463321" y="2032799"/>
            <a:ext cx="6125125" cy="538609"/>
          </a:xfrm>
          <a:prstGeom prst="rect">
            <a:avLst/>
          </a:prstGeom>
          <a:noFill/>
        </p:spPr>
        <p:txBody>
          <a:bodyPr wrap="square" lIns="0" tIns="0" rIns="0" rtlCol="0">
            <a:spAutoFit/>
          </a:bodyPr>
          <a:lstStyle/>
          <a:p>
            <a:r>
              <a:rPr lang="it-IT" sz="1400" dirty="0" smtClean="0">
                <a:solidFill>
                  <a:srgbClr val="9A2801"/>
                </a:solidFill>
                <a:latin typeface="Arial"/>
                <a:ea typeface="Helvetica"/>
                <a:cs typeface="Arial"/>
              </a:rPr>
              <a:t>TERMINAL CARRIER - </a:t>
            </a:r>
            <a:r>
              <a:rPr lang="it-IT" sz="1400" dirty="0" err="1" smtClean="0">
                <a:solidFill>
                  <a:srgbClr val="9A2801"/>
                </a:solidFill>
                <a:latin typeface="Arial"/>
                <a:ea typeface="Helvetica"/>
                <a:cs typeface="Arial"/>
              </a:rPr>
              <a:t>dimensions</a:t>
            </a:r>
            <a:endParaRPr lang="en-US" sz="1400" dirty="0" smtClean="0">
              <a:solidFill>
                <a:srgbClr val="9A2801"/>
              </a:solidFill>
              <a:latin typeface="Arial"/>
              <a:ea typeface="Helvetica"/>
              <a:cs typeface="Arial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900" dirty="0">
              <a:solidFill>
                <a:srgbClr val="221E1F"/>
              </a:solidFill>
              <a:latin typeface="Arial"/>
              <a:ea typeface="Helvetica"/>
              <a:cs typeface="Arial"/>
            </a:endParaRPr>
          </a:p>
          <a:p>
            <a:endParaRPr lang="en-US" sz="900" dirty="0" smtClean="0">
              <a:solidFill>
                <a:srgbClr val="221E1F"/>
              </a:solidFill>
              <a:latin typeface="Arial"/>
              <a:ea typeface="Helvetica"/>
              <a:cs typeface="Arial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9644" y="2635604"/>
            <a:ext cx="3580907" cy="1583249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9644" y="4547466"/>
            <a:ext cx="3932518" cy="167974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49644" y="6555823"/>
            <a:ext cx="6109699" cy="17618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7091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reeform 3"/>
          <p:cNvSpPr/>
          <p:nvPr/>
        </p:nvSpPr>
        <p:spPr>
          <a:xfrm>
            <a:off x="463321" y="378002"/>
            <a:ext cx="6641998" cy="1349997"/>
          </a:xfrm>
          <a:custGeom>
            <a:avLst/>
            <a:gdLst>
              <a:gd name="connsiteX0" fmla="*/ 0 w 6641998"/>
              <a:gd name="connsiteY0" fmla="*/ 1349997 h 1349997"/>
              <a:gd name="connsiteX1" fmla="*/ 6641998 w 6641998"/>
              <a:gd name="connsiteY1" fmla="*/ 1349997 h 1349997"/>
              <a:gd name="connsiteX2" fmla="*/ 6641998 w 6641998"/>
              <a:gd name="connsiteY2" fmla="*/ 0 h 1349997"/>
              <a:gd name="connsiteX3" fmla="*/ 0 w 6641998"/>
              <a:gd name="connsiteY3" fmla="*/ 0 h 1349997"/>
              <a:gd name="connsiteX4" fmla="*/ 0 w 6641998"/>
              <a:gd name="connsiteY4" fmla="*/ 1349997 h 134999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6641998" h="1349997">
                <a:moveTo>
                  <a:pt x="0" y="1349997"/>
                </a:moveTo>
                <a:lnTo>
                  <a:pt x="6641998" y="1349997"/>
                </a:lnTo>
                <a:lnTo>
                  <a:pt x="6641998" y="0"/>
                </a:lnTo>
                <a:lnTo>
                  <a:pt x="0" y="0"/>
                </a:lnTo>
                <a:lnTo>
                  <a:pt x="0" y="1349997"/>
                </a:lnTo>
              </a:path>
            </a:pathLst>
          </a:custGeom>
          <a:solidFill>
            <a:srgbClr val="100C0A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TextBox 1"/>
          <p:cNvSpPr txBox="1"/>
          <p:nvPr/>
        </p:nvSpPr>
        <p:spPr>
          <a:xfrm>
            <a:off x="618555" y="545306"/>
            <a:ext cx="3488134" cy="85408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2100"/>
              </a:lnSpc>
              <a:tabLst>
                <a:tab pos="152400" algn="l"/>
              </a:tabLst>
            </a:pPr>
            <a:r>
              <a:rPr lang="en-US" altLang="zh-CN" dirty="0">
                <a:solidFill>
                  <a:srgbClr val="FF6C00"/>
                </a:solidFill>
                <a:latin typeface="Arial"/>
                <a:cs typeface="Arial"/>
              </a:rPr>
              <a:t>System Pro </a:t>
            </a:r>
            <a:r>
              <a:rPr lang="en-US" altLang="zh-CN" i="1" dirty="0">
                <a:solidFill>
                  <a:srgbClr val="FF6C00"/>
                </a:solidFill>
                <a:latin typeface="Arial"/>
                <a:cs typeface="Arial"/>
              </a:rPr>
              <a:t>E</a:t>
            </a:r>
            <a:r>
              <a:rPr lang="en-US" altLang="zh-CN" dirty="0">
                <a:solidFill>
                  <a:srgbClr val="FF6C00"/>
                </a:solidFill>
                <a:latin typeface="Arial"/>
                <a:cs typeface="Arial"/>
              </a:rPr>
              <a:t> </a:t>
            </a:r>
            <a:r>
              <a:rPr lang="en-US" altLang="zh-CN" dirty="0" smtClean="0">
                <a:solidFill>
                  <a:srgbClr val="FF6C00"/>
                </a:solidFill>
                <a:latin typeface="Arial"/>
                <a:cs typeface="Arial"/>
              </a:rPr>
              <a:t>Comfort</a:t>
            </a:r>
            <a:endParaRPr lang="en-US" altLang="zh-CN" dirty="0">
              <a:solidFill>
                <a:srgbClr val="FF6C00"/>
              </a:solidFill>
              <a:latin typeface="Arial"/>
              <a:cs typeface="Arial"/>
            </a:endParaRPr>
          </a:p>
          <a:p>
            <a:pPr>
              <a:lnSpc>
                <a:spcPts val="2100"/>
              </a:lnSpc>
              <a:tabLst>
                <a:tab pos="152400" algn="l"/>
              </a:tabLst>
            </a:pPr>
            <a:r>
              <a:rPr lang="it-IT" altLang="zh-CN" dirty="0">
                <a:solidFill>
                  <a:srgbClr val="FDAC25"/>
                </a:solidFill>
                <a:latin typeface="Arial"/>
                <a:cs typeface="Arial"/>
              </a:rPr>
              <a:t>Consumer </a:t>
            </a:r>
            <a:r>
              <a:rPr lang="it-IT" altLang="zh-CN" dirty="0" err="1">
                <a:solidFill>
                  <a:srgbClr val="FDAC25"/>
                </a:solidFill>
                <a:latin typeface="Arial"/>
                <a:cs typeface="Arial"/>
              </a:rPr>
              <a:t>units</a:t>
            </a:r>
            <a:r>
              <a:rPr lang="it-IT" altLang="zh-CN" dirty="0">
                <a:solidFill>
                  <a:srgbClr val="FDAC25"/>
                </a:solidFill>
                <a:latin typeface="Arial"/>
                <a:cs typeface="Arial"/>
              </a:rPr>
              <a:t> EUROPA65</a:t>
            </a:r>
            <a:endParaRPr lang="en-US" altLang="zh-CN" dirty="0">
              <a:solidFill>
                <a:srgbClr val="FDAC25"/>
              </a:solidFill>
              <a:latin typeface="Arial"/>
              <a:cs typeface="Arial"/>
            </a:endParaRPr>
          </a:p>
          <a:p>
            <a:pPr>
              <a:lnSpc>
                <a:spcPts val="2100"/>
              </a:lnSpc>
              <a:tabLst>
                <a:tab pos="152400" algn="l"/>
              </a:tabLst>
            </a:pPr>
            <a:r>
              <a:rPr lang="it-IT" altLang="zh-CN" dirty="0">
                <a:solidFill>
                  <a:srgbClr val="FDAC25"/>
                </a:solidFill>
                <a:latin typeface="Arial"/>
                <a:cs typeface="Arial"/>
              </a:rPr>
              <a:t>Solutions for </a:t>
            </a:r>
            <a:r>
              <a:rPr lang="it-IT" altLang="zh-CN" dirty="0" err="1" smtClean="0">
                <a:solidFill>
                  <a:srgbClr val="FDAC25"/>
                </a:solidFill>
                <a:latin typeface="Arial"/>
                <a:cs typeface="Arial"/>
              </a:rPr>
              <a:t>photovoltaic</a:t>
            </a:r>
            <a:r>
              <a:rPr lang="it-IT" altLang="zh-CN" dirty="0" smtClean="0">
                <a:solidFill>
                  <a:srgbClr val="FDAC25"/>
                </a:solidFill>
                <a:latin typeface="Arial"/>
                <a:cs typeface="Arial"/>
              </a:rPr>
              <a:t> </a:t>
            </a:r>
            <a:r>
              <a:rPr lang="it-IT" altLang="zh-CN" dirty="0" err="1" smtClean="0">
                <a:solidFill>
                  <a:srgbClr val="FDAC25"/>
                </a:solidFill>
                <a:latin typeface="Arial"/>
                <a:cs typeface="Arial"/>
              </a:rPr>
              <a:t>systems</a:t>
            </a:r>
            <a:endParaRPr lang="en-US" altLang="zh-CN" dirty="0">
              <a:solidFill>
                <a:srgbClr val="FDAC25"/>
              </a:solidFill>
              <a:latin typeface="Arial"/>
              <a:cs typeface="Arial"/>
            </a:endParaRPr>
          </a:p>
        </p:txBody>
      </p:sp>
      <p:sp>
        <p:nvSpPr>
          <p:cNvPr id="16" name="TextBox 1"/>
          <p:cNvSpPr txBox="1"/>
          <p:nvPr/>
        </p:nvSpPr>
        <p:spPr>
          <a:xfrm>
            <a:off x="463321" y="2032799"/>
            <a:ext cx="6125125" cy="538609"/>
          </a:xfrm>
          <a:prstGeom prst="rect">
            <a:avLst/>
          </a:prstGeom>
          <a:noFill/>
        </p:spPr>
        <p:txBody>
          <a:bodyPr wrap="square" lIns="0" tIns="0" rIns="0" rtlCol="0">
            <a:spAutoFit/>
          </a:bodyPr>
          <a:lstStyle/>
          <a:p>
            <a:r>
              <a:rPr lang="it-IT" sz="1400" dirty="0" smtClean="0">
                <a:solidFill>
                  <a:srgbClr val="9A2801"/>
                </a:solidFill>
                <a:latin typeface="Arial"/>
                <a:ea typeface="Helvetica"/>
                <a:cs typeface="Arial"/>
              </a:rPr>
              <a:t>TERMINAL BARS - </a:t>
            </a:r>
            <a:r>
              <a:rPr lang="it-IT" sz="1400" dirty="0" err="1" smtClean="0">
                <a:solidFill>
                  <a:srgbClr val="9A2801"/>
                </a:solidFill>
                <a:latin typeface="Arial"/>
                <a:ea typeface="Helvetica"/>
                <a:cs typeface="Arial"/>
              </a:rPr>
              <a:t>dimensions</a:t>
            </a:r>
            <a:endParaRPr lang="en-US" sz="1400" dirty="0" smtClean="0">
              <a:solidFill>
                <a:srgbClr val="9A2801"/>
              </a:solidFill>
              <a:latin typeface="Arial"/>
              <a:ea typeface="Helvetica"/>
              <a:cs typeface="Arial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900" dirty="0">
              <a:solidFill>
                <a:srgbClr val="221E1F"/>
              </a:solidFill>
              <a:latin typeface="Arial"/>
              <a:ea typeface="Helvetica"/>
              <a:cs typeface="Arial"/>
            </a:endParaRPr>
          </a:p>
          <a:p>
            <a:endParaRPr lang="en-US" sz="900" dirty="0" smtClean="0">
              <a:solidFill>
                <a:srgbClr val="221E1F"/>
              </a:solidFill>
              <a:latin typeface="Arial"/>
              <a:ea typeface="Helvetica"/>
              <a:cs typeface="Arial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67391" y="2494464"/>
            <a:ext cx="3969846" cy="62647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5728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reeform 3"/>
          <p:cNvSpPr/>
          <p:nvPr/>
        </p:nvSpPr>
        <p:spPr>
          <a:xfrm>
            <a:off x="463321" y="378002"/>
            <a:ext cx="6641998" cy="1349997"/>
          </a:xfrm>
          <a:custGeom>
            <a:avLst/>
            <a:gdLst>
              <a:gd name="connsiteX0" fmla="*/ 0 w 6641998"/>
              <a:gd name="connsiteY0" fmla="*/ 1349997 h 1349997"/>
              <a:gd name="connsiteX1" fmla="*/ 6641998 w 6641998"/>
              <a:gd name="connsiteY1" fmla="*/ 1349997 h 1349997"/>
              <a:gd name="connsiteX2" fmla="*/ 6641998 w 6641998"/>
              <a:gd name="connsiteY2" fmla="*/ 0 h 1349997"/>
              <a:gd name="connsiteX3" fmla="*/ 0 w 6641998"/>
              <a:gd name="connsiteY3" fmla="*/ 0 h 1349997"/>
              <a:gd name="connsiteX4" fmla="*/ 0 w 6641998"/>
              <a:gd name="connsiteY4" fmla="*/ 1349997 h 134999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6641998" h="1349997">
                <a:moveTo>
                  <a:pt x="0" y="1349997"/>
                </a:moveTo>
                <a:lnTo>
                  <a:pt x="6641998" y="1349997"/>
                </a:lnTo>
                <a:lnTo>
                  <a:pt x="6641998" y="0"/>
                </a:lnTo>
                <a:lnTo>
                  <a:pt x="0" y="0"/>
                </a:lnTo>
                <a:lnTo>
                  <a:pt x="0" y="1349997"/>
                </a:lnTo>
              </a:path>
            </a:pathLst>
          </a:custGeom>
          <a:solidFill>
            <a:srgbClr val="100C0A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TextBox 1"/>
          <p:cNvSpPr txBox="1"/>
          <p:nvPr/>
        </p:nvSpPr>
        <p:spPr>
          <a:xfrm>
            <a:off x="618555" y="545306"/>
            <a:ext cx="3488134" cy="85408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2100"/>
              </a:lnSpc>
              <a:tabLst>
                <a:tab pos="152400" algn="l"/>
              </a:tabLst>
            </a:pPr>
            <a:r>
              <a:rPr lang="en-US" altLang="zh-CN" dirty="0">
                <a:solidFill>
                  <a:srgbClr val="FF6C00"/>
                </a:solidFill>
                <a:latin typeface="Arial"/>
                <a:cs typeface="Arial"/>
              </a:rPr>
              <a:t>System Pro </a:t>
            </a:r>
            <a:r>
              <a:rPr lang="en-US" altLang="zh-CN" i="1" dirty="0">
                <a:solidFill>
                  <a:srgbClr val="FF6C00"/>
                </a:solidFill>
                <a:latin typeface="Arial"/>
                <a:cs typeface="Arial"/>
              </a:rPr>
              <a:t>E</a:t>
            </a:r>
            <a:r>
              <a:rPr lang="en-US" altLang="zh-CN" dirty="0">
                <a:solidFill>
                  <a:srgbClr val="FF6C00"/>
                </a:solidFill>
                <a:latin typeface="Arial"/>
                <a:cs typeface="Arial"/>
              </a:rPr>
              <a:t> </a:t>
            </a:r>
            <a:r>
              <a:rPr lang="en-US" altLang="zh-CN" dirty="0" smtClean="0">
                <a:solidFill>
                  <a:srgbClr val="FF6C00"/>
                </a:solidFill>
                <a:latin typeface="Arial"/>
                <a:cs typeface="Arial"/>
              </a:rPr>
              <a:t>Comfort</a:t>
            </a:r>
            <a:endParaRPr lang="en-US" altLang="zh-CN" dirty="0">
              <a:solidFill>
                <a:srgbClr val="FF6C00"/>
              </a:solidFill>
              <a:latin typeface="Arial"/>
              <a:cs typeface="Arial"/>
            </a:endParaRPr>
          </a:p>
          <a:p>
            <a:pPr>
              <a:lnSpc>
                <a:spcPts val="2100"/>
              </a:lnSpc>
              <a:tabLst>
                <a:tab pos="152400" algn="l"/>
              </a:tabLst>
            </a:pPr>
            <a:r>
              <a:rPr lang="it-IT" altLang="zh-CN" dirty="0">
                <a:solidFill>
                  <a:srgbClr val="FDAC25"/>
                </a:solidFill>
                <a:latin typeface="Arial"/>
                <a:cs typeface="Arial"/>
              </a:rPr>
              <a:t>Consumer </a:t>
            </a:r>
            <a:r>
              <a:rPr lang="it-IT" altLang="zh-CN" dirty="0" err="1">
                <a:solidFill>
                  <a:srgbClr val="FDAC25"/>
                </a:solidFill>
                <a:latin typeface="Arial"/>
                <a:cs typeface="Arial"/>
              </a:rPr>
              <a:t>units</a:t>
            </a:r>
            <a:r>
              <a:rPr lang="it-IT" altLang="zh-CN" dirty="0">
                <a:solidFill>
                  <a:srgbClr val="FDAC25"/>
                </a:solidFill>
                <a:latin typeface="Arial"/>
                <a:cs typeface="Arial"/>
              </a:rPr>
              <a:t> EUROPA65</a:t>
            </a:r>
            <a:endParaRPr lang="en-US" altLang="zh-CN" dirty="0">
              <a:solidFill>
                <a:srgbClr val="FDAC25"/>
              </a:solidFill>
              <a:latin typeface="Arial"/>
              <a:cs typeface="Arial"/>
            </a:endParaRPr>
          </a:p>
          <a:p>
            <a:pPr>
              <a:lnSpc>
                <a:spcPts val="2100"/>
              </a:lnSpc>
              <a:tabLst>
                <a:tab pos="152400" algn="l"/>
              </a:tabLst>
            </a:pPr>
            <a:r>
              <a:rPr lang="it-IT" altLang="zh-CN" dirty="0">
                <a:solidFill>
                  <a:srgbClr val="FDAC25"/>
                </a:solidFill>
                <a:latin typeface="Arial"/>
                <a:cs typeface="Arial"/>
              </a:rPr>
              <a:t>Solutions for </a:t>
            </a:r>
            <a:r>
              <a:rPr lang="it-IT" altLang="zh-CN" dirty="0" err="1" smtClean="0">
                <a:solidFill>
                  <a:srgbClr val="FDAC25"/>
                </a:solidFill>
                <a:latin typeface="Arial"/>
                <a:cs typeface="Arial"/>
              </a:rPr>
              <a:t>photovoltaic</a:t>
            </a:r>
            <a:r>
              <a:rPr lang="it-IT" altLang="zh-CN" dirty="0" smtClean="0">
                <a:solidFill>
                  <a:srgbClr val="FDAC25"/>
                </a:solidFill>
                <a:latin typeface="Arial"/>
                <a:cs typeface="Arial"/>
              </a:rPr>
              <a:t> </a:t>
            </a:r>
            <a:r>
              <a:rPr lang="it-IT" altLang="zh-CN" dirty="0" err="1" smtClean="0">
                <a:solidFill>
                  <a:srgbClr val="FDAC25"/>
                </a:solidFill>
                <a:latin typeface="Arial"/>
                <a:cs typeface="Arial"/>
              </a:rPr>
              <a:t>systems</a:t>
            </a:r>
            <a:endParaRPr lang="en-US" altLang="zh-CN" dirty="0">
              <a:solidFill>
                <a:srgbClr val="FDAC25"/>
              </a:solidFill>
              <a:latin typeface="Arial"/>
              <a:cs typeface="Arial"/>
            </a:endParaRPr>
          </a:p>
        </p:txBody>
      </p:sp>
      <p:sp>
        <p:nvSpPr>
          <p:cNvPr id="7" name="TextBox 1"/>
          <p:cNvSpPr txBox="1"/>
          <p:nvPr/>
        </p:nvSpPr>
        <p:spPr>
          <a:xfrm>
            <a:off x="463321" y="1993106"/>
            <a:ext cx="6125125" cy="538609"/>
          </a:xfrm>
          <a:prstGeom prst="rect">
            <a:avLst/>
          </a:prstGeom>
          <a:noFill/>
        </p:spPr>
        <p:txBody>
          <a:bodyPr wrap="square" lIns="0" tIns="0" rIns="0" rtlCol="0">
            <a:spAutoFit/>
          </a:bodyPr>
          <a:lstStyle/>
          <a:p>
            <a:r>
              <a:rPr lang="it-IT" sz="1400" dirty="0" smtClean="0">
                <a:solidFill>
                  <a:srgbClr val="9A2801"/>
                </a:solidFill>
                <a:latin typeface="Arial"/>
                <a:ea typeface="Helvetica"/>
                <a:cs typeface="Arial"/>
              </a:rPr>
              <a:t>TERMINAL BLOCK – </a:t>
            </a:r>
            <a:r>
              <a:rPr lang="it-IT" sz="1400" dirty="0" err="1" smtClean="0">
                <a:solidFill>
                  <a:srgbClr val="9A2801"/>
                </a:solidFill>
                <a:latin typeface="Arial"/>
                <a:ea typeface="Helvetica"/>
                <a:cs typeface="Arial"/>
              </a:rPr>
              <a:t>assembly</a:t>
            </a:r>
            <a:r>
              <a:rPr lang="it-IT" sz="1400" dirty="0" smtClean="0">
                <a:solidFill>
                  <a:srgbClr val="9A2801"/>
                </a:solidFill>
                <a:latin typeface="Arial"/>
                <a:ea typeface="Helvetica"/>
                <a:cs typeface="Arial"/>
              </a:rPr>
              <a:t> </a:t>
            </a:r>
            <a:r>
              <a:rPr lang="it-IT" sz="1400" dirty="0" err="1" smtClean="0">
                <a:solidFill>
                  <a:srgbClr val="9A2801"/>
                </a:solidFill>
                <a:latin typeface="Arial"/>
                <a:ea typeface="Helvetica"/>
                <a:cs typeface="Arial"/>
              </a:rPr>
              <a:t>examples</a:t>
            </a:r>
            <a:r>
              <a:rPr lang="it-IT" sz="1400" dirty="0" smtClean="0">
                <a:solidFill>
                  <a:srgbClr val="9A2801"/>
                </a:solidFill>
                <a:latin typeface="Arial"/>
                <a:ea typeface="Helvetica"/>
                <a:cs typeface="Arial"/>
              </a:rPr>
              <a:t> </a:t>
            </a:r>
            <a:endParaRPr lang="en-US" sz="1400" dirty="0" smtClean="0">
              <a:solidFill>
                <a:srgbClr val="9A2801"/>
              </a:solidFill>
              <a:latin typeface="Arial"/>
              <a:ea typeface="Helvetica"/>
              <a:cs typeface="Arial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900" dirty="0">
              <a:solidFill>
                <a:srgbClr val="221E1F"/>
              </a:solidFill>
              <a:latin typeface="Arial"/>
              <a:ea typeface="Helvetica"/>
              <a:cs typeface="Arial"/>
            </a:endParaRPr>
          </a:p>
          <a:p>
            <a:endParaRPr lang="en-US" sz="900" dirty="0" smtClean="0">
              <a:solidFill>
                <a:srgbClr val="221E1F"/>
              </a:solidFill>
              <a:latin typeface="Arial"/>
              <a:ea typeface="Helvetica"/>
              <a:cs typeface="Arial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9646237"/>
              </p:ext>
            </p:extLst>
          </p:nvPr>
        </p:nvGraphicFramePr>
        <p:xfrm>
          <a:off x="463321" y="3136107"/>
          <a:ext cx="6642012" cy="4267196"/>
        </p:xfrm>
        <a:graphic>
          <a:graphicData uri="http://schemas.openxmlformats.org/drawingml/2006/table">
            <a:tbl>
              <a:tblPr/>
              <a:tblGrid>
                <a:gridCol w="127731"/>
                <a:gridCol w="127731"/>
                <a:gridCol w="127731"/>
                <a:gridCol w="127731"/>
                <a:gridCol w="127731"/>
                <a:gridCol w="127731"/>
                <a:gridCol w="127731"/>
                <a:gridCol w="127731"/>
                <a:gridCol w="127731"/>
                <a:gridCol w="127731"/>
                <a:gridCol w="127731"/>
                <a:gridCol w="127731"/>
                <a:gridCol w="127731"/>
                <a:gridCol w="127731"/>
                <a:gridCol w="127731"/>
                <a:gridCol w="127731"/>
                <a:gridCol w="127731"/>
                <a:gridCol w="127731"/>
                <a:gridCol w="127731"/>
                <a:gridCol w="127731"/>
                <a:gridCol w="127731"/>
                <a:gridCol w="127731"/>
                <a:gridCol w="127731"/>
                <a:gridCol w="127731"/>
                <a:gridCol w="127731"/>
                <a:gridCol w="127731"/>
                <a:gridCol w="127731"/>
                <a:gridCol w="127731"/>
                <a:gridCol w="127731"/>
                <a:gridCol w="127731"/>
                <a:gridCol w="127731"/>
                <a:gridCol w="127731"/>
                <a:gridCol w="127731"/>
                <a:gridCol w="127731"/>
                <a:gridCol w="127731"/>
                <a:gridCol w="127731"/>
                <a:gridCol w="127731"/>
                <a:gridCol w="127731"/>
                <a:gridCol w="127731"/>
                <a:gridCol w="127731"/>
                <a:gridCol w="127731"/>
                <a:gridCol w="127731"/>
                <a:gridCol w="127731"/>
                <a:gridCol w="127731"/>
                <a:gridCol w="127731"/>
                <a:gridCol w="127731"/>
                <a:gridCol w="127731"/>
                <a:gridCol w="127731"/>
                <a:gridCol w="127731"/>
                <a:gridCol w="127731"/>
                <a:gridCol w="127731"/>
                <a:gridCol w="127731"/>
              </a:tblGrid>
              <a:tr h="114402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TERMINAL CARRIER</a:t>
                      </a: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0122"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020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067" marR="6067" marT="606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067" marR="6067" marT="60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067" marR="6067" marT="60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6067" marR="6067" marT="60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6067" marR="6067" marT="60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6067" marR="6067" marT="60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6067" marR="6067" marT="60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6067" marR="6067" marT="60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6067" marR="6067" marT="60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6067" marR="6067" marT="60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6067" marR="6067" marT="60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6067" marR="6067" marT="60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6067" marR="6067" marT="60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6067" marR="6067" marT="60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6067" marR="6067" marT="60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6067" marR="6067" marT="60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6067" marR="6067" marT="60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6067" marR="6067" marT="60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6067" marR="6067" marT="60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6067" marR="6067" marT="60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6067" marR="6067" marT="60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6067" marR="6067" marT="60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6067" marR="6067" marT="60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6067" marR="6067" marT="60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6067" marR="6067" marT="60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6067" marR="6067" marT="60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6067" marR="6067" marT="60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6067" marR="6067" marT="60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6067" marR="6067" marT="60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6067" marR="6067" marT="60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6067" marR="6067" marT="60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6067" marR="6067" marT="60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6067" marR="6067" marT="60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6067" marR="6067" marT="60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6067" marR="6067" marT="60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6067" marR="6067" marT="60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</a:t>
                      </a:r>
                    </a:p>
                  </a:txBody>
                  <a:tcPr marL="6067" marR="6067" marT="60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</a:t>
                      </a:r>
                    </a:p>
                  </a:txBody>
                  <a:tcPr marL="6067" marR="6067" marT="60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6067" marR="6067" marT="60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6067" marR="6067" marT="60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</a:t>
                      </a:r>
                    </a:p>
                  </a:txBody>
                  <a:tcPr marL="6067" marR="6067" marT="60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6067" marR="6067" marT="60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6067" marR="6067" marT="60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6067" marR="6067" marT="60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6067" marR="6067" marT="60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4402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12543</a:t>
                      </a: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0122"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020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067" marR="6067" marT="606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067" marR="6067" marT="60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067" marR="6067" marT="60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6067" marR="6067" marT="60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6067" marR="6067" marT="60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6067" marR="6067" marT="60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6067" marR="6067" marT="60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6067" marR="6067" marT="60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6067" marR="6067" marT="60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6067" marR="6067" marT="60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6067" marR="6067" marT="60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6067" marR="6067" marT="60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6067" marR="6067" marT="60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6067" marR="6067" marT="60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6067" marR="6067" marT="60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6067" marR="6067" marT="60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6067" marR="6067" marT="60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6067" marR="6067" marT="60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6067" marR="6067" marT="60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6067" marR="6067" marT="60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6067" marR="6067" marT="60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6067" marR="6067" marT="60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6067" marR="6067" marT="60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6067" marR="6067" marT="60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6067" marR="6067" marT="60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4402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12540</a:t>
                      </a: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0122"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020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067" marR="6067" marT="606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067" marR="6067" marT="60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067" marR="6067" marT="60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6067" marR="6067" marT="60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6067" marR="6067" marT="60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6067" marR="6067" marT="60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6067" marR="6067" marT="60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4402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12539</a:t>
                      </a: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4402"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4402"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4402"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4402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TERMINAL BARS</a:t>
                      </a: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0122"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012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067" marR="6067" marT="606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067" marR="6067" marT="60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067" marR="6067" marT="60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6067" marR="6067" marT="60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6067" marR="6067" marT="60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6067" marR="6067" marT="60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6067" marR="6067" marT="60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067" marR="6067" marT="606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067" marR="6067" marT="60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067" marR="6067" marT="60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6067" marR="6067" marT="60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6067" marR="6067" marT="60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6067" marR="6067" marT="60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6067" marR="6067" marT="60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6067" marR="6067" marT="60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6067" marR="6067" marT="60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6067" marR="6067" marT="60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6067" marR="6067" marT="60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6067" marR="6067" marT="60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6067" marR="6067" marT="60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6067" marR="6067" marT="60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6067" marR="6067" marT="60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067" marR="6067" marT="606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067" marR="6067" marT="60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067" marR="6067" marT="60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6067" marR="6067" marT="60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6067" marR="6067" marT="60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6067" marR="6067" marT="60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6067" marR="6067" marT="60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6067" marR="6067" marT="60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6067" marR="6067" marT="60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6067" marR="6067" marT="60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6067" marR="6067" marT="60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6067" marR="6067" marT="60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6067" marR="6067" marT="60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6067" marR="6067" marT="60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6067" marR="6067" marT="60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6067" marR="6067" marT="60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6067" marR="6067" marT="60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6067" marR="6067" marT="60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6067" marR="6067" marT="60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6067" marR="6067" marT="60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6067" marR="6067" marT="60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</a:tr>
              <a:tr h="114402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12531</a:t>
                      </a: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12532</a:t>
                      </a: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12533</a:t>
                      </a: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14402"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0122"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012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067" marR="6067" marT="606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067" marR="6067" marT="60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067" marR="6067" marT="60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6067" marR="6067" marT="60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6067" marR="6067" marT="60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6067" marR="6067" marT="60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6067" marR="6067" marT="60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6067" marR="6067" marT="60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6067" marR="6067" marT="60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6067" marR="6067" marT="60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6067" marR="6067" marT="60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6067" marR="6067" marT="60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6067" marR="6067" marT="60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6067" marR="6067" marT="60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6067" marR="6067" marT="60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6067" marR="6067" marT="60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6067" marR="6067" marT="60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6067" marR="6067" marT="60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6067" marR="6067" marT="60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6067" marR="6067" marT="60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6067" marR="6067" marT="60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6067" marR="6067" marT="60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6067" marR="6067" marT="60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067" marR="6067" marT="606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067" marR="6067" marT="60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067" marR="6067" marT="60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6067" marR="6067" marT="60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6067" marR="6067" marT="60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6067" marR="6067" marT="60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6067" marR="6067" marT="60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6067" marR="6067" marT="60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6067" marR="6067" marT="60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6067" marR="6067" marT="60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6067" marR="6067" marT="60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6067" marR="6067" marT="60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6067" marR="6067" marT="60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6067" marR="6067" marT="60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6067" marR="6067" marT="60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6067" marR="6067" marT="60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6067" marR="6067" marT="60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6067" marR="6067" marT="60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6067" marR="6067" marT="60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6067" marR="6067" marT="60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6067" marR="6067" marT="60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6067" marR="6067" marT="60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6067" marR="6067" marT="60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6067" marR="6067" marT="60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6067" marR="6067" marT="60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6067" marR="6067" marT="60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6067" marR="6067" marT="60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114402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12534</a:t>
                      </a: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12535</a:t>
                      </a: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14402"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4402"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4402"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4402"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4402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ASSEMBLY EXAMPLES</a:t>
                      </a: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0122"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020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067" marR="6067" marT="606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067" marR="6067" marT="60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067" marR="6067" marT="60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6067" marR="6067" marT="60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6067" marR="6067" marT="60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6067" marR="6067" marT="60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6067" marR="6067" marT="60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6067" marR="6067" marT="60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6067" marR="6067" marT="60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6067" marR="6067" marT="60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6067" marR="6067" marT="60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6067" marR="6067" marT="60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6067" marR="6067" marT="60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6067" marR="6067" marT="60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6067" marR="6067" marT="60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6067" marR="6067" marT="60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6067" marR="6067" marT="60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6067" marR="6067" marT="60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6067" marR="6067" marT="60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6067" marR="6067" marT="60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6067" marR="6067" marT="60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6067" marR="6067" marT="60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6067" marR="6067" marT="60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6067" marR="6067" marT="60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6067" marR="6067" marT="60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6067" marR="6067" marT="60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6067" marR="6067" marT="60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6067" marR="6067" marT="60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6067" marR="6067" marT="60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6067" marR="6067" marT="60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6067" marR="6067" marT="60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6067" marR="6067" marT="60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6067" marR="6067" marT="60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6067" marR="6067" marT="60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6067" marR="6067" marT="60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6067" marR="6067" marT="60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</a:t>
                      </a:r>
                    </a:p>
                  </a:txBody>
                  <a:tcPr marL="6067" marR="6067" marT="60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</a:t>
                      </a:r>
                    </a:p>
                  </a:txBody>
                  <a:tcPr marL="6067" marR="6067" marT="60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6067" marR="6067" marT="60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6067" marR="6067" marT="60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</a:t>
                      </a:r>
                    </a:p>
                  </a:txBody>
                  <a:tcPr marL="6067" marR="6067" marT="60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6067" marR="6067" marT="60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6067" marR="6067" marT="60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6067" marR="6067" marT="60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6067" marR="6067" marT="60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012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067" marR="6067" marT="606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067" marR="6067" marT="60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067" marR="6067" marT="60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6067" marR="6067" marT="60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6067" marR="6067" marT="60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6067" marR="6067" marT="60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6067" marR="6067" marT="60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6067" marR="6067" marT="60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6067" marR="6067" marT="60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6067" marR="6067" marT="60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6067" marR="6067" marT="60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6067" marR="6067" marT="60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6067" marR="6067" marT="60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6067" marR="6067" marT="60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6067" marR="6067" marT="60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067" marR="6067" marT="606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067" marR="6067" marT="60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067" marR="6067" marT="60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6067" marR="6067" marT="60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6067" marR="6067" marT="60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6067" marR="6067" marT="60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6067" marR="6067" marT="60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6067" marR="6067" marT="60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6067" marR="6067" marT="60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6067" marR="6067" marT="60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6067" marR="6067" marT="60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6067" marR="6067" marT="60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6067" marR="6067" marT="60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6067" marR="6067" marT="60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6067" marR="6067" marT="60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6067" marR="6067" marT="60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6067" marR="6067" marT="60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6067" marR="6067" marT="60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6067" marR="6067" marT="60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6067" marR="6067" marT="60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6067" marR="6067" marT="60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067" marR="6067" marT="606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067" marR="6067" marT="60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067" marR="6067" marT="60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6067" marR="6067" marT="60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6067" marR="6067" marT="60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6067" marR="6067" marT="60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6067" marR="6067" marT="60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4402"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0122"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020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067" marR="6067" marT="606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067" marR="6067" marT="60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067" marR="6067" marT="60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6067" marR="6067" marT="60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6067" marR="6067" marT="60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6067" marR="6067" marT="60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6067" marR="6067" marT="60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6067" marR="6067" marT="60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6067" marR="6067" marT="60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6067" marR="6067" marT="60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6067" marR="6067" marT="60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6067" marR="6067" marT="60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6067" marR="6067" marT="60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6067" marR="6067" marT="60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6067" marR="6067" marT="60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6067" marR="6067" marT="60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6067" marR="6067" marT="60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6067" marR="6067" marT="60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6067" marR="6067" marT="60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6067" marR="6067" marT="60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6067" marR="6067" marT="60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6067" marR="6067" marT="60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6067" marR="6067" marT="60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6067" marR="6067" marT="60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6067" marR="6067" marT="60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067" marR="6067" marT="606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067" marR="6067" marT="60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067" marR="6067" marT="60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6067" marR="6067" marT="60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6067" marR="6067" marT="60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6067" marR="6067" marT="60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6067" marR="6067" marT="60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0122"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067" marR="6067" marT="606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067" marR="6067" marT="60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067" marR="6067" marT="60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6067" marR="6067" marT="60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6067" marR="6067" marT="60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6067" marR="6067" marT="60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6067" marR="6067" marT="60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6067" marR="6067" marT="60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6067" marR="6067" marT="60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6067" marR="6067" marT="60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6067" marR="6067" marT="60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6067" marR="6067" marT="60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6067" marR="6067" marT="60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6067" marR="6067" marT="60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6067" marR="6067" marT="60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6067" marR="6067" marT="60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6067" marR="6067" marT="60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6067" marR="6067" marT="60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6067" marR="6067" marT="60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6067" marR="6067" marT="60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6067" marR="6067" marT="60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6067" marR="6067" marT="60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6067" marR="6067" marT="60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067" marR="6067" marT="606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067" marR="6067" marT="60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067" marR="6067" marT="60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6067" marR="6067" marT="60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6067" marR="6067" marT="60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6067" marR="6067" marT="60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6067" marR="6067" marT="60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" marR="6067" marT="6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4465638" y="7860506"/>
            <a:ext cx="263968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 smtClean="0">
                <a:latin typeface="HelveticaNeueLTStd-Lt"/>
              </a:rPr>
              <a:t>The data and illustrations are not binding. We reserve</a:t>
            </a:r>
          </a:p>
          <a:p>
            <a:r>
              <a:rPr lang="en-US" sz="800" dirty="0" smtClean="0">
                <a:latin typeface="HelveticaNeueLTStd-Lt"/>
              </a:rPr>
              <a:t>the right to modify the contents of this document on</a:t>
            </a:r>
          </a:p>
          <a:p>
            <a:r>
              <a:rPr lang="en-US" sz="800" dirty="0" smtClean="0">
                <a:latin typeface="HelveticaNeueLTStd-Lt"/>
              </a:rPr>
              <a:t>the basis of technical development of the products,</a:t>
            </a:r>
          </a:p>
          <a:p>
            <a:r>
              <a:rPr lang="de-DE" sz="800" dirty="0" err="1" smtClean="0">
                <a:latin typeface="HelveticaNeueLTStd-Lt"/>
              </a:rPr>
              <a:t>without</a:t>
            </a:r>
            <a:r>
              <a:rPr lang="de-DE" sz="800" dirty="0" smtClean="0">
                <a:latin typeface="HelveticaNeueLTStd-Lt"/>
              </a:rPr>
              <a:t> </a:t>
            </a:r>
            <a:r>
              <a:rPr lang="de-DE" sz="800" dirty="0" err="1" smtClean="0">
                <a:latin typeface="HelveticaNeueLTStd-Lt"/>
              </a:rPr>
              <a:t>prior</a:t>
            </a:r>
            <a:r>
              <a:rPr lang="de-DE" sz="800" dirty="0" smtClean="0">
                <a:latin typeface="HelveticaNeueLTStd-Lt"/>
              </a:rPr>
              <a:t> </a:t>
            </a:r>
            <a:r>
              <a:rPr lang="de-DE" sz="800" dirty="0" err="1" smtClean="0">
                <a:latin typeface="HelveticaNeueLTStd-Lt"/>
              </a:rPr>
              <a:t>notice</a:t>
            </a:r>
            <a:r>
              <a:rPr lang="de-DE" sz="800" dirty="0" smtClean="0">
                <a:latin typeface="HelveticaNeueLTStd-Lt"/>
              </a:rPr>
              <a:t>.</a:t>
            </a:r>
          </a:p>
          <a:p>
            <a:r>
              <a:rPr lang="en-US" sz="800" dirty="0" smtClean="0">
                <a:latin typeface="HelveticaNeueLTStd-Lt"/>
              </a:rPr>
              <a:t>Copyright 2016 ABB. All rights reserved.</a:t>
            </a:r>
            <a:endParaRPr lang="de-DE" dirty="0"/>
          </a:p>
        </p:txBody>
      </p:sp>
      <p:sp>
        <p:nvSpPr>
          <p:cNvPr id="10" name="Rectangle 9"/>
          <p:cNvSpPr/>
          <p:nvPr/>
        </p:nvSpPr>
        <p:spPr>
          <a:xfrm>
            <a:off x="427037" y="7860506"/>
            <a:ext cx="377825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de-DE" sz="1200" b="1" dirty="0" smtClean="0">
                <a:latin typeface="HelveticaNeueLTStd-Md"/>
              </a:rPr>
              <a:t>ABB </a:t>
            </a:r>
            <a:r>
              <a:rPr lang="de-DE" sz="1200" b="1" dirty="0" err="1">
                <a:latin typeface="HelveticaNeueLTStd-Md"/>
              </a:rPr>
              <a:t>S.p.A</a:t>
            </a:r>
            <a:r>
              <a:rPr lang="de-DE" sz="1200" b="1" dirty="0">
                <a:latin typeface="HelveticaNeueLTStd-Md"/>
              </a:rPr>
              <a:t>.</a:t>
            </a:r>
          </a:p>
          <a:p>
            <a:r>
              <a:rPr lang="de-DE" sz="1200" smtClean="0">
                <a:latin typeface="HelveticaNeueLTStd-Md"/>
              </a:rPr>
              <a:t>Viale</a:t>
            </a:r>
            <a:r>
              <a:rPr lang="de-DE" sz="1200" dirty="0" smtClean="0">
                <a:latin typeface="HelveticaNeueLTStd-Md"/>
              </a:rPr>
              <a:t> </a:t>
            </a:r>
            <a:r>
              <a:rPr lang="de-DE" sz="1200" dirty="0">
                <a:latin typeface="HelveticaNeueLTStd-Md"/>
              </a:rPr>
              <a:t>Vicenza, 61</a:t>
            </a:r>
          </a:p>
          <a:p>
            <a:r>
              <a:rPr lang="de-DE" sz="1200" dirty="0">
                <a:latin typeface="HelveticaNeueLTStd-Md"/>
              </a:rPr>
              <a:t>36063 </a:t>
            </a:r>
            <a:r>
              <a:rPr lang="de-DE" sz="1200" dirty="0" err="1">
                <a:latin typeface="HelveticaNeueLTStd-Md"/>
              </a:rPr>
              <a:t>Marostica</a:t>
            </a:r>
            <a:r>
              <a:rPr lang="de-DE" sz="1200" dirty="0">
                <a:latin typeface="HelveticaNeueLTStd-Md"/>
              </a:rPr>
              <a:t> (VI) - </a:t>
            </a:r>
            <a:r>
              <a:rPr lang="de-DE" sz="1200" dirty="0" err="1">
                <a:latin typeface="HelveticaNeueLTStd-Md"/>
              </a:rPr>
              <a:t>Italy</a:t>
            </a:r>
            <a:endParaRPr lang="de-DE" sz="1200" dirty="0">
              <a:latin typeface="HelveticaNeueLTStd-Md"/>
            </a:endParaRPr>
          </a:p>
          <a:p>
            <a:r>
              <a:rPr lang="de-DE" sz="1200" dirty="0">
                <a:latin typeface="HelveticaNeueLTStd-Md"/>
              </a:rPr>
              <a:t>Tel.: +39 0424 478200</a:t>
            </a:r>
          </a:p>
          <a:p>
            <a:r>
              <a:rPr lang="de-DE" sz="1200" dirty="0">
                <a:latin typeface="HelveticaNeueLTStd-Md"/>
              </a:rPr>
              <a:t>Fax: +39 0424 478305</a:t>
            </a:r>
          </a:p>
          <a:p>
            <a:endParaRPr lang="de-DE" sz="1200" b="1" dirty="0">
              <a:latin typeface="HelveticaNeueLTStd-Md"/>
            </a:endParaRPr>
          </a:p>
          <a:p>
            <a:r>
              <a:rPr lang="de-DE" sz="1200" b="1" dirty="0" smtClean="0">
                <a:latin typeface="HelveticaNeueLTStd-Md"/>
              </a:rPr>
              <a:t>www.abb.it/lowvoltage</a:t>
            </a:r>
            <a:endParaRPr lang="de-DE" sz="1200" b="1" dirty="0">
              <a:latin typeface="HelveticaNeueLTStd-Md"/>
            </a:endParaRPr>
          </a:p>
          <a:p>
            <a:r>
              <a:rPr lang="de-DE" sz="1200" b="1" dirty="0">
                <a:latin typeface="HelveticaNeueLTStd-Md"/>
              </a:rPr>
              <a:t>www.abb.com</a:t>
            </a:r>
            <a:endParaRPr lang="de-DE" sz="1200" dirty="0">
              <a:latin typeface="HelveticaNeueLTStd-Md"/>
            </a:endParaRPr>
          </a:p>
        </p:txBody>
      </p:sp>
    </p:spTree>
    <p:extLst>
      <p:ext uri="{BB962C8B-B14F-4D97-AF65-F5344CB8AC3E}">
        <p14:creationId xmlns:p14="http://schemas.microsoft.com/office/powerpoint/2010/main" val="2261268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<p:properties xmlns:p="http://schemas.microsoft.com/office/2006/metadata/properties" xmlns:xsi="http://www.w3.org/2001/XMLSchema-instance" xmlns:pc="http://schemas.microsoft.com/office/infopath/2007/PartnerControls"><documentManagement><Document_x0020_Language xmlns="$ListId:Marketing Tools;" xsi:nil="true"/><Product_x0020_Family xmlns="$ListId:Marketing Tools;" xsi:nil="true"/><Marketing_x0020_tool_x0020_type xmlns="$ListId:Marketing Tools;" xsi:nil="true"/><RoutingTargetPath xmlns="http://schemas.microsoft.com/sharepoint/v3" xsi:nil="true"/><RoutingTargetFolder xmlns="http://schemas.microsoft.com/sharepoint/v3" xsi:nil="true"/></documentManagement>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<ct:contentTypeSchema ct:_="" ma:_="" ma:contentTypeName="Document" ma:contentTypeID="0x010100503D2A304EC7A042B9C5482784C1096E" ma:contentTypeVersion="8" ma:contentTypeDescription="Create a new document." ma:contentTypeScope="" ma:versionID="46b1fe9d303be567eafad226e4b93df8" xmlns:ct="http://schemas.microsoft.com/office/2006/metadata/contentType" xmlns:ma="http://schemas.microsoft.com/office/2006/metadata/properties/metaAttributes">
<xsd:schema targetNamespace="http://schemas.microsoft.com/office/2006/metadata/properties" ma:root="true" ma:fieldsID="15c2a52f0f38c5292e95ec7775d0a399" ns1:_="" ns2:_="" xmlns:xsd="http://www.w3.org/2001/XMLSchema" xmlns:xs="http://www.w3.org/2001/XMLSchema" xmlns:p="http://schemas.microsoft.com/office/2006/metadata/properties" xmlns:ns1="http://schemas.microsoft.com/sharepoint/v3" xmlns:ns2="$ListId:Marketing Tools;">
<xsd:import namespace="http://schemas.microsoft.com/sharepoint/v3"/>
<xsd:import namespace="$ListId:Marketing Tools;"/>
<xsd:element name="properties">
<xsd:complexType>
<xsd:sequence>
<xsd:element name="documentManagement">
<xsd:complexType>
<xsd:all>
<xsd:element ref="ns2:Product_x0020_Family" minOccurs="0"/>
<xsd:element ref="ns2:Document_x0020_Language" minOccurs="0"/>
<xsd:element ref="ns2:Marketing_x0020_tool_x0020_type" minOccurs="0"/>
<xsd:element ref="ns1:RoutingTargetFolder" minOccurs="0"/>
<xsd:element ref="ns1:RoutingTargetPath" minOccurs="0"/>
</xsd:all>
</xsd:complexType>
</xsd:element>
</xsd:sequence>
</xsd:complexType>
</xsd:element>
</xsd:schema>
<xsd:schema targetNamespace="http://schemas.microsoft.com/sharepoint/v3" elementFormDefault="qualified" xmlns:xsd="http://www.w3.org/2001/XMLSchema" xmlns:xs="http://www.w3.org/2001/XMLSchema" xmlns:dms="http://schemas.microsoft.com/office/2006/documentManagement/types" xmlns:pc="http://schemas.microsoft.com/office/infopath/2007/PartnerControls">
<xsd:import namespace="http://schemas.microsoft.com/office/2006/documentManagement/types"/>
<xsd:import namespace="http://schemas.microsoft.com/office/infopath/2007/PartnerControls"/>
<xsd:element name="RoutingTargetFolder" ma:index="11" nillable="true" ma:displayName="Target Folder" ma:hidden="true" ma:internalName="RoutingTargetFolder" ma:readOnly="false">
<xsd:simpleType>
<xsd:restriction base="dms:Text">
<xsd:maxLength value="255"/>
</xsd:restriction>
</xsd:simpleType>
</xsd:element>
<xsd:element name="RoutingTargetPath" ma:index="12" nillable="true" ma:displayName="Target Path" ma:hidden="true" ma:internalName="RoutingTargetPath" ma:readOnly="false">
<xsd:simpleType>
<xsd:restriction base="dms:Text">
<xsd:maxLength value="255"/>
</xsd:restriction>
</xsd:simpleType>
</xsd:element>
</xsd:schema>
<xsd:schema targetNamespace="$ListId:Marketing Tools;" elementFormDefault="qualified" xmlns:xsd="http://www.w3.org/2001/XMLSchema" xmlns:xs="http://www.w3.org/2001/XMLSchema" xmlns:dms="http://schemas.microsoft.com/office/2006/documentManagement/types" xmlns:pc="http://schemas.microsoft.com/office/infopath/2007/PartnerControls">
<xsd:import namespace="http://schemas.microsoft.com/office/2006/documentManagement/types"/>
<xsd:import namespace="http://schemas.microsoft.com/office/infopath/2007/PartnerControls"/>
<xsd:element name="Product_x0020_Family" ma:index="8" nillable="true" ma:displayName="Product Family" ma:internalName="Product_x0020_Family">
<xsd:simpleType>
<xsd:restriction base="dms:Text">
<xsd:maxLength value="255"/>
</xsd:restriction>
</xsd:simpleType>
</xsd:element>
<xsd:element name="Document_x0020_Language" ma:index="9" nillable="true" ma:displayName="Document Language" ma:internalName="Document_x0020_Language">
<xsd:simpleType>
<xsd:restriction base="dms:Text">
<xsd:maxLength value="255"/>
</xsd:restriction>
</xsd:simpleType>
</xsd:element>
<xsd:element name="Marketing_x0020_tool_x0020_type" ma:index="10" nillable="true" ma:displayName="Marketing tool type" ma:internalName="Marketing_x0020_tool_x0020_type">
<xsd:simpleType>
<xsd:restriction base="dms:Text">
<xsd:maxLength value="255"/>
</xsd:restriction>
</xsd:simpleType>
</xsd:element>
</xsd:schema>
<xsd:schema targetNamespace="http://schemas.openxmlformats.org/package/2006/metadata/core-properties" elementFormDefault="qualified" attributeFormDefault="unqualified" blockDefault="#all"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>
<xsd:import namespace="http://purl.org/dc/elements/1.1/" schemaLocation="http://dublincore.org/schemas/xmls/qdc/2003/04/02/dc.xsd"/>
<xsd:import namespace="http://purl.org/dc/terms/" schemaLocation="http://dublincore.org/schemas/xmls/qdc/2003/04/02/dcterms.xsd"/>
<xsd:element name="coreProperties" type="CT_coreProperties"/>
<xsd:complexType name="CT_coreProperties">
<xsd:all>
<xsd:element ref="dc:creator" minOccurs="0" maxOccurs="1"/>
<xsd:element ref="dcterms:created" minOccurs="0" maxOccurs="1"/>
<xsd:element ref="dc:identifier" minOccurs="0" maxOccurs="1"/>
<xsd:element name="contentType" minOccurs="0" maxOccurs="1" type="xsd:string" ma:index="0" ma:displayName="Content Type"/>
<xsd:element ref="dc:title" minOccurs="0" maxOccurs="1" ma:index="4" ma:displayName="Title"/>
<xsd:element ref="dc:subject" minOccurs="0" maxOccurs="1"/>
<xsd:element ref="dc:description" minOccurs="0" maxOccurs="1"/>
<xsd:element name="keywords" minOccurs="0" maxOccurs="1" type="xsd:string"/>
<xsd:element ref="dc:language" minOccurs="0" maxOccurs="1"/>
<xsd:element name="category" minOccurs="0" maxOccurs="1" type="xsd:string"/>
<xsd:element name="version" minOccurs="0" maxOccurs="1" type="xsd:string"/>
<xsd:element name="revision" minOccurs="0" maxOccurs="1" type="xsd:string">
<xsd:annotation>
<xsd:documentation>
                        This value indicates the number of saves or revisions. The application is responsible for updating this value after each revision.
                    </xsd:documentation>
</xsd:annotation>
</xsd:element>
<xsd:element name="lastModifiedBy" minOccurs="0" maxOccurs="1" type="xsd:string"/>
<xsd:element ref="dcterms:modified" minOccurs="0" maxOccurs="1"/>
<xsd:element name="contentStatus" minOccurs="0" maxOccurs="1" type="xsd:string"/>
</xsd:all>
</xsd:complexType>
</xsd:schema>
<xs:schema targetNamespace="http://schemas.microsoft.com/office/infopath/2007/PartnerControls" elementFormDefault="qualified" attributeFormDefault="unqualified" xmlns:pc="http://schemas.microsoft.com/office/infopath/2007/PartnerControls" xmlns:xs="http://www.w3.org/2001/XMLSchema">
<xs:element name="Person">
<xs:complexType>
<xs:sequence>
<xs:element ref="pc:DisplayName" minOccurs="0"></xs:element>
<xs:element ref="pc:AccountId" minOccurs="0"></xs:element>
<xs:element ref="pc:AccountType" minOccurs="0"></xs:element>
</xs:sequence>
</xs:complexType>
</xs:element>
<xs:element name="DisplayName" type="xs:string"></xs:element>
<xs:element name="AccountId" type="xs:string"></xs:element>
<xs:element name="AccountType" type="xs:string"></xs:element>
<xs:element name="BDCAssociatedEntity">
<xs:complexType>
<xs:sequence>
<xs:element ref="pc:BDCEntity" minOccurs="0" maxOccurs="unbounded"></xs:element>
</xs:sequence>
<xs:attribute ref="pc:EntityNamespace"></xs:attribute>
<xs:attribute ref="pc:EntityName"></xs:attribute>
<xs:attribute ref="pc:SystemInstanceName"></xs:attribute>
<xs:attribute ref="pc:AssociationName"></xs:attribute>
</xs:complexType>
</xs:element>
<xs:attribute name="EntityNamespace" type="xs:string"></xs:attribute>
<xs:attribute name="EntityName" type="xs:string"></xs:attribute>
<xs:attribute name="SystemInstanceName" type="xs:string"></xs:attribute>
<xs:attribute name="AssociationName" type="xs:string"></xs:attribute>
<xs:element name="BDCEntity">
<xs:complexType>
<xs:sequence>
<xs:element ref="pc:EntityDisplayName" minOccurs="0"></xs:element>
<xs:element ref="pc:EntityInstanceReference" minOccurs="0"></xs:element>
<xs:element ref="pc:EntityId1" minOccurs="0"></xs:element>
<xs:element ref="pc:EntityId2" minOccurs="0"></xs:element>
<xs:element ref="pc:EntityId3" minOccurs="0"></xs:element>
<xs:element ref="pc:EntityId4" minOccurs="0"></xs:element>
<xs:element ref="pc:EntityId5" minOccurs="0"></xs:element>
</xs:sequence>
</xs:complexType>
</xs:element>
<xs:element name="EntityDisplayName" type="xs:string"></xs:element>
<xs:element name="EntityInstanceReference" type="xs:string"></xs:element>
<xs:element name="EntityId1" type="xs:string"></xs:element>
<xs:element name="EntityId2" type="xs:string"></xs:element>
<xs:element name="EntityId3" type="xs:string"></xs:element>
<xs:element name="EntityId4" type="xs:string"></xs:element>
<xs:element name="EntityId5" type="xs:string"></xs:element>
<xs:element name="Terms">
<xs:complexType>
<xs:sequence>
<xs:element ref="pc:TermInfo" minOccurs="0" maxOccurs="unbounded"></xs:element>
</xs:sequence>
</xs:complexType>
</xs:element>
<xs:element name="TermInfo">
<xs:complexType>
<xs:sequence>
<xs:element ref="pc:TermName" minOccurs="0"></xs:element>
<xs:element ref="pc:TermId" minOccurs="0"></xs:element>
</xs:sequence>
</xs:complexType>
</xs:element>
<xs:element name="TermName" type="xs:string"></xs:element>
<xs:element name="TermId" type="xs:string"></xs:element>
</xs:schema>
</ct:contentTypeSchema>
</file>

<file path=customXml/itemProps1.xml><?xml version="1.0" encoding="utf-8"?>
<ds:datastoreItem xmlns:ds="http://schemas.openxmlformats.org/officeDocument/2006/customXml" ds:itemID="{FAA91089-8E31-4025-B9AD-66048C92C96B}">
  <ds:schemaRefs>
    <ds:schemaRef ds:uri="http://schemas.microsoft.com/office/2006/metadata/properties"/>
    <ds:schemaRef ds:uri="http://purl.org/dc/elements/1.1/"/>
    <ds:schemaRef ds:uri="http://schemas.microsoft.com/office/2006/documentManagement/types"/>
    <ds:schemaRef ds:uri="http://schemas.openxmlformats.org/package/2006/metadata/core-properties"/>
    <ds:schemaRef ds:uri="http://schemas.microsoft.com/office/infopath/2007/PartnerControls"/>
    <ds:schemaRef ds:uri="$ListId:Marketing Tools;"/>
    <ds:schemaRef ds:uri="http://purl.org/dc/terms/"/>
    <ds:schemaRef ds:uri="http://schemas.microsoft.com/sharepoint/v3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A528DCF2-89A6-47AB-AB56-21ECDAD94B7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88768A4-A9E2-42BA-8DAD-BA060B3F148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$ListId:Marketing Tools;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1043</Words>
  <Application>Microsoft Office PowerPoint</Application>
  <PresentationFormat>Custom</PresentationFormat>
  <Paragraphs>531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宋体</vt:lpstr>
      <vt:lpstr>Arial</vt:lpstr>
      <vt:lpstr>Calibri</vt:lpstr>
      <vt:lpstr>Helvetica</vt:lpstr>
      <vt:lpstr>HelveticaNeueLTStd-Lt</vt:lpstr>
      <vt:lpstr>HelveticaNeueLTStd-Md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ABB</dc:creator>
  <cp:keywords/>
  <dc:description/>
  <cp:lastModifiedBy>Carmen Schick</cp:lastModifiedBy>
  <cp:revision>99</cp:revision>
  <cp:lastPrinted>2016-12-16T13:22:03Z</cp:lastPrinted>
  <dcterms:created xsi:type="dcterms:W3CDTF">2006-08-16T00:00:00Z</dcterms:created>
  <dcterms:modified xsi:type="dcterms:W3CDTF">2016-12-16T15:37:23Z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0x010100503D2A304EC7A042B9C5482784C1096E</vt:lpwstr>
  </property>
</Properties>
</file>