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784" r:id="rId5"/>
    <p:sldMasterId id="2147483803" r:id="rId6"/>
    <p:sldMasterId id="2147483822" r:id="rId7"/>
  </p:sldMasterIdLst>
  <p:notesMasterIdLst>
    <p:notesMasterId r:id="rId23"/>
  </p:notesMasterIdLst>
  <p:handoutMasterIdLst>
    <p:handoutMasterId r:id="rId24"/>
  </p:handoutMasterIdLst>
  <p:sldIdLst>
    <p:sldId id="256" r:id="rId8"/>
    <p:sldId id="259" r:id="rId9"/>
    <p:sldId id="281" r:id="rId10"/>
    <p:sldId id="289" r:id="rId11"/>
    <p:sldId id="282" r:id="rId12"/>
    <p:sldId id="285" r:id="rId13"/>
    <p:sldId id="280" r:id="rId14"/>
    <p:sldId id="283" r:id="rId15"/>
    <p:sldId id="279" r:id="rId16"/>
    <p:sldId id="284" r:id="rId17"/>
    <p:sldId id="286" r:id="rId18"/>
    <p:sldId id="287" r:id="rId19"/>
    <p:sldId id="290" r:id="rId20"/>
    <p:sldId id="288" r:id="rId21"/>
    <p:sldId id="258" r:id="rId22"/>
  </p:sldIdLst>
  <p:sldSz cx="12195175" cy="6858000"/>
  <p:notesSz cx="6669088" cy="9926638"/>
  <p:custDataLst>
    <p:tags r:id="rId2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232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orient="horz" pos="3521">
          <p15:clr>
            <a:srgbClr val="A4A3A4"/>
          </p15:clr>
        </p15:guide>
        <p15:guide id="5" orient="horz" pos="3294">
          <p15:clr>
            <a:srgbClr val="A4A3A4"/>
          </p15:clr>
        </p15:guide>
        <p15:guide id="6" orient="horz" pos="3906">
          <p15:clr>
            <a:srgbClr val="A4A3A4"/>
          </p15:clr>
        </p15:guide>
        <p15:guide id="7" pos="167">
          <p15:clr>
            <a:srgbClr val="A4A3A4"/>
          </p15:clr>
        </p15:guide>
        <p15:guide id="8" pos="1119">
          <p15:clr>
            <a:srgbClr val="A4A3A4"/>
          </p15:clr>
        </p15:guide>
        <p15:guide id="9" pos="1240">
          <p15:clr>
            <a:srgbClr val="A4A3A4"/>
          </p15:clr>
        </p15:guide>
        <p15:guide id="10" pos="3796">
          <p15:clr>
            <a:srgbClr val="A4A3A4"/>
          </p15:clr>
        </p15:guide>
        <p15:guide id="11" pos="3901">
          <p15:clr>
            <a:srgbClr val="A4A3A4"/>
          </p15:clr>
        </p15:guide>
        <p15:guide id="12" pos="6442">
          <p15:clr>
            <a:srgbClr val="A4A3A4"/>
          </p15:clr>
        </p15:guide>
        <p15:guide id="13" pos="751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orient="horz" pos="172" userDrawn="1">
          <p15:clr>
            <a:srgbClr val="A4A3A4"/>
          </p15:clr>
        </p15:guide>
        <p15:guide id="3" orient="horz" pos="6081" userDrawn="1">
          <p15:clr>
            <a:srgbClr val="A4A3A4"/>
          </p15:clr>
        </p15:guide>
        <p15:guide id="4" orient="horz" pos="344" userDrawn="1">
          <p15:clr>
            <a:srgbClr val="A4A3A4"/>
          </p15:clr>
        </p15:guide>
        <p15:guide id="5" orient="horz" pos="3323" userDrawn="1">
          <p15:clr>
            <a:srgbClr val="A4A3A4"/>
          </p15:clr>
        </p15:guide>
        <p15:guide id="6" orient="horz" pos="5958" userDrawn="1">
          <p15:clr>
            <a:srgbClr val="A4A3A4"/>
          </p15:clr>
        </p15:guide>
        <p15:guide id="7" pos="2101" userDrawn="1">
          <p15:clr>
            <a:srgbClr val="A4A3A4"/>
          </p15:clr>
        </p15:guide>
        <p15:guide id="8" pos="469" userDrawn="1">
          <p15:clr>
            <a:srgbClr val="A4A3A4"/>
          </p15:clr>
        </p15:guide>
        <p15:guide id="9" pos="395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4500"/>
    <a:srgbClr val="D24B00"/>
    <a:srgbClr val="9A2801"/>
    <a:srgbClr val="F25600"/>
    <a:srgbClr val="FE5B00"/>
    <a:srgbClr val="FF6C00"/>
    <a:srgbClr val="FDAC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1" autoAdjust="0"/>
    <p:restoredTop sz="92132" autoAdjust="0"/>
  </p:normalViewPr>
  <p:slideViewPr>
    <p:cSldViewPr snapToObjects="1" showGuides="1">
      <p:cViewPr varScale="1">
        <p:scale>
          <a:sx n="82" d="100"/>
          <a:sy n="82" d="100"/>
        </p:scale>
        <p:origin x="270" y="222"/>
      </p:cViewPr>
      <p:guideLst>
        <p:guide orient="horz" pos="164"/>
        <p:guide orient="horz" pos="232"/>
        <p:guide orient="horz" pos="981"/>
        <p:guide orient="horz" pos="3521"/>
        <p:guide orient="horz" pos="3294"/>
        <p:guide orient="horz" pos="3906"/>
        <p:guide pos="167"/>
        <p:guide pos="1119"/>
        <p:guide pos="1240"/>
        <p:guide pos="3796"/>
        <p:guide pos="3901"/>
        <p:guide pos="6442"/>
        <p:guide pos="75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8"/>
    </p:cViewPr>
  </p:sorterViewPr>
  <p:notesViewPr>
    <p:cSldViewPr snapToObjects="1" showGuides="1">
      <p:cViewPr>
        <p:scale>
          <a:sx n="100" d="100"/>
          <a:sy n="100" d="100"/>
        </p:scale>
        <p:origin x="-1548" y="-72"/>
      </p:cViewPr>
      <p:guideLst>
        <p:guide orient="horz" pos="3127"/>
        <p:guide orient="horz" pos="172"/>
        <p:guide orient="horz" pos="6081"/>
        <p:guide orient="horz" pos="344"/>
        <p:guide orient="horz" pos="3323"/>
        <p:guide orient="horz" pos="5958"/>
        <p:guide pos="2101"/>
        <p:guide pos="469"/>
        <p:guide pos="39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3B4F8-66DA-4759-BBCF-21143B03512C}" type="datetimeFigureOut">
              <a:rPr lang="de-DE" smtClean="0"/>
              <a:pPr/>
              <a:t>18.04.2016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F87EB-03CB-4160-AE11-2ACD444D5857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148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744098" y="272292"/>
            <a:ext cx="3016533" cy="2515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60630" y="272292"/>
            <a:ext cx="2514797" cy="2515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701B32B9-094B-402B-98EB-989925ADEEAB}" type="datetimeFigureOut">
              <a:rPr lang="de-DE" smtClean="0"/>
              <a:pPr/>
              <a:t>18.04.2016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606425" y="523875"/>
            <a:ext cx="8232775" cy="4630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44097" y="5280424"/>
            <a:ext cx="5531330" cy="4162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744096" y="9428583"/>
            <a:ext cx="2590448" cy="225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334545" y="9428583"/>
            <a:ext cx="2940883" cy="225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20CE3404-78B9-4819-95A6-F9D07B45CDE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47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606425" y="523875"/>
            <a:ext cx="8232775" cy="46307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3404-78B9-4819-95A6-F9D07B45CDE8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367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606425" y="523875"/>
            <a:ext cx="8232775" cy="46307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3404-78B9-4819-95A6-F9D07B45CDE8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336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606425" y="523875"/>
            <a:ext cx="8232775" cy="46307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3404-78B9-4819-95A6-F9D07B45CDE8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3940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606425" y="523875"/>
            <a:ext cx="8232775" cy="46307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3404-78B9-4819-95A6-F9D07B45CDE8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8148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606425" y="523875"/>
            <a:ext cx="8232775" cy="46307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3404-78B9-4819-95A6-F9D07B45CDE8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3194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606425" y="523875"/>
            <a:ext cx="8232775" cy="46307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3404-78B9-4819-95A6-F9D07B45CDE8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8035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606425" y="523875"/>
            <a:ext cx="8232775" cy="46307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3404-78B9-4819-95A6-F9D07B45CDE8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731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606425" y="523875"/>
            <a:ext cx="8232775" cy="46307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3404-78B9-4819-95A6-F9D07B45CDE8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7320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606425" y="523875"/>
            <a:ext cx="8232775" cy="46307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3404-78B9-4819-95A6-F9D07B45CDE8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160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606425" y="523875"/>
            <a:ext cx="8232775" cy="46307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3404-78B9-4819-95A6-F9D07B45CDE8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06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606425" y="523875"/>
            <a:ext cx="8232775" cy="46307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3404-78B9-4819-95A6-F9D07B45CDE8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962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606425" y="523875"/>
            <a:ext cx="8232775" cy="46307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3404-78B9-4819-95A6-F9D07B45CDE8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86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606425" y="523875"/>
            <a:ext cx="8232775" cy="46307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3404-78B9-4819-95A6-F9D07B45CDE8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1219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606425" y="523875"/>
            <a:ext cx="8232775" cy="46307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3404-78B9-4819-95A6-F9D07B45CDE8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9735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-606425" y="523875"/>
            <a:ext cx="8232775" cy="46307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CE3404-78B9-4819-95A6-F9D07B45CDE8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777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efaul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265113" y="225425"/>
            <a:ext cx="11664950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1" name="Picture 3" descr="ABB2logo RGB"/>
          <p:cNvPicPr>
            <a:picLocks noChangeArrowheads="1"/>
          </p:cNvPicPr>
          <p:nvPr userDrawn="1"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0132342" y="6392863"/>
            <a:ext cx="179789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el 1"/>
          <p:cNvSpPr>
            <a:spLocks noGrp="1"/>
          </p:cNvSpPr>
          <p:nvPr>
            <p:ph type="ctrTitle"/>
          </p:nvPr>
        </p:nvSpPr>
        <p:spPr>
          <a:xfrm>
            <a:off x="287942" y="4181488"/>
            <a:ext cx="11619292" cy="2019289"/>
          </a:xfrm>
        </p:spPr>
        <p:txBody>
          <a:bodyPr lIns="14400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rgbClr val="FF6C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/>
          </p:nvPr>
        </p:nvSpPr>
        <p:spPr>
          <a:xfrm>
            <a:off x="287942" y="4740195"/>
            <a:ext cx="11619292" cy="1460580"/>
          </a:xfrm>
        </p:spPr>
        <p:txBody>
          <a:bodyPr vert="horz" lIns="14400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4000" kern="1200" dirty="0">
                <a:solidFill>
                  <a:srgbClr val="FDAC25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87942" y="3968750"/>
            <a:ext cx="11619292" cy="216000"/>
          </a:xfrm>
        </p:spPr>
        <p:txBody>
          <a:bodyPr vert="horz" lIns="144000" tIns="0" rIns="0" bIns="0" rtlCol="0" anchor="t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1200" b="1" kern="12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" name="Picture 1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/>
          <a:srcRect l="7001" t="6753" r="7001" b="15008"/>
          <a:stretch>
            <a:fillRect/>
          </a:stretch>
        </p:blipFill>
        <p:spPr>
          <a:xfrm>
            <a:off x="279505" y="277190"/>
            <a:ext cx="11638924" cy="35282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2"/>
          <p:cNvSpPr>
            <a:spLocks noGrp="1"/>
          </p:cNvSpPr>
          <p:nvPr>
            <p:ph sz="half" idx="1"/>
          </p:nvPr>
        </p:nvSpPr>
        <p:spPr>
          <a:xfrm>
            <a:off x="1969014" y="1592263"/>
            <a:ext cx="4026947" cy="4608512"/>
          </a:xfrm>
        </p:spPr>
        <p:txBody>
          <a:bodyPr vert="horz" lIns="0" tIns="0" rIns="0" bIns="0" rtlCol="0">
            <a:normAutofit/>
          </a:bodyPr>
          <a:lstStyle>
            <a:lvl1pPr marL="179388" indent="-179388"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lang="de-DE" sz="18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2" name="Inhaltsplatzhalter 3"/>
          <p:cNvSpPr>
            <a:spLocks noGrp="1"/>
          </p:cNvSpPr>
          <p:nvPr>
            <p:ph sz="half" idx="2"/>
          </p:nvPr>
        </p:nvSpPr>
        <p:spPr>
          <a:xfrm>
            <a:off x="6192865" y="1592266"/>
            <a:ext cx="4033299" cy="4608511"/>
          </a:xfrm>
        </p:spPr>
        <p:txBody>
          <a:bodyPr vert="horz" lIns="0" tIns="0" rIns="0" bIns="0" rtlCol="0">
            <a:normAutofit/>
          </a:bodyPr>
          <a:lstStyle>
            <a:lvl1pPr marL="179388" indent="-179388"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6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4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lang="de-DE" sz="18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3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5" name="Untertitel 2"/>
          <p:cNvSpPr>
            <a:spLocks noGrp="1"/>
          </p:cNvSpPr>
          <p:nvPr>
            <p:ph type="subTitle" idx="15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pictures beside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1969013" y="1592266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1"/>
          </p:nvPr>
        </p:nvSpPr>
        <p:spPr>
          <a:xfrm>
            <a:off x="1969013" y="3968753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Inhaltsplatzhalter 3"/>
          <p:cNvSpPr>
            <a:spLocks noGrp="1"/>
          </p:cNvSpPr>
          <p:nvPr>
            <p:ph sz="half" idx="2"/>
          </p:nvPr>
        </p:nvSpPr>
        <p:spPr>
          <a:xfrm>
            <a:off x="6197098" y="1592263"/>
            <a:ext cx="4029066" cy="46085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6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8" name="Untertitel 2"/>
          <p:cNvSpPr>
            <a:spLocks noGrp="1"/>
          </p:cNvSpPr>
          <p:nvPr>
            <p:ph type="subTitle" idx="15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1969013" y="1592266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1"/>
          </p:nvPr>
        </p:nvSpPr>
        <p:spPr>
          <a:xfrm>
            <a:off x="1969013" y="3968753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Inhaltsplatzhalter 2"/>
          <p:cNvSpPr>
            <a:spLocks noGrp="1"/>
          </p:cNvSpPr>
          <p:nvPr>
            <p:ph idx="12"/>
          </p:nvPr>
        </p:nvSpPr>
        <p:spPr>
          <a:xfrm>
            <a:off x="6192861" y="1592266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Inhaltsplatzhalter 2"/>
          <p:cNvSpPr>
            <a:spLocks noGrp="1"/>
          </p:cNvSpPr>
          <p:nvPr>
            <p:ph idx="13"/>
          </p:nvPr>
        </p:nvSpPr>
        <p:spPr>
          <a:xfrm>
            <a:off x="6192861" y="3968753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21" name="Untertitel 2"/>
          <p:cNvSpPr>
            <a:spLocks noGrp="1"/>
          </p:cNvSpPr>
          <p:nvPr>
            <p:ph type="subTitle" idx="15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287942" y="1592263"/>
            <a:ext cx="11619292" cy="4608512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2" name="Untertitel 2"/>
          <p:cNvSpPr>
            <a:spLocks noGrp="1"/>
          </p:cNvSpPr>
          <p:nvPr>
            <p:ph type="subTitle" idx="10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287942" y="1592263"/>
            <a:ext cx="5714372" cy="4608512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idx="12"/>
          </p:nvPr>
        </p:nvSpPr>
        <p:spPr>
          <a:xfrm>
            <a:off x="6192865" y="1592263"/>
            <a:ext cx="5714370" cy="4608512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5" name="Untertitel 2"/>
          <p:cNvSpPr>
            <a:spLocks noGrp="1"/>
          </p:cNvSpPr>
          <p:nvPr>
            <p:ph type="subTitle" idx="13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2"/>
          <p:cNvSpPr>
            <a:spLocks noGrp="1"/>
          </p:cNvSpPr>
          <p:nvPr>
            <p:ph sz="quarter" idx="15"/>
          </p:nvPr>
        </p:nvSpPr>
        <p:spPr>
          <a:xfrm>
            <a:off x="1969014" y="2162175"/>
            <a:ext cx="9938221" cy="40386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1969014" y="1581149"/>
            <a:ext cx="9938221" cy="581025"/>
          </a:xfrm>
        </p:spPr>
        <p:txBody>
          <a:bodyPr>
            <a:normAutofit/>
          </a:bodyPr>
          <a:lstStyle>
            <a:lvl1pPr marL="179388" marR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 sz="1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Inhaltsplatzhalter 10"/>
          <p:cNvSpPr>
            <a:spLocks noGrp="1"/>
          </p:cNvSpPr>
          <p:nvPr>
            <p:ph sz="quarter" idx="13"/>
          </p:nvPr>
        </p:nvSpPr>
        <p:spPr>
          <a:xfrm>
            <a:off x="287944" y="1592263"/>
            <a:ext cx="1488405" cy="4608512"/>
          </a:xfrm>
        </p:spPr>
        <p:txBody>
          <a:bodyPr vert="horz" lIns="0" tIns="36000" rIns="0" bIns="0" numCol="1" spcCol="396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lang="de-DE" sz="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movie 16: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0" y="1592265"/>
            <a:ext cx="12195175" cy="5265737"/>
          </a:xfrm>
          <a:solidFill>
            <a:schemeClr val="bg2"/>
          </a:solidFill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0" y="3"/>
            <a:ext cx="12195175" cy="15922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movie 4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0" y="3"/>
            <a:ext cx="12195175" cy="6857999"/>
          </a:xfrm>
          <a:solidFill>
            <a:schemeClr val="bg2"/>
          </a:solidFill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12195175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Rechteck 4"/>
          <p:cNvSpPr/>
          <p:nvPr userDrawn="1"/>
        </p:nvSpPr>
        <p:spPr>
          <a:xfrm>
            <a:off x="10226164" y="6200778"/>
            <a:ext cx="1969013" cy="65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 algn="ctr">
              <a:buClr>
                <a:schemeClr val="accent1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</a:endParaRPr>
          </a:p>
        </p:txBody>
      </p:sp>
      <p:grpSp>
        <p:nvGrpSpPr>
          <p:cNvPr id="5122" name="Group 2"/>
          <p:cNvGrpSpPr>
            <a:grpSpLocks/>
          </p:cNvGrpSpPr>
          <p:nvPr userDrawn="1"/>
        </p:nvGrpSpPr>
        <p:grpSpPr bwMode="auto">
          <a:xfrm>
            <a:off x="0" y="0"/>
            <a:ext cx="12195175" cy="6858000"/>
            <a:chOff x="0" y="0"/>
            <a:chExt cx="576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5124" name="Picture 4" descr="ABB1ClaimL_rgb300_100mmLIGHT Kopi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94" y="1788"/>
              <a:ext cx="3772" cy="74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efaul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1" name="Picture 3" descr="ABB2logo 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97840" y="6392863"/>
            <a:ext cx="2394574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827" y="225425"/>
            <a:ext cx="11621408" cy="3602038"/>
          </a:xfrm>
          <a:prstGeom prst="rect">
            <a:avLst/>
          </a:prstGeom>
          <a:noFill/>
        </p:spPr>
      </p:pic>
      <p:sp>
        <p:nvSpPr>
          <p:cNvPr id="14" name="Titel 1"/>
          <p:cNvSpPr>
            <a:spLocks noGrp="1"/>
          </p:cNvSpPr>
          <p:nvPr>
            <p:ph type="ctrTitle"/>
          </p:nvPr>
        </p:nvSpPr>
        <p:spPr>
          <a:xfrm>
            <a:off x="287942" y="4181488"/>
            <a:ext cx="11619292" cy="2019289"/>
          </a:xfrm>
        </p:spPr>
        <p:txBody>
          <a:bodyPr lIns="14400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 smtClean="0"/>
          </a:p>
        </p:txBody>
      </p:sp>
      <p:sp>
        <p:nvSpPr>
          <p:cNvPr id="15" name="Untertitel 2"/>
          <p:cNvSpPr>
            <a:spLocks noGrp="1"/>
          </p:cNvSpPr>
          <p:nvPr>
            <p:ph type="subTitle" idx="1"/>
          </p:nvPr>
        </p:nvSpPr>
        <p:spPr>
          <a:xfrm>
            <a:off x="287942" y="4740195"/>
            <a:ext cx="11619292" cy="1460580"/>
          </a:xfrm>
        </p:spPr>
        <p:txBody>
          <a:bodyPr vert="horz" lIns="14400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4000" kern="1200" dirty="0">
                <a:solidFill>
                  <a:schemeClr val="accent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87942" y="3968750"/>
            <a:ext cx="11619292" cy="216000"/>
          </a:xfrm>
        </p:spPr>
        <p:txBody>
          <a:bodyPr vert="horz" lIns="144000" tIns="0" rIns="0" bIns="0" rtlCol="0" anchor="t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1200" b="1" kern="12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75" name="Picture 3" descr="ABB2logo 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132342" y="6392863"/>
            <a:ext cx="1797893" cy="25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Bildplatzhalter 9"/>
          <p:cNvSpPr>
            <a:spLocks noGrp="1"/>
          </p:cNvSpPr>
          <p:nvPr>
            <p:ph type="pic" sz="quarter" idx="12"/>
          </p:nvPr>
        </p:nvSpPr>
        <p:spPr>
          <a:xfrm>
            <a:off x="285826" y="225426"/>
            <a:ext cx="11606587" cy="359886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287942" y="4181488"/>
            <a:ext cx="11619292" cy="2019289"/>
          </a:xfrm>
        </p:spPr>
        <p:txBody>
          <a:bodyPr lIns="14400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3" name="Untertitel 2"/>
          <p:cNvSpPr>
            <a:spLocks noGrp="1"/>
          </p:cNvSpPr>
          <p:nvPr>
            <p:ph type="subTitle" idx="1"/>
          </p:nvPr>
        </p:nvSpPr>
        <p:spPr>
          <a:xfrm>
            <a:off x="287942" y="4740195"/>
            <a:ext cx="11619292" cy="1460580"/>
          </a:xfrm>
        </p:spPr>
        <p:txBody>
          <a:bodyPr vert="horz" lIns="14400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4000" kern="1200" dirty="0">
                <a:solidFill>
                  <a:schemeClr val="accent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87942" y="3968750"/>
            <a:ext cx="11619292" cy="216000"/>
          </a:xfrm>
        </p:spPr>
        <p:txBody>
          <a:bodyPr vert="horz" lIns="144000" tIns="0" rIns="0" bIns="0" rtlCol="0" anchor="t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1200" b="1" kern="12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75" name="Picture 3" descr="ABB2logo 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97840" y="6392863"/>
            <a:ext cx="2394574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Bildplatzhalter 9"/>
          <p:cNvSpPr>
            <a:spLocks noGrp="1"/>
          </p:cNvSpPr>
          <p:nvPr>
            <p:ph type="pic" sz="quarter" idx="12"/>
          </p:nvPr>
        </p:nvSpPr>
        <p:spPr>
          <a:xfrm>
            <a:off x="285826" y="225426"/>
            <a:ext cx="11606587" cy="3598862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287942" y="4181488"/>
            <a:ext cx="11619292" cy="2019289"/>
          </a:xfrm>
        </p:spPr>
        <p:txBody>
          <a:bodyPr lIns="14400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 smtClean="0"/>
          </a:p>
        </p:txBody>
      </p:sp>
      <p:sp>
        <p:nvSpPr>
          <p:cNvPr id="13" name="Untertitel 2"/>
          <p:cNvSpPr>
            <a:spLocks noGrp="1"/>
          </p:cNvSpPr>
          <p:nvPr>
            <p:ph type="subTitle" idx="1"/>
          </p:nvPr>
        </p:nvSpPr>
        <p:spPr>
          <a:xfrm>
            <a:off x="287942" y="4740195"/>
            <a:ext cx="11619292" cy="1460580"/>
          </a:xfrm>
        </p:spPr>
        <p:txBody>
          <a:bodyPr vert="horz" lIns="14400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4000" kern="1200" dirty="0">
                <a:solidFill>
                  <a:schemeClr val="accent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87942" y="3968750"/>
            <a:ext cx="11619292" cy="216000"/>
          </a:xfrm>
        </p:spPr>
        <p:txBody>
          <a:bodyPr vert="horz" lIns="144000" tIns="0" rIns="0" bIns="0" rtlCol="0" anchor="t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1200" b="1" kern="12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099" name="Picture 3" descr="ABB2logo 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97840" y="6392863"/>
            <a:ext cx="2394574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287942" y="225425"/>
            <a:ext cx="11619292" cy="3970348"/>
          </a:xfrm>
        </p:spPr>
        <p:txBody>
          <a:bodyPr lIns="144000" tIns="144000" rIns="0" bIns="0" anchor="t">
            <a:normAutofit/>
          </a:bodyPr>
          <a:lstStyle>
            <a:lvl1pPr algn="l">
              <a:defRPr sz="5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87942" y="5254653"/>
            <a:ext cx="11619292" cy="203175"/>
          </a:xfrm>
        </p:spPr>
        <p:txBody>
          <a:bodyPr vert="horz" lIns="144000" tIns="0" rIns="0" bIns="0" rtlCol="0" anchor="t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1200" b="1" kern="12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Bildplatzhalter 9"/>
          <p:cNvSpPr>
            <a:spLocks noGrp="1"/>
          </p:cNvSpPr>
          <p:nvPr>
            <p:ph type="pic" sz="quarter" idx="12"/>
          </p:nvPr>
        </p:nvSpPr>
        <p:spPr>
          <a:xfrm>
            <a:off x="285827" y="225425"/>
            <a:ext cx="11621408" cy="3598863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287942" y="4181488"/>
            <a:ext cx="11619292" cy="2019289"/>
          </a:xfrm>
        </p:spPr>
        <p:txBody>
          <a:bodyPr lIns="14400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 smtClean="0"/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287942" y="4740195"/>
            <a:ext cx="11619292" cy="1460580"/>
          </a:xfrm>
        </p:spPr>
        <p:txBody>
          <a:bodyPr vert="horz" lIns="14400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4000" kern="1200" dirty="0">
                <a:solidFill>
                  <a:schemeClr val="accent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87942" y="225427"/>
            <a:ext cx="11619292" cy="5975351"/>
          </a:xfrm>
        </p:spPr>
        <p:txBody>
          <a:bodyPr vert="horz" lIns="144000" tIns="144000" rIns="0" bIns="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de-DE" sz="5400" kern="1200" dirty="0" smtClean="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1" name="Inhaltsplatzhalter 3"/>
          <p:cNvSpPr>
            <a:spLocks noGrp="1"/>
          </p:cNvSpPr>
          <p:nvPr>
            <p:ph sz="half" idx="2"/>
          </p:nvPr>
        </p:nvSpPr>
        <p:spPr>
          <a:xfrm>
            <a:off x="1969013" y="1592263"/>
            <a:ext cx="8257151" cy="4608512"/>
          </a:xfrm>
        </p:spPr>
        <p:txBody>
          <a:bodyPr>
            <a:normAutofit/>
          </a:bodyPr>
          <a:lstStyle>
            <a:lvl1pPr marL="179388" indent="-179388"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22" name="Inhaltsplatzhalter 3"/>
          <p:cNvSpPr>
            <a:spLocks noGrp="1"/>
          </p:cNvSpPr>
          <p:nvPr>
            <p:ph sz="half" idx="11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de-DE" dirty="0" smtClean="0"/>
          </a:p>
        </p:txBody>
      </p:sp>
      <p:sp>
        <p:nvSpPr>
          <p:cNvPr id="23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one pictur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1969013" y="1592266"/>
            <a:ext cx="8257151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4" name="Inhaltsplatzhalter 3"/>
          <p:cNvSpPr>
            <a:spLocks noGrp="1"/>
          </p:cNvSpPr>
          <p:nvPr>
            <p:ph sz="half" idx="10"/>
          </p:nvPr>
        </p:nvSpPr>
        <p:spPr>
          <a:xfrm>
            <a:off x="1969014" y="3968752"/>
            <a:ext cx="8257150" cy="22320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5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pictures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/>
          <p:cNvSpPr>
            <a:spLocks noGrp="1"/>
          </p:cNvSpPr>
          <p:nvPr>
            <p:ph sz="half" idx="2"/>
          </p:nvPr>
        </p:nvSpPr>
        <p:spPr>
          <a:xfrm>
            <a:off x="1969012" y="1592266"/>
            <a:ext cx="4029066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5" name="Inhaltsplatzhalter 3"/>
          <p:cNvSpPr>
            <a:spLocks noGrp="1"/>
          </p:cNvSpPr>
          <p:nvPr>
            <p:ph sz="half" idx="10"/>
          </p:nvPr>
        </p:nvSpPr>
        <p:spPr>
          <a:xfrm>
            <a:off x="1969014" y="3968752"/>
            <a:ext cx="8257150" cy="22320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6" name="Inhaltsplatzhalter 3"/>
          <p:cNvSpPr>
            <a:spLocks noGrp="1"/>
          </p:cNvSpPr>
          <p:nvPr>
            <p:ph sz="half" idx="11"/>
          </p:nvPr>
        </p:nvSpPr>
        <p:spPr>
          <a:xfrm>
            <a:off x="6192865" y="1592266"/>
            <a:ext cx="4033299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7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hree pictures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3"/>
          <p:cNvSpPr>
            <a:spLocks noGrp="1"/>
          </p:cNvSpPr>
          <p:nvPr>
            <p:ph sz="half" idx="2"/>
          </p:nvPr>
        </p:nvSpPr>
        <p:spPr>
          <a:xfrm>
            <a:off x="1969013" y="1592265"/>
            <a:ext cx="2635886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6" name="Inhaltsplatzhalter 3"/>
          <p:cNvSpPr>
            <a:spLocks noGrp="1"/>
          </p:cNvSpPr>
          <p:nvPr>
            <p:ph sz="half" idx="10"/>
          </p:nvPr>
        </p:nvSpPr>
        <p:spPr>
          <a:xfrm>
            <a:off x="1969014" y="3968750"/>
            <a:ext cx="8257150" cy="22320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7" name="Inhaltsplatzhalter 3"/>
          <p:cNvSpPr>
            <a:spLocks noGrp="1"/>
          </p:cNvSpPr>
          <p:nvPr>
            <p:ph sz="half" idx="11"/>
          </p:nvPr>
        </p:nvSpPr>
        <p:spPr>
          <a:xfrm>
            <a:off x="4779645" y="1592266"/>
            <a:ext cx="2635886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8" name="Inhaltsplatzhalter 3"/>
          <p:cNvSpPr>
            <a:spLocks noGrp="1"/>
          </p:cNvSpPr>
          <p:nvPr>
            <p:ph sz="half" idx="12"/>
          </p:nvPr>
        </p:nvSpPr>
        <p:spPr>
          <a:xfrm>
            <a:off x="7590276" y="1592265"/>
            <a:ext cx="2635886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9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1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2"/>
          <p:cNvSpPr>
            <a:spLocks noGrp="1"/>
          </p:cNvSpPr>
          <p:nvPr>
            <p:ph sz="half" idx="1"/>
          </p:nvPr>
        </p:nvSpPr>
        <p:spPr>
          <a:xfrm>
            <a:off x="1969014" y="1592263"/>
            <a:ext cx="4026947" cy="4608512"/>
          </a:xfrm>
        </p:spPr>
        <p:txBody>
          <a:bodyPr vert="horz" lIns="0" tIns="0" rIns="0" bIns="0" rtlCol="0">
            <a:normAutofit/>
          </a:bodyPr>
          <a:lstStyle>
            <a:lvl1pPr marL="179388" indent="-179388"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lang="de-DE" sz="18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</a:pPr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2" name="Inhaltsplatzhalter 3"/>
          <p:cNvSpPr>
            <a:spLocks noGrp="1"/>
          </p:cNvSpPr>
          <p:nvPr>
            <p:ph sz="half" idx="2"/>
          </p:nvPr>
        </p:nvSpPr>
        <p:spPr>
          <a:xfrm>
            <a:off x="6192865" y="1592266"/>
            <a:ext cx="4033299" cy="4608511"/>
          </a:xfrm>
        </p:spPr>
        <p:txBody>
          <a:bodyPr vert="horz" lIns="0" tIns="0" rIns="0" bIns="0" rtlCol="0">
            <a:normAutofit/>
          </a:bodyPr>
          <a:lstStyle>
            <a:lvl1pPr marL="179388" indent="-179388"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6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4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lang="de-DE" sz="18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</a:pPr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3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5" name="Untertitel 2"/>
          <p:cNvSpPr>
            <a:spLocks noGrp="1"/>
          </p:cNvSpPr>
          <p:nvPr>
            <p:ph type="subTitle" idx="15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pictures beside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1969013" y="1592266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4" name="Inhaltsplatzhalter 2"/>
          <p:cNvSpPr>
            <a:spLocks noGrp="1"/>
          </p:cNvSpPr>
          <p:nvPr>
            <p:ph idx="11"/>
          </p:nvPr>
        </p:nvSpPr>
        <p:spPr>
          <a:xfrm>
            <a:off x="1969013" y="3968753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5" name="Inhaltsplatzhalter 3"/>
          <p:cNvSpPr>
            <a:spLocks noGrp="1"/>
          </p:cNvSpPr>
          <p:nvPr>
            <p:ph sz="half" idx="2"/>
          </p:nvPr>
        </p:nvSpPr>
        <p:spPr>
          <a:xfrm>
            <a:off x="6197098" y="1592263"/>
            <a:ext cx="4029066" cy="46085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6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8" name="Untertitel 2"/>
          <p:cNvSpPr>
            <a:spLocks noGrp="1"/>
          </p:cNvSpPr>
          <p:nvPr>
            <p:ph type="subTitle" idx="15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099" name="Picture 3" descr="ABB2logo 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97840" y="6392863"/>
            <a:ext cx="2394574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287942" y="225425"/>
            <a:ext cx="11619292" cy="3970348"/>
          </a:xfrm>
        </p:spPr>
        <p:txBody>
          <a:bodyPr lIns="144000" tIns="144000" rIns="0" bIns="0" anchor="t">
            <a:normAutofit/>
          </a:bodyPr>
          <a:lstStyle>
            <a:lvl1pPr algn="l">
              <a:defRPr sz="5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87942" y="5254653"/>
            <a:ext cx="11619292" cy="203175"/>
          </a:xfrm>
        </p:spPr>
        <p:txBody>
          <a:bodyPr vert="horz" lIns="144000" tIns="0" rIns="0" bIns="0" rtlCol="0" anchor="t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1200" b="1" kern="12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1969013" y="1592266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6" name="Inhaltsplatzhalter 2"/>
          <p:cNvSpPr>
            <a:spLocks noGrp="1"/>
          </p:cNvSpPr>
          <p:nvPr>
            <p:ph idx="11"/>
          </p:nvPr>
        </p:nvSpPr>
        <p:spPr>
          <a:xfrm>
            <a:off x="1969013" y="3968753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7" name="Inhaltsplatzhalter 2"/>
          <p:cNvSpPr>
            <a:spLocks noGrp="1"/>
          </p:cNvSpPr>
          <p:nvPr>
            <p:ph idx="12"/>
          </p:nvPr>
        </p:nvSpPr>
        <p:spPr>
          <a:xfrm>
            <a:off x="6192861" y="1592266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8" name="Inhaltsplatzhalter 2"/>
          <p:cNvSpPr>
            <a:spLocks noGrp="1"/>
          </p:cNvSpPr>
          <p:nvPr>
            <p:ph idx="13"/>
          </p:nvPr>
        </p:nvSpPr>
        <p:spPr>
          <a:xfrm>
            <a:off x="6192861" y="3968753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9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1" name="Untertitel 2"/>
          <p:cNvSpPr>
            <a:spLocks noGrp="1"/>
          </p:cNvSpPr>
          <p:nvPr>
            <p:ph type="subTitle" idx="15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287942" y="1592263"/>
            <a:ext cx="11619292" cy="4608512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" name="Untertitel 2"/>
          <p:cNvSpPr>
            <a:spLocks noGrp="1"/>
          </p:cNvSpPr>
          <p:nvPr>
            <p:ph type="subTitle" idx="10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287942" y="1592263"/>
            <a:ext cx="5714372" cy="4608512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3" name="Inhaltsplatzhalter 2"/>
          <p:cNvSpPr>
            <a:spLocks noGrp="1"/>
          </p:cNvSpPr>
          <p:nvPr>
            <p:ph idx="12"/>
          </p:nvPr>
        </p:nvSpPr>
        <p:spPr>
          <a:xfrm>
            <a:off x="6192865" y="1592263"/>
            <a:ext cx="5714370" cy="4608512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5" name="Untertitel 2"/>
          <p:cNvSpPr>
            <a:spLocks noGrp="1"/>
          </p:cNvSpPr>
          <p:nvPr>
            <p:ph type="subTitle" idx="13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2"/>
          <p:cNvSpPr>
            <a:spLocks noGrp="1"/>
          </p:cNvSpPr>
          <p:nvPr>
            <p:ph sz="quarter" idx="15"/>
          </p:nvPr>
        </p:nvSpPr>
        <p:spPr>
          <a:xfrm>
            <a:off x="1969014" y="2162175"/>
            <a:ext cx="9938221" cy="40386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1969014" y="1581149"/>
            <a:ext cx="9938221" cy="581025"/>
          </a:xfrm>
        </p:spPr>
        <p:txBody>
          <a:bodyPr>
            <a:normAutofit/>
          </a:bodyPr>
          <a:lstStyle>
            <a:lvl1pPr marL="179388" marR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 sz="1400" b="1"/>
            </a:lvl1pPr>
          </a:lstStyle>
          <a:p>
            <a:pPr lvl="0"/>
            <a:endParaRPr lang="de-DE" dirty="0"/>
          </a:p>
        </p:txBody>
      </p:sp>
      <p:sp>
        <p:nvSpPr>
          <p:cNvPr id="15" name="Inhaltsplatzhalter 10"/>
          <p:cNvSpPr>
            <a:spLocks noGrp="1"/>
          </p:cNvSpPr>
          <p:nvPr>
            <p:ph sz="quarter" idx="13"/>
          </p:nvPr>
        </p:nvSpPr>
        <p:spPr>
          <a:xfrm>
            <a:off x="287944" y="1592263"/>
            <a:ext cx="1488405" cy="4608512"/>
          </a:xfrm>
        </p:spPr>
        <p:txBody>
          <a:bodyPr vert="horz" lIns="0" tIns="36000" rIns="0" bIns="0" numCol="1" spcCol="396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lang="de-DE" sz="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movie 16: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0" y="1592265"/>
            <a:ext cx="12195175" cy="5265737"/>
          </a:xfrm>
          <a:solidFill>
            <a:schemeClr val="bg2"/>
          </a:solidFill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4" name="Rechteck 3"/>
          <p:cNvSpPr/>
          <p:nvPr userDrawn="1"/>
        </p:nvSpPr>
        <p:spPr>
          <a:xfrm>
            <a:off x="0" y="3"/>
            <a:ext cx="12195175" cy="15922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movie 4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0" y="3"/>
            <a:ext cx="12195175" cy="6857999"/>
          </a:xfrm>
          <a:solidFill>
            <a:schemeClr val="bg2"/>
          </a:solidFill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12195175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Rechteck 4"/>
          <p:cNvSpPr/>
          <p:nvPr userDrawn="1"/>
        </p:nvSpPr>
        <p:spPr>
          <a:xfrm>
            <a:off x="10226164" y="6200778"/>
            <a:ext cx="1969013" cy="65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 algn="ctr">
              <a:buClr>
                <a:schemeClr val="accent1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 userDrawn="1"/>
        </p:nvGrpSpPr>
        <p:grpSpPr bwMode="auto">
          <a:xfrm>
            <a:off x="0" y="0"/>
            <a:ext cx="12195175" cy="6858000"/>
            <a:chOff x="0" y="0"/>
            <a:chExt cx="576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5124" name="Picture 4" descr="ABB1ClaimL_rgb300_100mmLIGHT Kopi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7" y="1660"/>
              <a:ext cx="5031" cy="74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efaul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1" name="Picture 3" descr="ABB2logo 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97840" y="6392863"/>
            <a:ext cx="2394574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827" y="225425"/>
            <a:ext cx="11621408" cy="3602038"/>
          </a:xfrm>
          <a:prstGeom prst="rect">
            <a:avLst/>
          </a:prstGeom>
          <a:noFill/>
        </p:spPr>
      </p:pic>
      <p:sp>
        <p:nvSpPr>
          <p:cNvPr id="14" name="Titel 1"/>
          <p:cNvSpPr>
            <a:spLocks noGrp="1"/>
          </p:cNvSpPr>
          <p:nvPr>
            <p:ph type="ctrTitle"/>
          </p:nvPr>
        </p:nvSpPr>
        <p:spPr>
          <a:xfrm>
            <a:off x="287942" y="4181488"/>
            <a:ext cx="11619292" cy="2019289"/>
          </a:xfrm>
        </p:spPr>
        <p:txBody>
          <a:bodyPr lIns="14400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 smtClean="0"/>
          </a:p>
        </p:txBody>
      </p:sp>
      <p:sp>
        <p:nvSpPr>
          <p:cNvPr id="15" name="Untertitel 2"/>
          <p:cNvSpPr>
            <a:spLocks noGrp="1"/>
          </p:cNvSpPr>
          <p:nvPr>
            <p:ph type="subTitle" idx="1"/>
          </p:nvPr>
        </p:nvSpPr>
        <p:spPr>
          <a:xfrm>
            <a:off x="287942" y="4740195"/>
            <a:ext cx="11619292" cy="1460580"/>
          </a:xfrm>
        </p:spPr>
        <p:txBody>
          <a:bodyPr vert="horz" lIns="14400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4000" kern="1200" dirty="0">
                <a:solidFill>
                  <a:schemeClr val="accent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87942" y="3968750"/>
            <a:ext cx="11619292" cy="216000"/>
          </a:xfrm>
        </p:spPr>
        <p:txBody>
          <a:bodyPr vert="horz" lIns="144000" tIns="0" rIns="0" bIns="0" rtlCol="0" anchor="t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1200" b="1" kern="12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75" name="Picture 3" descr="ABB2logo 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97840" y="6392863"/>
            <a:ext cx="2394574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Bildplatzhalter 9"/>
          <p:cNvSpPr>
            <a:spLocks noGrp="1"/>
          </p:cNvSpPr>
          <p:nvPr>
            <p:ph type="pic" sz="quarter" idx="12"/>
          </p:nvPr>
        </p:nvSpPr>
        <p:spPr>
          <a:xfrm>
            <a:off x="285826" y="225426"/>
            <a:ext cx="11606587" cy="3598862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287942" y="4181488"/>
            <a:ext cx="11619292" cy="2019289"/>
          </a:xfrm>
        </p:spPr>
        <p:txBody>
          <a:bodyPr lIns="14400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 smtClean="0"/>
          </a:p>
        </p:txBody>
      </p:sp>
      <p:sp>
        <p:nvSpPr>
          <p:cNvPr id="13" name="Untertitel 2"/>
          <p:cNvSpPr>
            <a:spLocks noGrp="1"/>
          </p:cNvSpPr>
          <p:nvPr>
            <p:ph type="subTitle" idx="1"/>
          </p:nvPr>
        </p:nvSpPr>
        <p:spPr>
          <a:xfrm>
            <a:off x="287942" y="4740195"/>
            <a:ext cx="11619292" cy="1460580"/>
          </a:xfrm>
        </p:spPr>
        <p:txBody>
          <a:bodyPr vert="horz" lIns="14400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4000" kern="1200" dirty="0">
                <a:solidFill>
                  <a:schemeClr val="accent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87942" y="3968750"/>
            <a:ext cx="11619292" cy="216000"/>
          </a:xfrm>
        </p:spPr>
        <p:txBody>
          <a:bodyPr vert="horz" lIns="144000" tIns="0" rIns="0" bIns="0" rtlCol="0" anchor="t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1200" b="1" kern="12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099" name="Picture 3" descr="ABB2logo 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97840" y="6392863"/>
            <a:ext cx="2394574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287942" y="225425"/>
            <a:ext cx="11619292" cy="3970348"/>
          </a:xfrm>
        </p:spPr>
        <p:txBody>
          <a:bodyPr lIns="144000" tIns="144000" rIns="0" bIns="0" anchor="t">
            <a:normAutofit/>
          </a:bodyPr>
          <a:lstStyle>
            <a:lvl1pPr algn="l">
              <a:defRPr sz="5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87942" y="5254653"/>
            <a:ext cx="11619292" cy="203175"/>
          </a:xfrm>
        </p:spPr>
        <p:txBody>
          <a:bodyPr vert="horz" lIns="144000" tIns="0" rIns="0" bIns="0" rtlCol="0" anchor="t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1200" b="1" kern="12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Bildplatzhalter 9"/>
          <p:cNvSpPr>
            <a:spLocks noGrp="1"/>
          </p:cNvSpPr>
          <p:nvPr>
            <p:ph type="pic" sz="quarter" idx="12"/>
          </p:nvPr>
        </p:nvSpPr>
        <p:spPr>
          <a:xfrm>
            <a:off x="285827" y="225425"/>
            <a:ext cx="11621408" cy="359886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287942" y="4181488"/>
            <a:ext cx="11619292" cy="2019289"/>
          </a:xfrm>
        </p:spPr>
        <p:txBody>
          <a:bodyPr lIns="14400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287942" y="4740195"/>
            <a:ext cx="11619292" cy="1460580"/>
          </a:xfrm>
        </p:spPr>
        <p:txBody>
          <a:bodyPr vert="horz" lIns="14400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4000" kern="1200" dirty="0">
                <a:solidFill>
                  <a:schemeClr val="accent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Bildplatzhalter 9"/>
          <p:cNvSpPr>
            <a:spLocks noGrp="1"/>
          </p:cNvSpPr>
          <p:nvPr>
            <p:ph type="pic" sz="quarter" idx="12"/>
          </p:nvPr>
        </p:nvSpPr>
        <p:spPr>
          <a:xfrm>
            <a:off x="285827" y="225425"/>
            <a:ext cx="11621408" cy="3598863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287942" y="4181488"/>
            <a:ext cx="11619292" cy="2019289"/>
          </a:xfrm>
        </p:spPr>
        <p:txBody>
          <a:bodyPr lIns="14400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 smtClean="0"/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287942" y="4740195"/>
            <a:ext cx="11619292" cy="1460580"/>
          </a:xfrm>
        </p:spPr>
        <p:txBody>
          <a:bodyPr vert="horz" lIns="14400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4000" kern="1200" dirty="0">
                <a:solidFill>
                  <a:schemeClr val="accent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87942" y="225427"/>
            <a:ext cx="11619292" cy="5975351"/>
          </a:xfrm>
        </p:spPr>
        <p:txBody>
          <a:bodyPr vert="horz" lIns="144000" tIns="144000" rIns="0" bIns="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de-DE" sz="5400" kern="1200" dirty="0" smtClean="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1" name="Inhaltsplatzhalter 3"/>
          <p:cNvSpPr>
            <a:spLocks noGrp="1"/>
          </p:cNvSpPr>
          <p:nvPr>
            <p:ph sz="half" idx="2"/>
          </p:nvPr>
        </p:nvSpPr>
        <p:spPr>
          <a:xfrm>
            <a:off x="1969013" y="1592263"/>
            <a:ext cx="8257151" cy="4608512"/>
          </a:xfrm>
        </p:spPr>
        <p:txBody>
          <a:bodyPr>
            <a:normAutofit/>
          </a:bodyPr>
          <a:lstStyle>
            <a:lvl1pPr marL="179388" indent="-179388"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22" name="Inhaltsplatzhalter 3"/>
          <p:cNvSpPr>
            <a:spLocks noGrp="1"/>
          </p:cNvSpPr>
          <p:nvPr>
            <p:ph sz="half" idx="11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de-DE" dirty="0" smtClean="0"/>
          </a:p>
        </p:txBody>
      </p:sp>
      <p:sp>
        <p:nvSpPr>
          <p:cNvPr id="23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one pictur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1969013" y="1592266"/>
            <a:ext cx="8257151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4" name="Inhaltsplatzhalter 3"/>
          <p:cNvSpPr>
            <a:spLocks noGrp="1"/>
          </p:cNvSpPr>
          <p:nvPr>
            <p:ph sz="half" idx="10"/>
          </p:nvPr>
        </p:nvSpPr>
        <p:spPr>
          <a:xfrm>
            <a:off x="1969014" y="3968752"/>
            <a:ext cx="8257150" cy="22320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5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pictures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/>
          <p:cNvSpPr>
            <a:spLocks noGrp="1"/>
          </p:cNvSpPr>
          <p:nvPr>
            <p:ph sz="half" idx="2"/>
          </p:nvPr>
        </p:nvSpPr>
        <p:spPr>
          <a:xfrm>
            <a:off x="1969012" y="1592266"/>
            <a:ext cx="4029066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5" name="Inhaltsplatzhalter 3"/>
          <p:cNvSpPr>
            <a:spLocks noGrp="1"/>
          </p:cNvSpPr>
          <p:nvPr>
            <p:ph sz="half" idx="10"/>
          </p:nvPr>
        </p:nvSpPr>
        <p:spPr>
          <a:xfrm>
            <a:off x="1969014" y="3968752"/>
            <a:ext cx="8257150" cy="22320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6" name="Inhaltsplatzhalter 3"/>
          <p:cNvSpPr>
            <a:spLocks noGrp="1"/>
          </p:cNvSpPr>
          <p:nvPr>
            <p:ph sz="half" idx="11"/>
          </p:nvPr>
        </p:nvSpPr>
        <p:spPr>
          <a:xfrm>
            <a:off x="6192865" y="1592266"/>
            <a:ext cx="4033299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7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hree pictures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3"/>
          <p:cNvSpPr>
            <a:spLocks noGrp="1"/>
          </p:cNvSpPr>
          <p:nvPr>
            <p:ph sz="half" idx="2"/>
          </p:nvPr>
        </p:nvSpPr>
        <p:spPr>
          <a:xfrm>
            <a:off x="1969013" y="1592265"/>
            <a:ext cx="2635886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6" name="Inhaltsplatzhalter 3"/>
          <p:cNvSpPr>
            <a:spLocks noGrp="1"/>
          </p:cNvSpPr>
          <p:nvPr>
            <p:ph sz="half" idx="10"/>
          </p:nvPr>
        </p:nvSpPr>
        <p:spPr>
          <a:xfrm>
            <a:off x="1969014" y="3968750"/>
            <a:ext cx="8257150" cy="22320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7" name="Inhaltsplatzhalter 3"/>
          <p:cNvSpPr>
            <a:spLocks noGrp="1"/>
          </p:cNvSpPr>
          <p:nvPr>
            <p:ph sz="half" idx="11"/>
          </p:nvPr>
        </p:nvSpPr>
        <p:spPr>
          <a:xfrm>
            <a:off x="4779645" y="1592266"/>
            <a:ext cx="2635886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8" name="Inhaltsplatzhalter 3"/>
          <p:cNvSpPr>
            <a:spLocks noGrp="1"/>
          </p:cNvSpPr>
          <p:nvPr>
            <p:ph sz="half" idx="12"/>
          </p:nvPr>
        </p:nvSpPr>
        <p:spPr>
          <a:xfrm>
            <a:off x="7590276" y="1592265"/>
            <a:ext cx="2635886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9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1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2"/>
          <p:cNvSpPr>
            <a:spLocks noGrp="1"/>
          </p:cNvSpPr>
          <p:nvPr>
            <p:ph sz="half" idx="1"/>
          </p:nvPr>
        </p:nvSpPr>
        <p:spPr>
          <a:xfrm>
            <a:off x="1969014" y="1592263"/>
            <a:ext cx="4026947" cy="4608512"/>
          </a:xfrm>
        </p:spPr>
        <p:txBody>
          <a:bodyPr vert="horz" lIns="0" tIns="0" rIns="0" bIns="0" rtlCol="0">
            <a:normAutofit/>
          </a:bodyPr>
          <a:lstStyle>
            <a:lvl1pPr marL="179388" indent="-179388"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lang="de-DE" sz="18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</a:pPr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2" name="Inhaltsplatzhalter 3"/>
          <p:cNvSpPr>
            <a:spLocks noGrp="1"/>
          </p:cNvSpPr>
          <p:nvPr>
            <p:ph sz="half" idx="2"/>
          </p:nvPr>
        </p:nvSpPr>
        <p:spPr>
          <a:xfrm>
            <a:off x="6192865" y="1592266"/>
            <a:ext cx="4033299" cy="4608511"/>
          </a:xfrm>
        </p:spPr>
        <p:txBody>
          <a:bodyPr vert="horz" lIns="0" tIns="0" rIns="0" bIns="0" rtlCol="0">
            <a:normAutofit/>
          </a:bodyPr>
          <a:lstStyle>
            <a:lvl1pPr marL="179388" indent="-179388"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6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4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lang="de-DE" sz="18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</a:pPr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3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5" name="Untertitel 2"/>
          <p:cNvSpPr>
            <a:spLocks noGrp="1"/>
          </p:cNvSpPr>
          <p:nvPr>
            <p:ph type="subTitle" idx="15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pictures beside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1969013" y="1592266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4" name="Inhaltsplatzhalter 2"/>
          <p:cNvSpPr>
            <a:spLocks noGrp="1"/>
          </p:cNvSpPr>
          <p:nvPr>
            <p:ph idx="11"/>
          </p:nvPr>
        </p:nvSpPr>
        <p:spPr>
          <a:xfrm>
            <a:off x="1969013" y="3968753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5" name="Inhaltsplatzhalter 3"/>
          <p:cNvSpPr>
            <a:spLocks noGrp="1"/>
          </p:cNvSpPr>
          <p:nvPr>
            <p:ph sz="half" idx="2"/>
          </p:nvPr>
        </p:nvSpPr>
        <p:spPr>
          <a:xfrm>
            <a:off x="6197098" y="1592263"/>
            <a:ext cx="4029066" cy="46085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6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8" name="Untertitel 2"/>
          <p:cNvSpPr>
            <a:spLocks noGrp="1"/>
          </p:cNvSpPr>
          <p:nvPr>
            <p:ph type="subTitle" idx="15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1969013" y="1592266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6" name="Inhaltsplatzhalter 2"/>
          <p:cNvSpPr>
            <a:spLocks noGrp="1"/>
          </p:cNvSpPr>
          <p:nvPr>
            <p:ph idx="11"/>
          </p:nvPr>
        </p:nvSpPr>
        <p:spPr>
          <a:xfrm>
            <a:off x="1969013" y="3968753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7" name="Inhaltsplatzhalter 2"/>
          <p:cNvSpPr>
            <a:spLocks noGrp="1"/>
          </p:cNvSpPr>
          <p:nvPr>
            <p:ph idx="12"/>
          </p:nvPr>
        </p:nvSpPr>
        <p:spPr>
          <a:xfrm>
            <a:off x="6192861" y="1592266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8" name="Inhaltsplatzhalter 2"/>
          <p:cNvSpPr>
            <a:spLocks noGrp="1"/>
          </p:cNvSpPr>
          <p:nvPr>
            <p:ph idx="13"/>
          </p:nvPr>
        </p:nvSpPr>
        <p:spPr>
          <a:xfrm>
            <a:off x="6192861" y="3968753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9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1" name="Untertitel 2"/>
          <p:cNvSpPr>
            <a:spLocks noGrp="1"/>
          </p:cNvSpPr>
          <p:nvPr>
            <p:ph type="subTitle" idx="15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287942" y="1592263"/>
            <a:ext cx="11619292" cy="4608512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" name="Untertitel 2"/>
          <p:cNvSpPr>
            <a:spLocks noGrp="1"/>
          </p:cNvSpPr>
          <p:nvPr>
            <p:ph type="subTitle" idx="10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87942" y="225427"/>
            <a:ext cx="11619292" cy="5975351"/>
          </a:xfrm>
        </p:spPr>
        <p:txBody>
          <a:bodyPr vert="horz" lIns="144000" tIns="144000" rIns="0" bIns="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de-DE" sz="5400" kern="1200" dirty="0" smtClean="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287942" y="1592263"/>
            <a:ext cx="5714372" cy="4608512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3" name="Inhaltsplatzhalter 2"/>
          <p:cNvSpPr>
            <a:spLocks noGrp="1"/>
          </p:cNvSpPr>
          <p:nvPr>
            <p:ph idx="12"/>
          </p:nvPr>
        </p:nvSpPr>
        <p:spPr>
          <a:xfrm>
            <a:off x="6192865" y="1592263"/>
            <a:ext cx="5714370" cy="4608512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5" name="Untertitel 2"/>
          <p:cNvSpPr>
            <a:spLocks noGrp="1"/>
          </p:cNvSpPr>
          <p:nvPr>
            <p:ph type="subTitle" idx="13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2"/>
          <p:cNvSpPr>
            <a:spLocks noGrp="1"/>
          </p:cNvSpPr>
          <p:nvPr>
            <p:ph sz="quarter" idx="15"/>
          </p:nvPr>
        </p:nvSpPr>
        <p:spPr>
          <a:xfrm>
            <a:off x="1969014" y="2162175"/>
            <a:ext cx="9938221" cy="40386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1969014" y="1581149"/>
            <a:ext cx="9938221" cy="581025"/>
          </a:xfrm>
        </p:spPr>
        <p:txBody>
          <a:bodyPr>
            <a:normAutofit/>
          </a:bodyPr>
          <a:lstStyle>
            <a:lvl1pPr marL="179388" marR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 sz="1400" b="1"/>
            </a:lvl1pPr>
          </a:lstStyle>
          <a:p>
            <a:pPr lvl="0"/>
            <a:endParaRPr lang="de-DE" dirty="0"/>
          </a:p>
        </p:txBody>
      </p:sp>
      <p:sp>
        <p:nvSpPr>
          <p:cNvPr id="15" name="Inhaltsplatzhalter 10"/>
          <p:cNvSpPr>
            <a:spLocks noGrp="1"/>
          </p:cNvSpPr>
          <p:nvPr>
            <p:ph sz="quarter" idx="13"/>
          </p:nvPr>
        </p:nvSpPr>
        <p:spPr>
          <a:xfrm>
            <a:off x="287944" y="1592263"/>
            <a:ext cx="1488405" cy="4608512"/>
          </a:xfrm>
        </p:spPr>
        <p:txBody>
          <a:bodyPr vert="horz" lIns="0" tIns="36000" rIns="0" bIns="0" numCol="1" spcCol="396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lang="de-DE" sz="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movie 16: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0" y="1592265"/>
            <a:ext cx="12195175" cy="5265737"/>
          </a:xfrm>
          <a:solidFill>
            <a:schemeClr val="bg2"/>
          </a:solidFill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4" name="Rechteck 3"/>
          <p:cNvSpPr/>
          <p:nvPr userDrawn="1"/>
        </p:nvSpPr>
        <p:spPr>
          <a:xfrm>
            <a:off x="0" y="3"/>
            <a:ext cx="12195175" cy="15922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movie 4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0" y="3"/>
            <a:ext cx="12195175" cy="6857999"/>
          </a:xfrm>
          <a:solidFill>
            <a:schemeClr val="bg2"/>
          </a:solidFill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12195175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Rechteck 4"/>
          <p:cNvSpPr/>
          <p:nvPr userDrawn="1"/>
        </p:nvSpPr>
        <p:spPr>
          <a:xfrm>
            <a:off x="10226164" y="6200778"/>
            <a:ext cx="1969013" cy="65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 algn="ctr">
              <a:buClr>
                <a:schemeClr val="accent1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 userDrawn="1"/>
        </p:nvGrpSpPr>
        <p:grpSpPr bwMode="auto">
          <a:xfrm>
            <a:off x="0" y="0"/>
            <a:ext cx="12195175" cy="6858000"/>
            <a:chOff x="0" y="0"/>
            <a:chExt cx="576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5124" name="Picture 4" descr="ABB1ClaimL_rgb300_100mmLIGHT Kopi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7" y="1660"/>
              <a:ext cx="5031" cy="74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efaul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1" name="Picture 3" descr="ABB2logo 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97840" y="6392863"/>
            <a:ext cx="2394574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85827" y="225425"/>
            <a:ext cx="11621408" cy="3602038"/>
          </a:xfrm>
          <a:prstGeom prst="rect">
            <a:avLst/>
          </a:prstGeom>
          <a:noFill/>
        </p:spPr>
      </p:pic>
      <p:sp>
        <p:nvSpPr>
          <p:cNvPr id="14" name="Titel 1"/>
          <p:cNvSpPr>
            <a:spLocks noGrp="1"/>
          </p:cNvSpPr>
          <p:nvPr>
            <p:ph type="ctrTitle"/>
          </p:nvPr>
        </p:nvSpPr>
        <p:spPr>
          <a:xfrm>
            <a:off x="287942" y="4181488"/>
            <a:ext cx="11619292" cy="2019289"/>
          </a:xfrm>
        </p:spPr>
        <p:txBody>
          <a:bodyPr lIns="14400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 smtClean="0"/>
          </a:p>
        </p:txBody>
      </p:sp>
      <p:sp>
        <p:nvSpPr>
          <p:cNvPr id="15" name="Untertitel 2"/>
          <p:cNvSpPr>
            <a:spLocks noGrp="1"/>
          </p:cNvSpPr>
          <p:nvPr>
            <p:ph type="subTitle" idx="1"/>
          </p:nvPr>
        </p:nvSpPr>
        <p:spPr>
          <a:xfrm>
            <a:off x="287942" y="4740195"/>
            <a:ext cx="11619292" cy="1460580"/>
          </a:xfrm>
        </p:spPr>
        <p:txBody>
          <a:bodyPr vert="horz" lIns="14400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4000" kern="1200" dirty="0">
                <a:solidFill>
                  <a:schemeClr val="accent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87942" y="3968750"/>
            <a:ext cx="11619292" cy="216000"/>
          </a:xfrm>
        </p:spPr>
        <p:txBody>
          <a:bodyPr vert="horz" lIns="144000" tIns="0" rIns="0" bIns="0" rtlCol="0" anchor="t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1200" b="1" kern="12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75" name="Picture 3" descr="ABB2logo 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97840" y="6392863"/>
            <a:ext cx="2394574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Bildplatzhalter 9"/>
          <p:cNvSpPr>
            <a:spLocks noGrp="1"/>
          </p:cNvSpPr>
          <p:nvPr>
            <p:ph type="pic" sz="quarter" idx="12"/>
          </p:nvPr>
        </p:nvSpPr>
        <p:spPr>
          <a:xfrm>
            <a:off x="285826" y="225426"/>
            <a:ext cx="11606587" cy="3598862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ctrTitle"/>
          </p:nvPr>
        </p:nvSpPr>
        <p:spPr>
          <a:xfrm>
            <a:off x="287942" y="4181488"/>
            <a:ext cx="11619292" cy="2019289"/>
          </a:xfrm>
        </p:spPr>
        <p:txBody>
          <a:bodyPr lIns="14400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 smtClean="0"/>
          </a:p>
        </p:txBody>
      </p:sp>
      <p:sp>
        <p:nvSpPr>
          <p:cNvPr id="13" name="Untertitel 2"/>
          <p:cNvSpPr>
            <a:spLocks noGrp="1"/>
          </p:cNvSpPr>
          <p:nvPr>
            <p:ph type="subTitle" idx="1"/>
          </p:nvPr>
        </p:nvSpPr>
        <p:spPr>
          <a:xfrm>
            <a:off x="287942" y="4740195"/>
            <a:ext cx="11619292" cy="1460580"/>
          </a:xfrm>
        </p:spPr>
        <p:txBody>
          <a:bodyPr vert="horz" lIns="14400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4000" kern="1200" dirty="0">
                <a:solidFill>
                  <a:schemeClr val="accent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87942" y="3968750"/>
            <a:ext cx="11619292" cy="216000"/>
          </a:xfrm>
        </p:spPr>
        <p:txBody>
          <a:bodyPr vert="horz" lIns="144000" tIns="0" rIns="0" bIns="0" rtlCol="0" anchor="t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1200" b="1" kern="12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099" name="Picture 3" descr="ABB2logo 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497840" y="6392863"/>
            <a:ext cx="2394574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287942" y="225425"/>
            <a:ext cx="11619292" cy="3970348"/>
          </a:xfrm>
        </p:spPr>
        <p:txBody>
          <a:bodyPr lIns="144000" tIns="144000" rIns="0" bIns="0" anchor="t">
            <a:normAutofit/>
          </a:bodyPr>
          <a:lstStyle>
            <a:lvl1pPr algn="l">
              <a:defRPr sz="54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87942" y="5254653"/>
            <a:ext cx="11619292" cy="203175"/>
          </a:xfrm>
        </p:spPr>
        <p:txBody>
          <a:bodyPr vert="horz" lIns="144000" tIns="0" rIns="0" bIns="0" rtlCol="0" anchor="t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1200" b="1" kern="120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Bildplatzhalter 9"/>
          <p:cNvSpPr>
            <a:spLocks noGrp="1"/>
          </p:cNvSpPr>
          <p:nvPr>
            <p:ph type="pic" sz="quarter" idx="12"/>
          </p:nvPr>
        </p:nvSpPr>
        <p:spPr>
          <a:xfrm>
            <a:off x="285827" y="225425"/>
            <a:ext cx="11621408" cy="3598863"/>
          </a:xfrm>
        </p:spPr>
        <p:txBody>
          <a:bodyPr/>
          <a:lstStyle>
            <a:lvl1pPr>
              <a:buNone/>
              <a:defRPr/>
            </a:lvl1pPr>
          </a:lstStyle>
          <a:p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287942" y="4181488"/>
            <a:ext cx="11619292" cy="2019289"/>
          </a:xfrm>
        </p:spPr>
        <p:txBody>
          <a:bodyPr lIns="14400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 smtClean="0"/>
          </a:p>
        </p:txBody>
      </p:sp>
      <p:sp>
        <p:nvSpPr>
          <p:cNvPr id="10" name="Untertitel 2"/>
          <p:cNvSpPr>
            <a:spLocks noGrp="1"/>
          </p:cNvSpPr>
          <p:nvPr>
            <p:ph type="subTitle" idx="1"/>
          </p:nvPr>
        </p:nvSpPr>
        <p:spPr>
          <a:xfrm>
            <a:off x="287942" y="4740195"/>
            <a:ext cx="11619292" cy="1460580"/>
          </a:xfrm>
        </p:spPr>
        <p:txBody>
          <a:bodyPr vert="horz" lIns="144000" tIns="0" rIns="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4000" kern="1200" dirty="0">
                <a:solidFill>
                  <a:schemeClr val="accent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287942" y="225425"/>
            <a:ext cx="11619292" cy="59753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287942" y="225427"/>
            <a:ext cx="11619292" cy="5975351"/>
          </a:xfrm>
        </p:spPr>
        <p:txBody>
          <a:bodyPr vert="horz" lIns="144000" tIns="144000" rIns="0" bIns="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de-DE" sz="5400" kern="1200" dirty="0" smtClean="0">
                <a:solidFill>
                  <a:schemeClr val="accent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8915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rgbClr val="9A280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21" name="Inhaltsplatzhalter 3"/>
          <p:cNvSpPr>
            <a:spLocks noGrp="1"/>
          </p:cNvSpPr>
          <p:nvPr>
            <p:ph sz="half" idx="2"/>
          </p:nvPr>
        </p:nvSpPr>
        <p:spPr>
          <a:xfrm>
            <a:off x="1969013" y="1592263"/>
            <a:ext cx="8257151" cy="4608512"/>
          </a:xfrm>
        </p:spPr>
        <p:txBody>
          <a:bodyPr>
            <a:normAutofit/>
          </a:bodyPr>
          <a:lstStyle>
            <a:lvl1pPr marL="179388" indent="-179388">
              <a:buClr>
                <a:srgbClr val="BF4500"/>
              </a:buClr>
              <a:defRPr sz="1800"/>
            </a:lvl1pPr>
            <a:lvl2pPr>
              <a:buClr>
                <a:srgbClr val="BF4500"/>
              </a:buClr>
              <a:defRPr sz="1800"/>
            </a:lvl2pPr>
            <a:lvl3pPr>
              <a:buClr>
                <a:srgbClr val="BF4500"/>
              </a:buClr>
              <a:defRPr sz="1600"/>
            </a:lvl3pPr>
            <a:lvl4pPr>
              <a:buClr>
                <a:srgbClr val="BF4500"/>
              </a:buCl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22" name="Inhaltsplatzhalter 3"/>
          <p:cNvSpPr>
            <a:spLocks noGrp="1"/>
          </p:cNvSpPr>
          <p:nvPr>
            <p:ph sz="half" idx="11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smtClean="0"/>
              <a:t>Click to edit Master text styles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smtClean="0"/>
              <a:t>Second level</a:t>
            </a:r>
          </a:p>
        </p:txBody>
      </p:sp>
      <p:sp>
        <p:nvSpPr>
          <p:cNvPr id="23" name="Untertitel 2"/>
          <p:cNvSpPr>
            <a:spLocks noGrp="1"/>
          </p:cNvSpPr>
          <p:nvPr>
            <p:ph type="subTitle" idx="1"/>
          </p:nvPr>
        </p:nvSpPr>
        <p:spPr>
          <a:xfrm>
            <a:off x="48915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2800" kern="1200" dirty="0">
                <a:solidFill>
                  <a:srgbClr val="BF45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dirty="0" smtClean="0"/>
              <a:t>Click to edit Master subtitle style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1" name="Inhaltsplatzhalter 3"/>
          <p:cNvSpPr>
            <a:spLocks noGrp="1"/>
          </p:cNvSpPr>
          <p:nvPr>
            <p:ph sz="half" idx="2"/>
          </p:nvPr>
        </p:nvSpPr>
        <p:spPr>
          <a:xfrm>
            <a:off x="1969013" y="1592263"/>
            <a:ext cx="8257151" cy="4608512"/>
          </a:xfrm>
        </p:spPr>
        <p:txBody>
          <a:bodyPr>
            <a:normAutofit/>
          </a:bodyPr>
          <a:lstStyle>
            <a:lvl1pPr marL="179388" indent="-179388"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22" name="Inhaltsplatzhalter 3"/>
          <p:cNvSpPr>
            <a:spLocks noGrp="1"/>
          </p:cNvSpPr>
          <p:nvPr>
            <p:ph sz="half" idx="11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de-DE" dirty="0" smtClean="0"/>
          </a:p>
        </p:txBody>
      </p:sp>
      <p:sp>
        <p:nvSpPr>
          <p:cNvPr id="23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one pictur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1969013" y="1592266"/>
            <a:ext cx="8257151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4" name="Inhaltsplatzhalter 3"/>
          <p:cNvSpPr>
            <a:spLocks noGrp="1"/>
          </p:cNvSpPr>
          <p:nvPr>
            <p:ph sz="half" idx="10"/>
          </p:nvPr>
        </p:nvSpPr>
        <p:spPr>
          <a:xfrm>
            <a:off x="1969014" y="3968752"/>
            <a:ext cx="8257150" cy="22320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5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pictures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/>
          <p:cNvSpPr>
            <a:spLocks noGrp="1"/>
          </p:cNvSpPr>
          <p:nvPr>
            <p:ph sz="half" idx="2"/>
          </p:nvPr>
        </p:nvSpPr>
        <p:spPr>
          <a:xfrm>
            <a:off x="1969012" y="1592266"/>
            <a:ext cx="4029066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5" name="Inhaltsplatzhalter 3"/>
          <p:cNvSpPr>
            <a:spLocks noGrp="1"/>
          </p:cNvSpPr>
          <p:nvPr>
            <p:ph sz="half" idx="10"/>
          </p:nvPr>
        </p:nvSpPr>
        <p:spPr>
          <a:xfrm>
            <a:off x="1969014" y="3968752"/>
            <a:ext cx="8257150" cy="22320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6" name="Inhaltsplatzhalter 3"/>
          <p:cNvSpPr>
            <a:spLocks noGrp="1"/>
          </p:cNvSpPr>
          <p:nvPr>
            <p:ph sz="half" idx="11"/>
          </p:nvPr>
        </p:nvSpPr>
        <p:spPr>
          <a:xfrm>
            <a:off x="6192865" y="1592266"/>
            <a:ext cx="4033299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7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hree pictures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3"/>
          <p:cNvSpPr>
            <a:spLocks noGrp="1"/>
          </p:cNvSpPr>
          <p:nvPr>
            <p:ph sz="half" idx="2"/>
          </p:nvPr>
        </p:nvSpPr>
        <p:spPr>
          <a:xfrm>
            <a:off x="1969013" y="1592265"/>
            <a:ext cx="2635886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6" name="Inhaltsplatzhalter 3"/>
          <p:cNvSpPr>
            <a:spLocks noGrp="1"/>
          </p:cNvSpPr>
          <p:nvPr>
            <p:ph sz="half" idx="10"/>
          </p:nvPr>
        </p:nvSpPr>
        <p:spPr>
          <a:xfrm>
            <a:off x="1969014" y="3968750"/>
            <a:ext cx="8257150" cy="22320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7" name="Inhaltsplatzhalter 3"/>
          <p:cNvSpPr>
            <a:spLocks noGrp="1"/>
          </p:cNvSpPr>
          <p:nvPr>
            <p:ph sz="half" idx="11"/>
          </p:nvPr>
        </p:nvSpPr>
        <p:spPr>
          <a:xfrm>
            <a:off x="4779645" y="1592266"/>
            <a:ext cx="2635886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8" name="Inhaltsplatzhalter 3"/>
          <p:cNvSpPr>
            <a:spLocks noGrp="1"/>
          </p:cNvSpPr>
          <p:nvPr>
            <p:ph sz="half" idx="12"/>
          </p:nvPr>
        </p:nvSpPr>
        <p:spPr>
          <a:xfrm>
            <a:off x="7590276" y="1592265"/>
            <a:ext cx="2635886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 smtClean="0"/>
          </a:p>
        </p:txBody>
      </p:sp>
      <p:sp>
        <p:nvSpPr>
          <p:cNvPr id="19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1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2"/>
          <p:cNvSpPr>
            <a:spLocks noGrp="1"/>
          </p:cNvSpPr>
          <p:nvPr>
            <p:ph sz="half" idx="1"/>
          </p:nvPr>
        </p:nvSpPr>
        <p:spPr>
          <a:xfrm>
            <a:off x="1969014" y="1592263"/>
            <a:ext cx="4026947" cy="4608512"/>
          </a:xfrm>
        </p:spPr>
        <p:txBody>
          <a:bodyPr vert="horz" lIns="0" tIns="0" rIns="0" bIns="0" rtlCol="0">
            <a:normAutofit/>
          </a:bodyPr>
          <a:lstStyle>
            <a:lvl1pPr marL="179388" indent="-179388"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lang="de-DE" sz="18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</a:pPr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2" name="Inhaltsplatzhalter 3"/>
          <p:cNvSpPr>
            <a:spLocks noGrp="1"/>
          </p:cNvSpPr>
          <p:nvPr>
            <p:ph sz="half" idx="2"/>
          </p:nvPr>
        </p:nvSpPr>
        <p:spPr>
          <a:xfrm>
            <a:off x="6192865" y="1592266"/>
            <a:ext cx="4033299" cy="4608511"/>
          </a:xfrm>
        </p:spPr>
        <p:txBody>
          <a:bodyPr vert="horz" lIns="0" tIns="0" rIns="0" bIns="0" rtlCol="0">
            <a:normAutofit/>
          </a:bodyPr>
          <a:lstStyle>
            <a:lvl1pPr marL="179388" indent="-179388"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6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ts val="1100"/>
              </a:spcBef>
              <a:buClr>
                <a:schemeClr val="tx2"/>
              </a:buClr>
              <a:buFont typeface="Wingdings" pitchFamily="2" charset="2"/>
              <a:buChar char="§"/>
              <a:defRPr lang="de-DE" sz="14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lang="de-DE" sz="1800" b="1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</a:pPr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3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5" name="Untertitel 2"/>
          <p:cNvSpPr>
            <a:spLocks noGrp="1"/>
          </p:cNvSpPr>
          <p:nvPr>
            <p:ph type="subTitle" idx="15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pictures beside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2"/>
          <p:cNvSpPr>
            <a:spLocks noGrp="1"/>
          </p:cNvSpPr>
          <p:nvPr>
            <p:ph idx="1"/>
          </p:nvPr>
        </p:nvSpPr>
        <p:spPr>
          <a:xfrm>
            <a:off x="1969013" y="1592266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4" name="Inhaltsplatzhalter 2"/>
          <p:cNvSpPr>
            <a:spLocks noGrp="1"/>
          </p:cNvSpPr>
          <p:nvPr>
            <p:ph idx="11"/>
          </p:nvPr>
        </p:nvSpPr>
        <p:spPr>
          <a:xfrm>
            <a:off x="1969013" y="3968753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5" name="Inhaltsplatzhalter 3"/>
          <p:cNvSpPr>
            <a:spLocks noGrp="1"/>
          </p:cNvSpPr>
          <p:nvPr>
            <p:ph sz="half" idx="2"/>
          </p:nvPr>
        </p:nvSpPr>
        <p:spPr>
          <a:xfrm>
            <a:off x="6197098" y="1592263"/>
            <a:ext cx="4029066" cy="46085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6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8" name="Untertitel 2"/>
          <p:cNvSpPr>
            <a:spLocks noGrp="1"/>
          </p:cNvSpPr>
          <p:nvPr>
            <p:ph type="subTitle" idx="15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fou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2"/>
          <p:cNvSpPr>
            <a:spLocks noGrp="1"/>
          </p:cNvSpPr>
          <p:nvPr>
            <p:ph idx="1"/>
          </p:nvPr>
        </p:nvSpPr>
        <p:spPr>
          <a:xfrm>
            <a:off x="1969013" y="1592266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6" name="Inhaltsplatzhalter 2"/>
          <p:cNvSpPr>
            <a:spLocks noGrp="1"/>
          </p:cNvSpPr>
          <p:nvPr>
            <p:ph idx="11"/>
          </p:nvPr>
        </p:nvSpPr>
        <p:spPr>
          <a:xfrm>
            <a:off x="1969013" y="3968753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7" name="Inhaltsplatzhalter 2"/>
          <p:cNvSpPr>
            <a:spLocks noGrp="1"/>
          </p:cNvSpPr>
          <p:nvPr>
            <p:ph idx="12"/>
          </p:nvPr>
        </p:nvSpPr>
        <p:spPr>
          <a:xfrm>
            <a:off x="6192861" y="1592266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8" name="Inhaltsplatzhalter 2"/>
          <p:cNvSpPr>
            <a:spLocks noGrp="1"/>
          </p:cNvSpPr>
          <p:nvPr>
            <p:ph idx="13"/>
          </p:nvPr>
        </p:nvSpPr>
        <p:spPr>
          <a:xfrm>
            <a:off x="6192861" y="3968753"/>
            <a:ext cx="4033302" cy="2232025"/>
          </a:xfrm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9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1" name="Untertitel 2"/>
          <p:cNvSpPr>
            <a:spLocks noGrp="1"/>
          </p:cNvSpPr>
          <p:nvPr>
            <p:ph type="subTitle" idx="15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287942" y="1592263"/>
            <a:ext cx="11619292" cy="4608512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2" name="Untertitel 2"/>
          <p:cNvSpPr>
            <a:spLocks noGrp="1"/>
          </p:cNvSpPr>
          <p:nvPr>
            <p:ph type="subTitle" idx="10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287942" y="1592263"/>
            <a:ext cx="5714372" cy="4608512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3" name="Inhaltsplatzhalter 2"/>
          <p:cNvSpPr>
            <a:spLocks noGrp="1"/>
          </p:cNvSpPr>
          <p:nvPr>
            <p:ph idx="12"/>
          </p:nvPr>
        </p:nvSpPr>
        <p:spPr>
          <a:xfrm>
            <a:off x="6192865" y="1592263"/>
            <a:ext cx="5714370" cy="4608512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5" name="Untertitel 2"/>
          <p:cNvSpPr>
            <a:spLocks noGrp="1"/>
          </p:cNvSpPr>
          <p:nvPr>
            <p:ph type="subTitle" idx="13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2"/>
          <p:cNvSpPr>
            <a:spLocks noGrp="1"/>
          </p:cNvSpPr>
          <p:nvPr>
            <p:ph sz="quarter" idx="15"/>
          </p:nvPr>
        </p:nvSpPr>
        <p:spPr>
          <a:xfrm>
            <a:off x="1969014" y="2162175"/>
            <a:ext cx="9938221" cy="40386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/>
          </p:nvPr>
        </p:nvSpPr>
        <p:spPr>
          <a:xfrm>
            <a:off x="1969014" y="1581149"/>
            <a:ext cx="9938221" cy="581025"/>
          </a:xfrm>
        </p:spPr>
        <p:txBody>
          <a:bodyPr>
            <a:normAutofit/>
          </a:bodyPr>
          <a:lstStyle>
            <a:lvl1pPr marL="179388" marR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pitchFamily="2" charset="2"/>
              <a:buNone/>
              <a:tabLst/>
              <a:defRPr sz="1400" b="1"/>
            </a:lvl1pPr>
          </a:lstStyle>
          <a:p>
            <a:pPr lvl="0"/>
            <a:endParaRPr lang="de-DE" dirty="0"/>
          </a:p>
        </p:txBody>
      </p:sp>
      <p:sp>
        <p:nvSpPr>
          <p:cNvPr id="15" name="Inhaltsplatzhalter 10"/>
          <p:cNvSpPr>
            <a:spLocks noGrp="1"/>
          </p:cNvSpPr>
          <p:nvPr>
            <p:ph sz="quarter" idx="13"/>
          </p:nvPr>
        </p:nvSpPr>
        <p:spPr>
          <a:xfrm>
            <a:off x="287944" y="1592263"/>
            <a:ext cx="1488405" cy="4608512"/>
          </a:xfrm>
        </p:spPr>
        <p:txBody>
          <a:bodyPr vert="horz" lIns="0" tIns="36000" rIns="0" bIns="0" numCol="1" spcCol="396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lang="de-DE" sz="9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one pictur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3"/>
          <p:cNvSpPr>
            <a:spLocks noGrp="1"/>
          </p:cNvSpPr>
          <p:nvPr>
            <p:ph sz="half" idx="2"/>
          </p:nvPr>
        </p:nvSpPr>
        <p:spPr>
          <a:xfrm>
            <a:off x="1969013" y="1592266"/>
            <a:ext cx="8257151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Inhaltsplatzhalter 3"/>
          <p:cNvSpPr>
            <a:spLocks noGrp="1"/>
          </p:cNvSpPr>
          <p:nvPr>
            <p:ph sz="half" idx="10"/>
          </p:nvPr>
        </p:nvSpPr>
        <p:spPr>
          <a:xfrm>
            <a:off x="1969014" y="3968752"/>
            <a:ext cx="8257150" cy="22320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en-US" smtClean="0"/>
              <a:t>Click to edit Master text styles</a:t>
            </a:r>
          </a:p>
          <a:p>
            <a:pPr marL="179388" marR="0" lvl="1" indent="-179388" algn="l" defTabSz="9144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en-US" smtClean="0"/>
              <a:t>Second level</a:t>
            </a:r>
          </a:p>
          <a:p>
            <a:pPr marL="179388" marR="0" lvl="2" indent="-179388" algn="l" defTabSz="9144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en-US" smtClean="0"/>
              <a:t>Third level</a:t>
            </a:r>
          </a:p>
          <a:p>
            <a:pPr marL="179388" marR="0" lvl="3" indent="-179388" algn="l" defTabSz="9144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en-US" smtClean="0"/>
              <a:t>Fourth level</a:t>
            </a:r>
          </a:p>
          <a:p>
            <a:pPr marL="179388" marR="0" lvl="4" indent="-179388" algn="l" defTabSz="914400" rtl="0" eaLnBrk="1" fontAlgn="auto" latinLnBrk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5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movie 16: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0" y="1592265"/>
            <a:ext cx="12195175" cy="5265737"/>
          </a:xfrm>
          <a:solidFill>
            <a:schemeClr val="bg2"/>
          </a:solidFill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  <p:sp>
        <p:nvSpPr>
          <p:cNvPr id="4" name="Rechteck 3"/>
          <p:cNvSpPr/>
          <p:nvPr userDrawn="1"/>
        </p:nvSpPr>
        <p:spPr>
          <a:xfrm>
            <a:off x="0" y="3"/>
            <a:ext cx="12195175" cy="159226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movie 4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0" y="3"/>
            <a:ext cx="12195175" cy="6857999"/>
          </a:xfrm>
          <a:solidFill>
            <a:schemeClr val="bg2"/>
          </a:solidFill>
        </p:spPr>
        <p:txBody>
          <a:bodyPr/>
          <a:lstStyle>
            <a:lvl1pPr>
              <a:buClr>
                <a:schemeClr val="accent1"/>
              </a:buClr>
              <a:buNone/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12195175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Rechteck 4"/>
          <p:cNvSpPr/>
          <p:nvPr userDrawn="1"/>
        </p:nvSpPr>
        <p:spPr>
          <a:xfrm>
            <a:off x="10226164" y="6200778"/>
            <a:ext cx="1969013" cy="6572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80975" algn="ctr">
              <a:buClr>
                <a:schemeClr val="accent1"/>
              </a:buClr>
              <a:buFont typeface="Wingdings" pitchFamily="2" charset="2"/>
              <a:buChar char="§"/>
            </a:pPr>
            <a:endParaRPr lang="de-DE" dirty="0" smtClean="0">
              <a:solidFill>
                <a:schemeClr val="tx1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 userDrawn="1"/>
        </p:nvGrpSpPr>
        <p:grpSpPr bwMode="auto">
          <a:xfrm>
            <a:off x="0" y="0"/>
            <a:ext cx="12195175" cy="6858000"/>
            <a:chOff x="0" y="0"/>
            <a:chExt cx="576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pic>
          <p:nvPicPr>
            <p:cNvPr id="5124" name="Picture 4" descr="ABB1ClaimL_rgb300_100mmLIGHT Kopie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7" y="1660"/>
              <a:ext cx="5031" cy="74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wo pictures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/>
          <p:cNvSpPr>
            <a:spLocks noGrp="1"/>
          </p:cNvSpPr>
          <p:nvPr>
            <p:ph sz="half" idx="2"/>
          </p:nvPr>
        </p:nvSpPr>
        <p:spPr>
          <a:xfrm>
            <a:off x="1969012" y="1592266"/>
            <a:ext cx="4029066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Inhaltsplatzhalter 3"/>
          <p:cNvSpPr>
            <a:spLocks noGrp="1"/>
          </p:cNvSpPr>
          <p:nvPr>
            <p:ph sz="half" idx="10"/>
          </p:nvPr>
        </p:nvSpPr>
        <p:spPr>
          <a:xfrm>
            <a:off x="1969014" y="3968752"/>
            <a:ext cx="8257150" cy="223202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6" name="Inhaltsplatzhalter 3"/>
          <p:cNvSpPr>
            <a:spLocks noGrp="1"/>
          </p:cNvSpPr>
          <p:nvPr>
            <p:ph sz="half" idx="11"/>
          </p:nvPr>
        </p:nvSpPr>
        <p:spPr>
          <a:xfrm>
            <a:off x="6192865" y="1592266"/>
            <a:ext cx="4033299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9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hree pictures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3"/>
          <p:cNvSpPr>
            <a:spLocks noGrp="1"/>
          </p:cNvSpPr>
          <p:nvPr>
            <p:ph sz="half" idx="2"/>
          </p:nvPr>
        </p:nvSpPr>
        <p:spPr>
          <a:xfrm>
            <a:off x="1969013" y="1592265"/>
            <a:ext cx="2635886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Inhaltsplatzhalter 3"/>
          <p:cNvSpPr>
            <a:spLocks noGrp="1"/>
          </p:cNvSpPr>
          <p:nvPr>
            <p:ph sz="half" idx="10"/>
          </p:nvPr>
        </p:nvSpPr>
        <p:spPr>
          <a:xfrm>
            <a:off x="1969014" y="3968750"/>
            <a:ext cx="8257150" cy="22320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17" name="Inhaltsplatzhalter 3"/>
          <p:cNvSpPr>
            <a:spLocks noGrp="1"/>
          </p:cNvSpPr>
          <p:nvPr>
            <p:ph sz="half" idx="11"/>
          </p:nvPr>
        </p:nvSpPr>
        <p:spPr>
          <a:xfrm>
            <a:off x="4779645" y="1592266"/>
            <a:ext cx="2635886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Inhaltsplatzhalter 3"/>
          <p:cNvSpPr>
            <a:spLocks noGrp="1"/>
          </p:cNvSpPr>
          <p:nvPr>
            <p:ph sz="half" idx="12"/>
          </p:nvPr>
        </p:nvSpPr>
        <p:spPr>
          <a:xfrm>
            <a:off x="7590276" y="1592265"/>
            <a:ext cx="2635886" cy="2232025"/>
          </a:xfrm>
        </p:spPr>
        <p:txBody>
          <a:bodyPr/>
          <a:lstStyle>
            <a:lvl1pPr>
              <a:buNone/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Inhaltsplatzhalter 3"/>
          <p:cNvSpPr>
            <a:spLocks noGrp="1"/>
          </p:cNvSpPr>
          <p:nvPr>
            <p:ph sz="half" idx="14"/>
          </p:nvPr>
        </p:nvSpPr>
        <p:spPr>
          <a:xfrm>
            <a:off x="287944" y="1592263"/>
            <a:ext cx="1488405" cy="4608512"/>
          </a:xfrm>
        </p:spPr>
        <p:txBody>
          <a:bodyPr lIns="0" tIns="36000" rIns="0" bIns="0" numCol="1" spcCol="396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+mj-lt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12195175" cy="1161899"/>
          </a:xfrm>
        </p:spPr>
        <p:txBody>
          <a:bodyPr vert="horz" lIns="187200" tIns="313200" rIns="21600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baseline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21" name="Untertitel 2"/>
          <p:cNvSpPr>
            <a:spLocks noGrp="1"/>
          </p:cNvSpPr>
          <p:nvPr>
            <p:ph type="subTitle" idx="1"/>
          </p:nvPr>
        </p:nvSpPr>
        <p:spPr>
          <a:xfrm>
            <a:off x="0" y="694802"/>
            <a:ext cx="12195175" cy="467099"/>
          </a:xfrm>
        </p:spPr>
        <p:txBody>
          <a:bodyPr vert="horz" lIns="187200" tIns="0" rIns="216000" bIns="0" rtlCol="0" anchor="t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9388" lvl="0" indent="-179388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subtitle style</a:t>
            </a:r>
            <a:endParaRPr lang="de-DE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DE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87941" y="6200776"/>
            <a:ext cx="1681070" cy="657224"/>
          </a:xfrm>
          <a:prstGeom prst="rect">
            <a:avLst/>
          </a:prstGeom>
        </p:spPr>
        <p:txBody>
          <a:bodyPr vert="horz" lIns="0" tIns="0" rIns="0" bIns="198000" rtlCol="0" anchor="b" anchorCtr="0"/>
          <a:lstStyle>
            <a:lvl1pPr marL="0" algn="l" defTabSz="914400" rtl="0" eaLnBrk="1" latinLnBrk="0" hangingPunct="1">
              <a:defRPr lang="de-DE" sz="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ABB Group</a:t>
            </a:r>
          </a:p>
          <a:p>
            <a:endParaRPr lang="en-US" dirty="0" smtClean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12195175" cy="1127462"/>
          </a:xfrm>
          <a:prstGeom prst="rect">
            <a:avLst/>
          </a:prstGeom>
        </p:spPr>
        <p:txBody>
          <a:bodyPr vert="horz" lIns="187200" tIns="313200" rIns="216000" bIns="0" rtlCol="0" anchor="t" anchorCtr="0">
            <a:no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69013" y="1592264"/>
            <a:ext cx="8257151" cy="46085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027" name="Picture 3" descr="ABB2logo RGB"/>
          <p:cNvPicPr>
            <a:picLocks noChangeAspect="1" noChangeArrowheads="1"/>
          </p:cNvPicPr>
          <p:nvPr/>
        </p:nvPicPr>
        <p:blipFill>
          <a:blip r:embed="rId20"/>
          <a:srcRect l="62511"/>
          <a:stretch>
            <a:fillRect/>
          </a:stretch>
        </p:blipFill>
        <p:spPr bwMode="auto">
          <a:xfrm>
            <a:off x="11256223" y="6392863"/>
            <a:ext cx="674012" cy="252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277333" y="6568157"/>
            <a:ext cx="790725" cy="1088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algn="l" defTabSz="914400" rtl="0" eaLnBrk="1" latinLnBrk="0" hangingPunct="1">
              <a:defRPr lang="de-DE" sz="6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224746" y="6569121"/>
            <a:ext cx="598181" cy="1088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algn="l" defTabSz="914400" rtl="0" eaLnBrk="1" latinLnBrk="0" hangingPunct="1">
              <a:defRPr lang="de-DE" sz="6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de-DE" dirty="0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68" r:id="rId3"/>
    <p:sldLayoutId id="2147483782" r:id="rId4"/>
    <p:sldLayoutId id="2147483783" r:id="rId5"/>
    <p:sldLayoutId id="2147483664" r:id="rId6"/>
    <p:sldLayoutId id="2147483662" r:id="rId7"/>
    <p:sldLayoutId id="2147483663" r:id="rId8"/>
    <p:sldLayoutId id="2147483661" r:id="rId9"/>
    <p:sldLayoutId id="2147483652" r:id="rId10"/>
    <p:sldLayoutId id="2147483659" r:id="rId11"/>
    <p:sldLayoutId id="2147483669" r:id="rId12"/>
    <p:sldLayoutId id="2147483660" r:id="rId13"/>
    <p:sldLayoutId id="2147483777" r:id="rId14"/>
    <p:sldLayoutId id="2147483722" r:id="rId15"/>
    <p:sldLayoutId id="2147483665" r:id="rId16"/>
    <p:sldLayoutId id="2147483666" r:id="rId17"/>
    <p:sldLayoutId id="2147483657" r:id="rId1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2800" kern="1200" baseline="0" dirty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79388" indent="-179388" algn="l" defTabSz="914400" rtl="0" eaLnBrk="1" latinLnBrk="0" hangingPunct="1">
        <a:spcBef>
          <a:spcPts val="1100"/>
        </a:spcBef>
        <a:buClr>
          <a:schemeClr val="tx2"/>
        </a:buClr>
        <a:buSzPct val="7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8650" indent="-171450" algn="l" defTabSz="914400" rtl="0" eaLnBrk="1" latinLnBrk="0" hangingPunct="1">
        <a:spcBef>
          <a:spcPts val="1100"/>
        </a:spcBef>
        <a:buClr>
          <a:schemeClr val="tx2"/>
        </a:buClr>
        <a:buSzPct val="7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4738" indent="-160338" algn="l" defTabSz="914400" rtl="0" eaLnBrk="1" latinLnBrk="0" hangingPunct="1">
        <a:spcBef>
          <a:spcPts val="1100"/>
        </a:spcBef>
        <a:buClr>
          <a:schemeClr val="tx2"/>
        </a:buClr>
        <a:buSzPct val="70000"/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24000" marR="0" indent="-152400" algn="l" defTabSz="914400" rtl="0" eaLnBrk="1" fontAlgn="auto" latinLnBrk="0" hangingPunct="1">
        <a:lnSpc>
          <a:spcPct val="100000"/>
        </a:lnSpc>
        <a:spcBef>
          <a:spcPts val="1100"/>
        </a:spcBef>
        <a:spcAft>
          <a:spcPts val="0"/>
        </a:spcAft>
        <a:buClr>
          <a:schemeClr val="tx2"/>
        </a:buClr>
        <a:buSzPct val="7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0" marR="0" indent="0" algn="l" defTabSz="914400" rtl="0" eaLnBrk="1" fontAlgn="auto" latinLnBrk="0" hangingPunct="1">
        <a:lnSpc>
          <a:spcPct val="100000"/>
        </a:lnSpc>
        <a:spcBef>
          <a:spcPts val="1100"/>
        </a:spcBef>
        <a:spcAft>
          <a:spcPts val="0"/>
        </a:spcAft>
        <a:buClr>
          <a:schemeClr val="accent1"/>
        </a:buClr>
        <a:buSzPct val="70000"/>
        <a:buFontTx/>
        <a:buNone/>
        <a:tabLst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87941" y="6200776"/>
            <a:ext cx="1681070" cy="657224"/>
          </a:xfrm>
          <a:prstGeom prst="rect">
            <a:avLst/>
          </a:prstGeom>
        </p:spPr>
        <p:txBody>
          <a:bodyPr vert="horz" lIns="0" tIns="0" rIns="0" bIns="198000" rtlCol="0" anchor="b" anchorCtr="0"/>
          <a:lstStyle>
            <a:lvl1pPr marL="0" algn="l" defTabSz="914400" rtl="0" eaLnBrk="1" latinLnBrk="0" hangingPunct="1">
              <a:defRPr lang="de-DE" sz="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ABB Group</a:t>
            </a:r>
          </a:p>
          <a:p>
            <a:endParaRPr lang="en-US" dirty="0" smtClean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12195175" cy="1127462"/>
          </a:xfrm>
          <a:prstGeom prst="rect">
            <a:avLst/>
          </a:prstGeom>
        </p:spPr>
        <p:txBody>
          <a:bodyPr vert="horz" lIns="187200" tIns="313200" rIns="216000" bIns="0" rtlCol="0" anchor="t" anchorCtr="0">
            <a:no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69013" y="1592264"/>
            <a:ext cx="8257151" cy="46085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027" name="Picture 3" descr="ABB2logo RGB"/>
          <p:cNvPicPr>
            <a:picLocks noChangeAspect="1" noChangeArrowheads="1"/>
          </p:cNvPicPr>
          <p:nvPr/>
        </p:nvPicPr>
        <p:blipFill>
          <a:blip r:embed="rId20"/>
          <a:srcRect l="62511"/>
          <a:stretch>
            <a:fillRect/>
          </a:stretch>
        </p:blipFill>
        <p:spPr bwMode="auto">
          <a:xfrm>
            <a:off x="10994713" y="6392863"/>
            <a:ext cx="8977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277333" y="6568157"/>
            <a:ext cx="790725" cy="1088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algn="l" defTabSz="914400" rtl="0" eaLnBrk="1" latinLnBrk="0" hangingPunct="1">
              <a:defRPr lang="de-DE" sz="6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224746" y="6569121"/>
            <a:ext cx="598181" cy="1088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algn="l" defTabSz="914400" rtl="0" eaLnBrk="1" latinLnBrk="0" hangingPunct="1">
              <a:defRPr lang="de-DE" sz="6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de-DE" dirty="0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  <p:sldLayoutId id="2147483801" r:id="rId17"/>
    <p:sldLayoutId id="2147483802" r:id="rId1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2800" kern="1200" baseline="0" dirty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79388" indent="-179388" algn="l" defTabSz="914400" rtl="0" eaLnBrk="1" latinLnBrk="0" hangingPunct="1">
        <a:spcBef>
          <a:spcPts val="1100"/>
        </a:spcBef>
        <a:buClr>
          <a:schemeClr val="tx2"/>
        </a:buClr>
        <a:buSzPct val="7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8650" indent="-171450" algn="l" defTabSz="914400" rtl="0" eaLnBrk="1" latinLnBrk="0" hangingPunct="1">
        <a:spcBef>
          <a:spcPts val="1100"/>
        </a:spcBef>
        <a:buClr>
          <a:schemeClr val="tx2"/>
        </a:buClr>
        <a:buSzPct val="7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4738" indent="-160338" algn="l" defTabSz="914400" rtl="0" eaLnBrk="1" latinLnBrk="0" hangingPunct="1">
        <a:spcBef>
          <a:spcPts val="1100"/>
        </a:spcBef>
        <a:buClr>
          <a:schemeClr val="tx2"/>
        </a:buClr>
        <a:buSzPct val="70000"/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24000" marR="0" indent="-152400" algn="l" defTabSz="914400" rtl="0" eaLnBrk="1" fontAlgn="auto" latinLnBrk="0" hangingPunct="1">
        <a:lnSpc>
          <a:spcPct val="100000"/>
        </a:lnSpc>
        <a:spcBef>
          <a:spcPts val="1100"/>
        </a:spcBef>
        <a:spcAft>
          <a:spcPts val="0"/>
        </a:spcAft>
        <a:buClr>
          <a:schemeClr val="tx2"/>
        </a:buClr>
        <a:buSzPct val="7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0" marR="0" indent="0" algn="l" defTabSz="914400" rtl="0" eaLnBrk="1" fontAlgn="auto" latinLnBrk="0" hangingPunct="1">
        <a:lnSpc>
          <a:spcPct val="100000"/>
        </a:lnSpc>
        <a:spcBef>
          <a:spcPts val="1100"/>
        </a:spcBef>
        <a:spcAft>
          <a:spcPts val="0"/>
        </a:spcAft>
        <a:buClr>
          <a:schemeClr val="accent1"/>
        </a:buClr>
        <a:buSzPct val="70000"/>
        <a:buFontTx/>
        <a:buNone/>
        <a:tabLst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87941" y="6200776"/>
            <a:ext cx="1681070" cy="657224"/>
          </a:xfrm>
          <a:prstGeom prst="rect">
            <a:avLst/>
          </a:prstGeom>
        </p:spPr>
        <p:txBody>
          <a:bodyPr vert="horz" lIns="0" tIns="0" rIns="0" bIns="198000" rtlCol="0" anchor="b" anchorCtr="0"/>
          <a:lstStyle>
            <a:lvl1pPr marL="0" algn="l" defTabSz="914400" rtl="0" eaLnBrk="1" latinLnBrk="0" hangingPunct="1">
              <a:defRPr lang="de-DE" sz="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ABB Group</a:t>
            </a:r>
          </a:p>
          <a:p>
            <a:endParaRPr lang="en-US" dirty="0" smtClean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12195175" cy="1127462"/>
          </a:xfrm>
          <a:prstGeom prst="rect">
            <a:avLst/>
          </a:prstGeom>
        </p:spPr>
        <p:txBody>
          <a:bodyPr vert="horz" lIns="187200" tIns="313200" rIns="216000" bIns="0" rtlCol="0" anchor="t" anchorCtr="0">
            <a:no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69013" y="1592264"/>
            <a:ext cx="8257151" cy="46085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027" name="Picture 3" descr="ABB2logo RGB"/>
          <p:cNvPicPr>
            <a:picLocks noChangeAspect="1" noChangeArrowheads="1"/>
          </p:cNvPicPr>
          <p:nvPr/>
        </p:nvPicPr>
        <p:blipFill>
          <a:blip r:embed="rId20"/>
          <a:srcRect l="62511"/>
          <a:stretch>
            <a:fillRect/>
          </a:stretch>
        </p:blipFill>
        <p:spPr bwMode="auto">
          <a:xfrm>
            <a:off x="10994713" y="6392863"/>
            <a:ext cx="8977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277333" y="6568157"/>
            <a:ext cx="790725" cy="1088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algn="l" defTabSz="914400" rtl="0" eaLnBrk="1" latinLnBrk="0" hangingPunct="1">
              <a:defRPr lang="de-DE" sz="6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224746" y="6569121"/>
            <a:ext cx="598181" cy="1088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algn="l" defTabSz="914400" rtl="0" eaLnBrk="1" latinLnBrk="0" hangingPunct="1">
              <a:defRPr lang="de-DE" sz="6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de-DE" dirty="0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  <p:sldLayoutId id="2147483821" r:id="rId1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2800" kern="1200" baseline="0" dirty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79388" indent="-179388" algn="l" defTabSz="914400" rtl="0" eaLnBrk="1" latinLnBrk="0" hangingPunct="1">
        <a:spcBef>
          <a:spcPts val="1100"/>
        </a:spcBef>
        <a:buClr>
          <a:schemeClr val="tx2"/>
        </a:buClr>
        <a:buSzPct val="7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8650" indent="-171450" algn="l" defTabSz="914400" rtl="0" eaLnBrk="1" latinLnBrk="0" hangingPunct="1">
        <a:spcBef>
          <a:spcPts val="1100"/>
        </a:spcBef>
        <a:buClr>
          <a:schemeClr val="tx2"/>
        </a:buClr>
        <a:buSzPct val="7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4738" indent="-160338" algn="l" defTabSz="914400" rtl="0" eaLnBrk="1" latinLnBrk="0" hangingPunct="1">
        <a:spcBef>
          <a:spcPts val="1100"/>
        </a:spcBef>
        <a:buClr>
          <a:schemeClr val="tx2"/>
        </a:buClr>
        <a:buSzPct val="70000"/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24000" marR="0" indent="-152400" algn="l" defTabSz="914400" rtl="0" eaLnBrk="1" fontAlgn="auto" latinLnBrk="0" hangingPunct="1">
        <a:lnSpc>
          <a:spcPct val="100000"/>
        </a:lnSpc>
        <a:spcBef>
          <a:spcPts val="1100"/>
        </a:spcBef>
        <a:spcAft>
          <a:spcPts val="0"/>
        </a:spcAft>
        <a:buClr>
          <a:schemeClr val="tx2"/>
        </a:buClr>
        <a:buSzPct val="7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0" marR="0" indent="0" algn="l" defTabSz="914400" rtl="0" eaLnBrk="1" fontAlgn="auto" latinLnBrk="0" hangingPunct="1">
        <a:lnSpc>
          <a:spcPct val="100000"/>
        </a:lnSpc>
        <a:spcBef>
          <a:spcPts val="1100"/>
        </a:spcBef>
        <a:spcAft>
          <a:spcPts val="0"/>
        </a:spcAft>
        <a:buClr>
          <a:schemeClr val="accent1"/>
        </a:buClr>
        <a:buSzPct val="70000"/>
        <a:buFontTx/>
        <a:buNone/>
        <a:tabLst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>
          <a:xfrm>
            <a:off x="287941" y="6200776"/>
            <a:ext cx="1681070" cy="657224"/>
          </a:xfrm>
          <a:prstGeom prst="rect">
            <a:avLst/>
          </a:prstGeom>
        </p:spPr>
        <p:txBody>
          <a:bodyPr vert="horz" lIns="0" tIns="0" rIns="0" bIns="198000" rtlCol="0" anchor="b" anchorCtr="0"/>
          <a:lstStyle>
            <a:lvl1pPr marL="0" algn="l" defTabSz="914400" rtl="0" eaLnBrk="1" latinLnBrk="0" hangingPunct="1">
              <a:defRPr lang="de-DE" sz="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ABB Group</a:t>
            </a:r>
          </a:p>
          <a:p>
            <a:endParaRPr lang="en-US" dirty="0" smtClean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12195175" cy="1127462"/>
          </a:xfrm>
          <a:prstGeom prst="rect">
            <a:avLst/>
          </a:prstGeom>
        </p:spPr>
        <p:txBody>
          <a:bodyPr vert="horz" lIns="187200" tIns="313200" rIns="216000" bIns="0" rtlCol="0" anchor="t" anchorCtr="0">
            <a:noAutofit/>
          </a:bodyPr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969013" y="1592264"/>
            <a:ext cx="8257151" cy="46085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1027" name="Picture 3" descr="ABB2logo RGB"/>
          <p:cNvPicPr>
            <a:picLocks noChangeAspect="1" noChangeArrowheads="1"/>
          </p:cNvPicPr>
          <p:nvPr/>
        </p:nvPicPr>
        <p:blipFill>
          <a:blip r:embed="rId20"/>
          <a:srcRect l="62511"/>
          <a:stretch>
            <a:fillRect/>
          </a:stretch>
        </p:blipFill>
        <p:spPr bwMode="auto">
          <a:xfrm>
            <a:off x="10994713" y="6392863"/>
            <a:ext cx="8977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277333" y="6568157"/>
            <a:ext cx="790725" cy="1088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algn="l" defTabSz="914400" rtl="0" eaLnBrk="1" latinLnBrk="0" hangingPunct="1">
              <a:defRPr lang="de-DE" sz="6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smtClean="0"/>
              <a:t>Month DD, Year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1224746" y="6569121"/>
            <a:ext cx="598181" cy="10887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marL="0" algn="l" defTabSz="914400" rtl="0" eaLnBrk="1" latinLnBrk="0" hangingPunct="1">
              <a:defRPr lang="de-DE" sz="6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de-DE" dirty="0" smtClean="0"/>
              <a:t>| Slide </a:t>
            </a:r>
            <a:fld id="{CF363E95-653D-48D7-8EB0-A81FED805B5F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  <p:sldLayoutId id="2147483840" r:id="rId18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2800" kern="1200" baseline="0" dirty="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79388" indent="-179388" algn="l" defTabSz="914400" rtl="0" eaLnBrk="1" latinLnBrk="0" hangingPunct="1">
        <a:spcBef>
          <a:spcPts val="1100"/>
        </a:spcBef>
        <a:buClr>
          <a:schemeClr val="tx2"/>
        </a:buClr>
        <a:buSzPct val="7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8650" indent="-171450" algn="l" defTabSz="914400" rtl="0" eaLnBrk="1" latinLnBrk="0" hangingPunct="1">
        <a:spcBef>
          <a:spcPts val="1100"/>
        </a:spcBef>
        <a:buClr>
          <a:schemeClr val="tx2"/>
        </a:buClr>
        <a:buSzPct val="70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4738" indent="-160338" algn="l" defTabSz="914400" rtl="0" eaLnBrk="1" latinLnBrk="0" hangingPunct="1">
        <a:spcBef>
          <a:spcPts val="1100"/>
        </a:spcBef>
        <a:buClr>
          <a:schemeClr val="tx2"/>
        </a:buClr>
        <a:buSzPct val="70000"/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24000" marR="0" indent="-152400" algn="l" defTabSz="914400" rtl="0" eaLnBrk="1" fontAlgn="auto" latinLnBrk="0" hangingPunct="1">
        <a:lnSpc>
          <a:spcPct val="100000"/>
        </a:lnSpc>
        <a:spcBef>
          <a:spcPts val="1100"/>
        </a:spcBef>
        <a:spcAft>
          <a:spcPts val="0"/>
        </a:spcAft>
        <a:buClr>
          <a:schemeClr val="tx2"/>
        </a:buClr>
        <a:buSzPct val="70000"/>
        <a:buFont typeface="Wingdings" pitchFamily="2" charset="2"/>
        <a:buChar char="§"/>
        <a:tabLst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0" marR="0" indent="0" algn="l" defTabSz="914400" rtl="0" eaLnBrk="1" fontAlgn="auto" latinLnBrk="0" hangingPunct="1">
        <a:lnSpc>
          <a:spcPct val="100000"/>
        </a:lnSpc>
        <a:spcBef>
          <a:spcPts val="1100"/>
        </a:spcBef>
        <a:spcAft>
          <a:spcPts val="0"/>
        </a:spcAft>
        <a:buClr>
          <a:schemeClr val="accent1"/>
        </a:buClr>
        <a:buSzPct val="70000"/>
        <a:buFontTx/>
        <a:buNone/>
        <a:tabLst/>
        <a:defRPr sz="18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Relationship Id="rId5" Type="http://schemas.openxmlformats.org/officeDocument/2006/relationships/image" Target="../media/image16.png"/><Relationship Id="rId4" Type="http://schemas.openxmlformats.org/officeDocument/2006/relationships/hyperlink" Target="ExtendedWarranty_2015120900000001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hyperlink" Target="http://new.abb.com/low-voltage/service/service-breakers-switches" TargetMode="External"/><Relationship Id="rId5" Type="http://schemas.openxmlformats.org/officeDocument/2006/relationships/hyperlink" Target="http://new.abb.com/low-voltage/low-voltage-products" TargetMode="External"/><Relationship Id="rId4" Type="http://schemas.openxmlformats.org/officeDocument/2006/relationships/hyperlink" Target="http://www.abb.com/ProductGuide/Alphabetical.asp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image" Target="../media/image6.png"/><Relationship Id="rId4" Type="http://schemas.openxmlformats.org/officeDocument/2006/relationships/hyperlink" Target="https://abbextendedwarranty.azurewebsites.ne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5" Type="http://schemas.openxmlformats.org/officeDocument/2006/relationships/image" Target="../media/image10.png"/><Relationship Id="rId4" Type="http://schemas.openxmlformats.org/officeDocument/2006/relationships/hyperlink" Target="http://new.abb.com/low-voltage/service/service-breakers-switches/replaceme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600" dirty="0" err="1" smtClean="0"/>
              <a:t>For</a:t>
            </a:r>
            <a:r>
              <a:rPr lang="de-DE" sz="3600" dirty="0" smtClean="0"/>
              <a:t> Low </a:t>
            </a:r>
            <a:r>
              <a:rPr lang="de-DE" sz="3600" dirty="0" err="1" smtClean="0"/>
              <a:t>Voltage</a:t>
            </a:r>
            <a:r>
              <a:rPr lang="de-DE" sz="3600" dirty="0" smtClean="0"/>
              <a:t> Circuit </a:t>
            </a:r>
            <a:r>
              <a:rPr lang="de-DE" sz="3600" dirty="0" err="1" smtClean="0"/>
              <a:t>Breakers</a:t>
            </a:r>
            <a:endParaRPr lang="de-DE" sz="36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Service </a:t>
            </a:r>
            <a:r>
              <a:rPr lang="de-DE" dirty="0" err="1" smtClean="0"/>
              <a:t>Product</a:t>
            </a:r>
            <a:r>
              <a:rPr lang="de-DE" dirty="0" smtClean="0"/>
              <a:t> </a:t>
            </a:r>
            <a:r>
              <a:rPr lang="de-DE" dirty="0"/>
              <a:t>Management, </a:t>
            </a:r>
            <a:r>
              <a:rPr lang="de-DE" dirty="0" err="1" smtClean="0"/>
              <a:t>December</a:t>
            </a:r>
            <a:r>
              <a:rPr lang="de-DE" dirty="0" smtClean="0"/>
              <a:t> 2015</a:t>
            </a:r>
            <a:endParaRPr lang="de-DE" dirty="0"/>
          </a:p>
        </p:txBody>
      </p:sp>
      <p:sp>
        <p:nvSpPr>
          <p:cNvPr id="7" name="Oval 6"/>
          <p:cNvSpPr/>
          <p:nvPr/>
        </p:nvSpPr>
        <p:spPr>
          <a:xfrm>
            <a:off x="2370443" y="-324417"/>
            <a:ext cx="7045269" cy="5064610"/>
          </a:xfrm>
          <a:prstGeom prst="ellipse">
            <a:avLst/>
          </a:prstGeom>
          <a:solidFill>
            <a:schemeClr val="bg1"/>
          </a:solidFill>
          <a:ln w="9525"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-179388" algn="ctr">
              <a:spcBef>
                <a:spcPts val="1100"/>
              </a:spcBef>
              <a:buClr>
                <a:schemeClr val="tx2"/>
              </a:buClr>
              <a:buSzPct val="70000"/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Extended </a:t>
            </a:r>
            <a:r>
              <a:rPr lang="de-DE" dirty="0" err="1" smtClean="0"/>
              <a:t>Warranty</a:t>
            </a:r>
            <a:endParaRPr lang="de-DE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921" y="692695"/>
            <a:ext cx="4515053" cy="2720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Warranty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2017926" y="1608716"/>
            <a:ext cx="8257151" cy="459205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/>
              <a:t>Product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b="1" dirty="0"/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Specify if you want to order:</a:t>
            </a:r>
          </a:p>
          <a:p>
            <a:pPr algn="just">
              <a:spcBef>
                <a:spcPts val="0"/>
              </a:spcBef>
            </a:pPr>
            <a:r>
              <a:rPr lang="en-US" dirty="0" smtClean="0"/>
              <a:t>a new circuit to be purchased with the warranty extension already included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n-US" dirty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algn="just">
              <a:spcBef>
                <a:spcPts val="0"/>
              </a:spcBef>
            </a:pPr>
            <a:r>
              <a:rPr lang="en-US" dirty="0" smtClean="0"/>
              <a:t>only the warranty extension </a:t>
            </a:r>
            <a:r>
              <a:rPr lang="en-US" dirty="0" smtClean="0"/>
              <a:t>(as </a:t>
            </a:r>
            <a:r>
              <a:rPr lang="en-US" dirty="0" smtClean="0"/>
              <a:t>the circuit breaker </a:t>
            </a:r>
            <a:r>
              <a:rPr lang="en-US" dirty="0" smtClean="0"/>
              <a:t>has already been purchased) In </a:t>
            </a:r>
            <a:r>
              <a:rPr lang="en-US" dirty="0" smtClean="0"/>
              <a:t>this case, a check is requested: digit the circuit breaker’s serial number:</a:t>
            </a:r>
          </a:p>
          <a:p>
            <a:pPr algn="just">
              <a:spcBef>
                <a:spcPts val="0"/>
              </a:spcBef>
            </a:pPr>
            <a:endParaRPr lang="en-US" dirty="0"/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Low Voltage Circuit Breakers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| Slide </a:t>
            </a:r>
            <a:fld id="{CF363E95-653D-48D7-8EB0-A81FED805B5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9011" y="1967887"/>
            <a:ext cx="8515350" cy="8286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/>
          <a:srcRect b="67000"/>
          <a:stretch/>
        </p:blipFill>
        <p:spPr>
          <a:xfrm>
            <a:off x="1869221" y="3527721"/>
            <a:ext cx="8467725" cy="108127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1092" y="5259904"/>
            <a:ext cx="8343985" cy="108246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815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Warranty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2017926" y="1608716"/>
            <a:ext cx="8257151" cy="459205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/>
              <a:t>Confirm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b="1" dirty="0"/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A summary of what you have chosen: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Accept the standard and general conditions to complete the registration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Low Voltage Circuit Breakers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| Slide </a:t>
            </a:r>
            <a:fld id="{CF363E95-653D-48D7-8EB0-A81FED805B5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5029" y="2020387"/>
            <a:ext cx="8315325" cy="657225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895029" y="3284984"/>
            <a:ext cx="9477375" cy="2047875"/>
            <a:chOff x="1895029" y="3284984"/>
            <a:chExt cx="9477375" cy="2047875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895029" y="3284984"/>
              <a:ext cx="9477375" cy="2047875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3865339" y="3553760"/>
              <a:ext cx="792088" cy="252939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1100"/>
                </a:spcBef>
                <a:buClr>
                  <a:schemeClr val="tx2"/>
                </a:buClr>
                <a:buSzPct val="70000"/>
              </a:pPr>
              <a:r>
                <a:rPr lang="en-US" sz="1000" dirty="0" smtClean="0">
                  <a:solidFill>
                    <a:schemeClr val="accent4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USER</a:t>
              </a:r>
              <a:endParaRPr lang="en-US" sz="1200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44404" y="5784911"/>
            <a:ext cx="3757311" cy="78324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415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Warranty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2017926" y="1608716"/>
            <a:ext cx="4321237" cy="459205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/>
              <a:t>email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You will receive an email with:</a:t>
            </a:r>
          </a:p>
          <a:p>
            <a:pPr algn="just">
              <a:spcBef>
                <a:spcPts val="0"/>
              </a:spcBef>
            </a:pPr>
            <a:r>
              <a:rPr lang="en-US" dirty="0" smtClean="0"/>
              <a:t>Summary of the application checked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The list of the </a:t>
            </a:r>
            <a:r>
              <a:rPr lang="en-US" b="1" dirty="0" smtClean="0"/>
              <a:t>circuit breaker(s) </a:t>
            </a:r>
            <a:r>
              <a:rPr lang="en-US" dirty="0" smtClean="0"/>
              <a:t>involved in the Extension of warranty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dirty="0" smtClean="0"/>
              <a:t>Extended Warranty Serial </a:t>
            </a:r>
            <a:r>
              <a:rPr lang="en-US" dirty="0" smtClean="0"/>
              <a:t>number(s) associated to the chosen circuit breaker(s)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The Registration code to activate the Extension of warranty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Low Voltage Circuit Breakers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| Slide </a:t>
            </a:r>
            <a:fld id="{CF363E95-653D-48D7-8EB0-A81FED805B5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smtClean="0"/>
          </a:p>
        </p:txBody>
      </p:sp>
      <p:pic>
        <p:nvPicPr>
          <p:cNvPr id="9" name="Picture 8">
            <a:hlinkClick r:id="rId4" action="ppaction://hlinkfile"/>
          </p:cNvPr>
          <p:cNvPicPr>
            <a:picLocks noChangeAspect="1"/>
          </p:cNvPicPr>
          <p:nvPr/>
        </p:nvPicPr>
        <p:blipFill rotWithShape="1">
          <a:blip r:embed="rId5"/>
          <a:srcRect l="3480" b="43083"/>
          <a:stretch/>
        </p:blipFill>
        <p:spPr>
          <a:xfrm>
            <a:off x="6580739" y="1856700"/>
            <a:ext cx="4989455" cy="36140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9823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Warranty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2017926" y="1608716"/>
            <a:ext cx="8544157" cy="459205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/>
              <a:t>Order</a:t>
            </a:r>
            <a:endParaRPr lang="en-US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You </a:t>
            </a:r>
            <a:r>
              <a:rPr lang="en-US" dirty="0" smtClean="0"/>
              <a:t>can now </a:t>
            </a:r>
            <a:r>
              <a:rPr lang="en-US" b="1" dirty="0" smtClean="0"/>
              <a:t>place an order </a:t>
            </a:r>
            <a:r>
              <a:rPr lang="en-US" dirty="0" smtClean="0"/>
              <a:t>with the </a:t>
            </a:r>
            <a:r>
              <a:rPr lang="en-US" dirty="0" smtClean="0"/>
              <a:t>Extended Warranty Part </a:t>
            </a:r>
            <a:r>
              <a:rPr lang="en-US" dirty="0" smtClean="0"/>
              <a:t>numbers indicated and the Registration </a:t>
            </a:r>
            <a:r>
              <a:rPr lang="en-US" dirty="0" smtClean="0"/>
              <a:t>code (as a note).</a:t>
            </a:r>
            <a:endParaRPr lang="en-US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Low Voltage Circuit Breakers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| Slide </a:t>
            </a:r>
            <a:fld id="{CF363E95-653D-48D7-8EB0-A81FED805B5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760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Warranty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2017926" y="1608716"/>
            <a:ext cx="8616165" cy="459205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/>
              <a:t>Benefits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/>
              <a:t>Extend the warranty extension up to 5 years grants </a:t>
            </a:r>
            <a:r>
              <a:rPr lang="en-US" b="1" dirty="0" smtClean="0"/>
              <a:t>:</a:t>
            </a:r>
            <a:endParaRPr lang="en-US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  <a:p>
            <a:pPr marL="171450" indent="-171450" algn="just">
              <a:spcBef>
                <a:spcPts val="0"/>
              </a:spcBef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Protection of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investment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spcBef>
                <a:spcPts val="0"/>
              </a:spcBef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Peace of mind</a:t>
            </a:r>
          </a:p>
          <a:p>
            <a:pPr marL="171450" indent="-171450" algn="just">
              <a:spcBef>
                <a:spcPts val="0"/>
              </a:spcBef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Partnership with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ABB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Low Voltage Circuit Breakers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| Slide </a:t>
            </a:r>
            <a:fld id="{CF363E95-653D-48D7-8EB0-A81FED805B5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smtClean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173" y="3140968"/>
            <a:ext cx="5351571" cy="322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2736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Warranty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Protect the investment up to 5 years!</a:t>
            </a: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 Voltage Breaker Standard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warranty lasts for 1 year since production.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ABB has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defined multiple-year programs to extend the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 Low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Voltage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Breaker standard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warranty up to 5 years: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+ 1 year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Free of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Charge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(with End users details)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+ 3 years  with an extra fee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+ 4 years  with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an extra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fee (with End users details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accessory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ordered mounted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the circuit breaker 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covered by the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warranty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Low Voltage Circuit Breakers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| Slide </a:t>
            </a:r>
            <a:fld id="{CF363E95-653D-48D7-8EB0-A81FED805B5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smtClean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787" y="3850589"/>
            <a:ext cx="3943587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Warranty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 to extension warranty has never been so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easy:</a:t>
            </a: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register yourself in the Warranty Extension tool and select the type of  warranty you need for your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 product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email is immediately sent to you with: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 number(s)</a:t>
            </a:r>
          </a:p>
          <a:p>
            <a:pPr algn="just">
              <a:spcBef>
                <a:spcPts val="0"/>
              </a:spcBef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Registration number to activate the extension of warranty</a:t>
            </a:r>
          </a:p>
          <a:p>
            <a:pPr algn="just">
              <a:spcBef>
                <a:spcPts val="0"/>
              </a:spcBef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Both of them are required during Extended Warranty ordering phase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Low Voltage Circuit Breakers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| Slide </a:t>
            </a:r>
            <a:fld id="{CF363E95-653D-48D7-8EB0-A81FED805B5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31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Warranty Tool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1969011" y="1530243"/>
            <a:ext cx="8881104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400" dirty="0" smtClean="0"/>
              <a:t>only </a:t>
            </a:r>
            <a:r>
              <a:rPr lang="en-US" sz="1400" dirty="0" smtClean="0"/>
              <a:t>+3 year of extra warranty (tot=4 years) is available at a </a:t>
            </a:r>
            <a:r>
              <a:rPr lang="en-US" sz="1400" dirty="0"/>
              <a:t>fee </a:t>
            </a:r>
            <a:r>
              <a:rPr lang="en-US" sz="1400" dirty="0" smtClean="0"/>
              <a:t>if </a:t>
            </a:r>
            <a:r>
              <a:rPr lang="en-US" sz="1400" dirty="0"/>
              <a:t>end user’s details (</a:t>
            </a:r>
            <a:r>
              <a:rPr lang="en-US" sz="1400" b="1" dirty="0"/>
              <a:t>Customer’s</a:t>
            </a:r>
            <a:r>
              <a:rPr lang="en-US" sz="1400" dirty="0"/>
              <a:t> </a:t>
            </a:r>
            <a:r>
              <a:rPr lang="en-US" sz="1400" b="1" dirty="0"/>
              <a:t>Name</a:t>
            </a:r>
            <a:r>
              <a:rPr lang="en-US" sz="1400" dirty="0"/>
              <a:t> </a:t>
            </a:r>
            <a:r>
              <a:rPr lang="en-US" sz="1400" dirty="0" smtClean="0"/>
              <a:t>and </a:t>
            </a:r>
            <a:r>
              <a:rPr lang="en-US" sz="1400" b="1" dirty="0" err="1" smtClean="0"/>
              <a:t>ite</a:t>
            </a:r>
            <a:r>
              <a:rPr lang="en-US" sz="1400" dirty="0" smtClean="0"/>
              <a:t> </a:t>
            </a:r>
            <a:r>
              <a:rPr lang="en-US" sz="1400" dirty="0"/>
              <a:t>details where the circuit breaker is or will be installed), </a:t>
            </a:r>
            <a:r>
              <a:rPr lang="en-US" sz="1400" dirty="0" smtClean="0"/>
              <a:t>are NOT specified: </a:t>
            </a: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endParaRPr lang="en-US" sz="1400" dirty="0" smtClean="0"/>
          </a:p>
          <a:p>
            <a:pPr>
              <a:spcBef>
                <a:spcPts val="0"/>
              </a:spcBef>
            </a:pPr>
            <a:r>
              <a:rPr lang="en-US" sz="1400" dirty="0" smtClean="0"/>
              <a:t>With </a:t>
            </a:r>
            <a:r>
              <a:rPr lang="en-US" sz="1400" dirty="0"/>
              <a:t>End User’s details </a:t>
            </a:r>
            <a:r>
              <a:rPr lang="en-US" sz="1400" dirty="0" smtClean="0"/>
              <a:t>(</a:t>
            </a:r>
            <a:r>
              <a:rPr lang="en-US" sz="1400" b="1" dirty="0" smtClean="0"/>
              <a:t>Customer’s</a:t>
            </a:r>
            <a:r>
              <a:rPr lang="en-US" sz="1400" dirty="0" smtClean="0"/>
              <a:t> </a:t>
            </a:r>
            <a:r>
              <a:rPr lang="en-US" sz="1400" b="1" dirty="0"/>
              <a:t>Name</a:t>
            </a:r>
            <a:r>
              <a:rPr lang="en-US" sz="1400" dirty="0"/>
              <a:t> and </a:t>
            </a:r>
            <a:r>
              <a:rPr lang="en-US" sz="1400" b="1" dirty="0"/>
              <a:t>Site</a:t>
            </a:r>
            <a:r>
              <a:rPr lang="en-US" sz="1400" dirty="0"/>
              <a:t> details where the circuit breaker is or will be installed), one extra year, </a:t>
            </a:r>
            <a:r>
              <a:rPr lang="en-US" sz="1400" u="sng" dirty="0"/>
              <a:t>free of charge</a:t>
            </a:r>
            <a:r>
              <a:rPr lang="en-US" sz="1400" dirty="0"/>
              <a:t>, is </a:t>
            </a:r>
            <a:r>
              <a:rPr lang="en-US" sz="1400" dirty="0" smtClean="0"/>
              <a:t>offered: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+ 1year (tot= 2 years)</a:t>
            </a:r>
          </a:p>
          <a:p>
            <a:pPr lvl="1">
              <a:spcBef>
                <a:spcPts val="0"/>
              </a:spcBef>
            </a:pPr>
            <a:r>
              <a:rPr lang="en-US" sz="1400" dirty="0" smtClean="0"/>
              <a:t>+ 4years (tot =5 years)</a:t>
            </a: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Low Voltage Circuit </a:t>
            </a:r>
            <a:r>
              <a:rPr lang="en-US" dirty="0" smtClean="0"/>
              <a:t>Breakers: Scenarios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| Slide </a:t>
            </a:r>
            <a:fld id="{CF363E95-653D-48D7-8EB0-A81FED805B5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smtClean="0"/>
          </a:p>
        </p:txBody>
      </p:sp>
      <p:grpSp>
        <p:nvGrpSpPr>
          <p:cNvPr id="150" name="Group 149"/>
          <p:cNvGrpSpPr/>
          <p:nvPr/>
        </p:nvGrpSpPr>
        <p:grpSpPr>
          <a:xfrm>
            <a:off x="1925068" y="2063045"/>
            <a:ext cx="9781130" cy="1354997"/>
            <a:chOff x="1716532" y="2683089"/>
            <a:chExt cx="10325268" cy="1463059"/>
          </a:xfrm>
        </p:grpSpPr>
        <p:sp>
          <p:nvSpPr>
            <p:cNvPr id="80" name="Rounded Rectangle 79"/>
            <p:cNvSpPr/>
            <p:nvPr/>
          </p:nvSpPr>
          <p:spPr>
            <a:xfrm>
              <a:off x="1716532" y="2683089"/>
              <a:ext cx="10325268" cy="1463059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9388" indent="-179388" algn="ctr">
                <a:spcBef>
                  <a:spcPts val="11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§"/>
              </a:pPr>
              <a:endPara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2394373" y="3199659"/>
              <a:ext cx="8856984" cy="838427"/>
              <a:chOff x="2394373" y="3199659"/>
              <a:chExt cx="8856984" cy="946489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>
                <a:off x="4165770" y="3199659"/>
                <a:ext cx="0" cy="946489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>
                <a:off x="5937167" y="3199659"/>
                <a:ext cx="0" cy="946489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2394373" y="3199659"/>
                <a:ext cx="0" cy="946489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7708564" y="3199659"/>
                <a:ext cx="0" cy="946489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/>
            </p:nvCxnSpPr>
            <p:spPr>
              <a:xfrm>
                <a:off x="9479961" y="3199659"/>
                <a:ext cx="0" cy="946489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/>
            </p:nvCxnSpPr>
            <p:spPr>
              <a:xfrm>
                <a:off x="11251357" y="3199659"/>
                <a:ext cx="0" cy="946489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TextBox 86"/>
            <p:cNvSpPr txBox="1"/>
            <p:nvPr/>
          </p:nvSpPr>
          <p:spPr>
            <a:xfrm>
              <a:off x="1913319" y="2791113"/>
              <a:ext cx="985110" cy="30416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algn="ctr">
                <a:spcBef>
                  <a:spcPts val="1100"/>
                </a:spcBef>
                <a:buClr>
                  <a:schemeClr val="tx2"/>
                </a:buClr>
                <a:buSzPct val="70000"/>
              </a:pPr>
              <a:r>
                <a:rPr lang="en-US" sz="1200" b="1" dirty="0" smtClean="0">
                  <a:latin typeface="Calibri" panose="020F0502020204030204" pitchFamily="34" charset="0"/>
                  <a:cs typeface="Arial" pitchFamily="34" charset="0"/>
                </a:rPr>
                <a:t>Delivery from Factory</a:t>
              </a:r>
              <a:endParaRPr lang="en-GB" sz="1200" b="1" dirty="0" smtClean="0"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60186" y="2780928"/>
              <a:ext cx="1008873" cy="324530"/>
            </a:xfrm>
            <a:prstGeom prst="rect">
              <a:avLst/>
            </a:prstGeom>
          </p:spPr>
          <p:txBody>
            <a:bodyPr vert="horz" wrap="square" lIns="0" tIns="0" rIns="0" bIns="0" rtlCol="0">
              <a:normAutofit fontScale="92500"/>
            </a:bodyPr>
            <a:lstStyle/>
            <a:p>
              <a:pPr algn="ctr">
                <a:lnSpc>
                  <a:spcPct val="120000"/>
                </a:lnSpc>
                <a:buClr>
                  <a:schemeClr val="tx2"/>
                </a:buClr>
                <a:buSzPct val="70000"/>
              </a:pPr>
              <a:r>
                <a:rPr lang="en-US" sz="1400" b="1" dirty="0" smtClean="0">
                  <a:latin typeface="Calibri" panose="020F0502020204030204" pitchFamily="34" charset="0"/>
                  <a:cs typeface="Arial" pitchFamily="34" charset="0"/>
                </a:rPr>
                <a:t>End of Year 1</a:t>
              </a:r>
              <a:endParaRPr lang="en-GB" sz="1400" b="1" dirty="0" smtClean="0"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8972076" y="2780928"/>
              <a:ext cx="1008873" cy="324530"/>
            </a:xfrm>
            <a:prstGeom prst="rect">
              <a:avLst/>
            </a:prstGeom>
          </p:spPr>
          <p:txBody>
            <a:bodyPr vert="horz" wrap="square" lIns="0" tIns="0" rIns="0" bIns="0" rtlCol="0">
              <a:normAutofit fontScale="92500"/>
            </a:bodyPr>
            <a:lstStyle/>
            <a:p>
              <a:pPr algn="ctr">
                <a:lnSpc>
                  <a:spcPct val="120000"/>
                </a:lnSpc>
                <a:buClr>
                  <a:schemeClr val="tx2"/>
                </a:buClr>
                <a:buSzPct val="70000"/>
              </a:pPr>
              <a:r>
                <a:rPr lang="en-US" sz="1400" b="1" dirty="0" smtClean="0">
                  <a:latin typeface="Calibri" panose="020F0502020204030204" pitchFamily="34" charset="0"/>
                  <a:cs typeface="Arial" pitchFamily="34" charset="0"/>
                </a:rPr>
                <a:t>End of Year 4</a:t>
              </a:r>
              <a:endParaRPr lang="en-GB" sz="1400" b="1" dirty="0" smtClean="0"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7201446" y="2780928"/>
              <a:ext cx="1008873" cy="324530"/>
            </a:xfrm>
            <a:prstGeom prst="rect">
              <a:avLst/>
            </a:prstGeom>
          </p:spPr>
          <p:txBody>
            <a:bodyPr vert="horz" wrap="square" lIns="0" tIns="0" rIns="0" bIns="0" rtlCol="0">
              <a:normAutofit fontScale="92500"/>
            </a:bodyPr>
            <a:lstStyle/>
            <a:p>
              <a:pPr algn="ctr">
                <a:lnSpc>
                  <a:spcPct val="120000"/>
                </a:lnSpc>
                <a:buClr>
                  <a:schemeClr val="tx2"/>
                </a:buClr>
                <a:buSzPct val="70000"/>
              </a:pPr>
              <a:r>
                <a:rPr lang="en-US" sz="1400" b="1" dirty="0" smtClean="0">
                  <a:latin typeface="Calibri" panose="020F0502020204030204" pitchFamily="34" charset="0"/>
                  <a:cs typeface="Arial" pitchFamily="34" charset="0"/>
                </a:rPr>
                <a:t>End of Year 3</a:t>
              </a:r>
              <a:endParaRPr lang="en-GB" sz="1400" b="1" dirty="0" smtClean="0"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430816" y="2780928"/>
              <a:ext cx="1008873" cy="324530"/>
            </a:xfrm>
            <a:prstGeom prst="rect">
              <a:avLst/>
            </a:prstGeom>
          </p:spPr>
          <p:txBody>
            <a:bodyPr vert="horz" wrap="square" lIns="0" tIns="0" rIns="0" bIns="0" rtlCol="0">
              <a:normAutofit fontScale="92500"/>
            </a:bodyPr>
            <a:lstStyle/>
            <a:p>
              <a:pPr algn="ctr">
                <a:lnSpc>
                  <a:spcPct val="120000"/>
                </a:lnSpc>
                <a:buClr>
                  <a:schemeClr val="tx2"/>
                </a:buClr>
                <a:buSzPct val="70000"/>
              </a:pPr>
              <a:r>
                <a:rPr lang="en-US" sz="1400" b="1" dirty="0" smtClean="0">
                  <a:latin typeface="Calibri" panose="020F0502020204030204" pitchFamily="34" charset="0"/>
                  <a:cs typeface="Arial" pitchFamily="34" charset="0"/>
                </a:rPr>
                <a:t>End of Year 2</a:t>
              </a:r>
              <a:endParaRPr lang="en-GB" sz="1400" b="1" dirty="0" smtClean="0"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0742708" y="2780928"/>
              <a:ext cx="1008873" cy="324530"/>
            </a:xfrm>
            <a:prstGeom prst="rect">
              <a:avLst/>
            </a:prstGeom>
          </p:spPr>
          <p:txBody>
            <a:bodyPr vert="horz" wrap="square" lIns="0" tIns="0" rIns="0" bIns="0" rtlCol="0">
              <a:normAutofit fontScale="92500"/>
            </a:bodyPr>
            <a:lstStyle/>
            <a:p>
              <a:pPr algn="ctr">
                <a:lnSpc>
                  <a:spcPct val="120000"/>
                </a:lnSpc>
                <a:buClr>
                  <a:schemeClr val="tx2"/>
                </a:buClr>
                <a:buSzPct val="70000"/>
              </a:pPr>
              <a:r>
                <a:rPr lang="en-US" sz="1400" b="1" dirty="0" smtClean="0">
                  <a:latin typeface="Calibri" panose="020F0502020204030204" pitchFamily="34" charset="0"/>
                  <a:cs typeface="Arial" pitchFamily="34" charset="0"/>
                </a:rPr>
                <a:t>End of Year 5</a:t>
              </a:r>
              <a:endParaRPr lang="en-GB" sz="1400" b="1" dirty="0" smtClean="0">
                <a:latin typeface="Calibri" panose="020F0502020204030204" pitchFamily="34" charset="0"/>
                <a:cs typeface="Arial" pitchFamily="34" charset="0"/>
              </a:endParaRPr>
            </a:p>
          </p:txBody>
        </p:sp>
        <p:grpSp>
          <p:nvGrpSpPr>
            <p:cNvPr id="94" name="Group 93"/>
            <p:cNvGrpSpPr/>
            <p:nvPr/>
          </p:nvGrpSpPr>
          <p:grpSpPr>
            <a:xfrm>
              <a:off x="2336703" y="3284986"/>
              <a:ext cx="7222698" cy="811398"/>
              <a:chOff x="943006" y="2752510"/>
              <a:chExt cx="7222698" cy="1033860"/>
            </a:xfrm>
          </p:grpSpPr>
          <p:grpSp>
            <p:nvGrpSpPr>
              <p:cNvPr id="107" name="Group 106"/>
              <p:cNvGrpSpPr/>
              <p:nvPr/>
            </p:nvGrpSpPr>
            <p:grpSpPr>
              <a:xfrm>
                <a:off x="943006" y="2752510"/>
                <a:ext cx="7222698" cy="145152"/>
                <a:chOff x="706191" y="2706731"/>
                <a:chExt cx="7222698" cy="145152"/>
              </a:xfrm>
            </p:grpSpPr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768995" y="2780928"/>
                  <a:ext cx="70855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5" name="Oval 114"/>
                <p:cNvSpPr/>
                <p:nvPr/>
              </p:nvSpPr>
              <p:spPr>
                <a:xfrm>
                  <a:off x="706191" y="2709973"/>
                  <a:ext cx="148609" cy="14191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179388" indent="-179388" algn="ctr">
                    <a:spcBef>
                      <a:spcPts val="11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§"/>
                  </a:pPr>
                  <a:endParaRPr lang="en-GB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6" name="Oval 115"/>
                <p:cNvSpPr/>
                <p:nvPr/>
              </p:nvSpPr>
              <p:spPr>
                <a:xfrm>
                  <a:off x="2464939" y="2709973"/>
                  <a:ext cx="148609" cy="14191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179388" indent="-179388" algn="ctr">
                    <a:spcBef>
                      <a:spcPts val="11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§"/>
                  </a:pPr>
                  <a:endParaRPr lang="en-GB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7780280" y="2706731"/>
                  <a:ext cx="148609" cy="14191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179388" indent="-179388" algn="ctr">
                    <a:spcBef>
                      <a:spcPts val="11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§"/>
                  </a:pPr>
                  <a:endParaRPr lang="en-GB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8" name="Group 107"/>
              <p:cNvGrpSpPr/>
              <p:nvPr/>
            </p:nvGrpSpPr>
            <p:grpSpPr>
              <a:xfrm>
                <a:off x="1005808" y="2885933"/>
                <a:ext cx="1759897" cy="900437"/>
                <a:chOff x="768993" y="2840154"/>
                <a:chExt cx="1759897" cy="900437"/>
              </a:xfrm>
            </p:grpSpPr>
            <p:cxnSp>
              <p:nvCxnSpPr>
                <p:cNvPr id="112" name="Straight Arrow Connector 111"/>
                <p:cNvCxnSpPr/>
                <p:nvPr/>
              </p:nvCxnSpPr>
              <p:spPr>
                <a:xfrm>
                  <a:off x="768993" y="3294176"/>
                  <a:ext cx="1759897" cy="0"/>
                </a:xfrm>
                <a:prstGeom prst="straightConnector1">
                  <a:avLst/>
                </a:prstGeom>
                <a:ln>
                  <a:solidFill>
                    <a:srgbClr val="7030A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3" name="TextBox 112"/>
                <p:cNvSpPr txBox="1"/>
                <p:nvPr/>
              </p:nvSpPr>
              <p:spPr>
                <a:xfrm>
                  <a:off x="1068058" y="2840154"/>
                  <a:ext cx="1213105" cy="900437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rgbClr val="7030A0"/>
                  </a:solidFill>
                </a:ln>
              </p:spPr>
              <p:txBody>
                <a:bodyPr vert="horz" wrap="square" lIns="0" tIns="0" rIns="0" bIns="0" rtlCol="0" anchor="ctr">
                  <a:noAutofit/>
                </a:bodyPr>
                <a:lstStyle/>
                <a:p>
                  <a:pPr algn="ctr">
                    <a:spcBef>
                      <a:spcPts val="1100"/>
                    </a:spcBef>
                    <a:buClr>
                      <a:schemeClr val="tx2"/>
                    </a:buClr>
                    <a:buSzPct val="70000"/>
                  </a:pPr>
                  <a:r>
                    <a:rPr lang="en-US" sz="1400" dirty="0" smtClean="0">
                      <a:latin typeface="Calibri" panose="020F0502020204030204" pitchFamily="34" charset="0"/>
                      <a:cs typeface="Arial" pitchFamily="34" charset="0"/>
                    </a:rPr>
                    <a:t>Standard factory warranty</a:t>
                  </a:r>
                  <a:endParaRPr lang="en-GB" sz="1400" dirty="0" smtClean="0">
                    <a:latin typeface="Calibri" panose="020F0502020204030204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09" name="Group 108"/>
              <p:cNvGrpSpPr/>
              <p:nvPr/>
            </p:nvGrpSpPr>
            <p:grpSpPr>
              <a:xfrm>
                <a:off x="2800682" y="2994134"/>
                <a:ext cx="5314190" cy="691641"/>
                <a:chOff x="-978199" y="2693538"/>
                <a:chExt cx="5314190" cy="691641"/>
              </a:xfrm>
            </p:grpSpPr>
            <p:cxnSp>
              <p:nvCxnSpPr>
                <p:cNvPr id="110" name="Straight Arrow Connector 109"/>
                <p:cNvCxnSpPr/>
                <p:nvPr/>
              </p:nvCxnSpPr>
              <p:spPr>
                <a:xfrm flipV="1">
                  <a:off x="-978199" y="3030491"/>
                  <a:ext cx="5314190" cy="17737"/>
                </a:xfrm>
                <a:prstGeom prst="straightConnector1">
                  <a:avLst/>
                </a:pr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1" name="TextBox 110"/>
                <p:cNvSpPr txBox="1"/>
                <p:nvPr/>
              </p:nvSpPr>
              <p:spPr>
                <a:xfrm>
                  <a:off x="793198" y="2693538"/>
                  <a:ext cx="1495021" cy="691641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txBody>
                <a:bodyPr vert="horz" wrap="square" lIns="0" tIns="0" rIns="0" bIns="0" rtlCol="0" anchor="ctr">
                  <a:noAutofit/>
                </a:bodyPr>
                <a:lstStyle/>
                <a:p>
                  <a:pPr algn="ctr">
                    <a:buClr>
                      <a:schemeClr val="tx2"/>
                    </a:buClr>
                    <a:buSzPct val="70000"/>
                  </a:pPr>
                  <a:r>
                    <a:rPr lang="en-US" sz="1400" dirty="0" smtClean="0">
                      <a:latin typeface="Calibri" panose="020F0502020204030204" pitchFamily="34" charset="0"/>
                      <a:cs typeface="Arial" pitchFamily="34" charset="0"/>
                    </a:rPr>
                    <a:t>3 years warranty</a:t>
                  </a:r>
                </a:p>
                <a:p>
                  <a:pPr algn="ctr">
                    <a:buClr>
                      <a:schemeClr val="tx2"/>
                    </a:buClr>
                    <a:buSzPct val="70000"/>
                  </a:pPr>
                  <a:r>
                    <a:rPr lang="en-US" sz="1400" dirty="0" smtClean="0">
                      <a:latin typeface="Calibri" panose="020F0502020204030204" pitchFamily="34" charset="0"/>
                      <a:cs typeface="Arial" pitchFamily="34" charset="0"/>
                    </a:rPr>
                    <a:t>at a cost</a:t>
                  </a:r>
                  <a:endParaRPr lang="en-GB" sz="1400" dirty="0" smtClean="0">
                    <a:latin typeface="Calibri" panose="020F0502020204030204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151" name="Group 150"/>
          <p:cNvGrpSpPr/>
          <p:nvPr/>
        </p:nvGrpSpPr>
        <p:grpSpPr>
          <a:xfrm>
            <a:off x="1925068" y="4582326"/>
            <a:ext cx="9781130" cy="2150874"/>
            <a:chOff x="1720533" y="3647208"/>
            <a:chExt cx="10325268" cy="2743801"/>
          </a:xfrm>
        </p:grpSpPr>
        <p:sp>
          <p:nvSpPr>
            <p:cNvPr id="152" name="Rounded Rectangle 151"/>
            <p:cNvSpPr/>
            <p:nvPr/>
          </p:nvSpPr>
          <p:spPr>
            <a:xfrm>
              <a:off x="1720533" y="3647208"/>
              <a:ext cx="10325268" cy="2743801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9388" indent="-179388" algn="ctr">
                <a:spcBef>
                  <a:spcPts val="11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§"/>
              </a:pPr>
              <a:endPara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3" name="Group 152"/>
            <p:cNvGrpSpPr/>
            <p:nvPr/>
          </p:nvGrpSpPr>
          <p:grpSpPr>
            <a:xfrm>
              <a:off x="2398374" y="4153055"/>
              <a:ext cx="8856984" cy="2021930"/>
              <a:chOff x="2562936" y="2055142"/>
              <a:chExt cx="8856984" cy="4051152"/>
            </a:xfrm>
          </p:grpSpPr>
          <p:cxnSp>
            <p:nvCxnSpPr>
              <p:cNvPr id="188" name="Straight Connector 187"/>
              <p:cNvCxnSpPr/>
              <p:nvPr/>
            </p:nvCxnSpPr>
            <p:spPr>
              <a:xfrm>
                <a:off x="4334333" y="2055142"/>
                <a:ext cx="0" cy="4051152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6105730" y="2055142"/>
                <a:ext cx="0" cy="4051152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>
              <a:xfrm>
                <a:off x="2562936" y="2055142"/>
                <a:ext cx="0" cy="4051152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>
              <a:xfrm>
                <a:off x="7877127" y="2055142"/>
                <a:ext cx="0" cy="4051152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>
              <a:xfrm>
                <a:off x="9648524" y="2055142"/>
                <a:ext cx="0" cy="4051152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>
              <a:xfrm>
                <a:off x="11419920" y="2055142"/>
                <a:ext cx="0" cy="4051152"/>
              </a:xfrm>
              <a:prstGeom prst="line">
                <a:avLst/>
              </a:prstGeom>
              <a:ln>
                <a:solidFill>
                  <a:schemeClr val="accent4">
                    <a:lumMod val="7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4" name="TextBox 153"/>
            <p:cNvSpPr txBox="1"/>
            <p:nvPr/>
          </p:nvSpPr>
          <p:spPr>
            <a:xfrm>
              <a:off x="1917320" y="3775719"/>
              <a:ext cx="985110" cy="387553"/>
            </a:xfrm>
            <a:prstGeom prst="rect">
              <a:avLst/>
            </a:prstGeom>
          </p:spPr>
          <p:txBody>
            <a:bodyPr vert="horz" wrap="square" lIns="0" tIns="0" rIns="0" bIns="0" rtlCol="0">
              <a:normAutofit fontScale="62500" lnSpcReduction="20000"/>
            </a:bodyPr>
            <a:lstStyle/>
            <a:p>
              <a:pPr algn="ctr">
                <a:spcBef>
                  <a:spcPts val="1100"/>
                </a:spcBef>
                <a:buClr>
                  <a:schemeClr val="tx2"/>
                </a:buClr>
                <a:buSzPct val="70000"/>
              </a:pPr>
              <a:r>
                <a:rPr lang="en-US" b="1" dirty="0" smtClean="0">
                  <a:latin typeface="Calibri" panose="020F0502020204030204" pitchFamily="34" charset="0"/>
                  <a:cs typeface="Arial" pitchFamily="34" charset="0"/>
                </a:rPr>
                <a:t>Delivery from Factory</a:t>
              </a:r>
              <a:endParaRPr lang="en-GB" b="1" dirty="0" smtClean="0"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3664187" y="3762741"/>
              <a:ext cx="1008873" cy="413508"/>
            </a:xfrm>
            <a:prstGeom prst="rect">
              <a:avLst/>
            </a:prstGeom>
          </p:spPr>
          <p:txBody>
            <a:bodyPr vert="horz" wrap="square" lIns="0" tIns="0" rIns="0" bIns="0" rtlCol="0">
              <a:normAutofit fontScale="92500"/>
            </a:bodyPr>
            <a:lstStyle/>
            <a:p>
              <a:pPr algn="ctr">
                <a:lnSpc>
                  <a:spcPct val="120000"/>
                </a:lnSpc>
                <a:buClr>
                  <a:schemeClr val="tx2"/>
                </a:buClr>
                <a:buSzPct val="70000"/>
              </a:pPr>
              <a:r>
                <a:rPr lang="en-US" sz="1400" b="1" dirty="0" smtClean="0">
                  <a:latin typeface="Calibri" panose="020F0502020204030204" pitchFamily="34" charset="0"/>
                  <a:cs typeface="Arial" pitchFamily="34" charset="0"/>
                </a:rPr>
                <a:t>End of Year 1</a:t>
              </a:r>
              <a:endParaRPr lang="en-GB" sz="1400" b="1" dirty="0" smtClean="0"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8976077" y="3762741"/>
              <a:ext cx="1008873" cy="413508"/>
            </a:xfrm>
            <a:prstGeom prst="rect">
              <a:avLst/>
            </a:prstGeom>
          </p:spPr>
          <p:txBody>
            <a:bodyPr vert="horz" wrap="square" lIns="0" tIns="0" rIns="0" bIns="0" rtlCol="0">
              <a:normAutofit fontScale="92500"/>
            </a:bodyPr>
            <a:lstStyle/>
            <a:p>
              <a:pPr algn="ctr">
                <a:lnSpc>
                  <a:spcPct val="120000"/>
                </a:lnSpc>
                <a:buClr>
                  <a:schemeClr val="tx2"/>
                </a:buClr>
                <a:buSzPct val="70000"/>
              </a:pPr>
              <a:r>
                <a:rPr lang="en-US" sz="1400" b="1" dirty="0" smtClean="0">
                  <a:latin typeface="Calibri" panose="020F0502020204030204" pitchFamily="34" charset="0"/>
                  <a:cs typeface="Arial" pitchFamily="34" charset="0"/>
                </a:rPr>
                <a:t>End of Year 4</a:t>
              </a:r>
              <a:endParaRPr lang="en-GB" sz="1400" b="1" dirty="0" smtClean="0"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7205447" y="3762741"/>
              <a:ext cx="1008873" cy="413508"/>
            </a:xfrm>
            <a:prstGeom prst="rect">
              <a:avLst/>
            </a:prstGeom>
          </p:spPr>
          <p:txBody>
            <a:bodyPr vert="horz" wrap="square" lIns="0" tIns="0" rIns="0" bIns="0" rtlCol="0">
              <a:normAutofit fontScale="92500"/>
            </a:bodyPr>
            <a:lstStyle/>
            <a:p>
              <a:pPr algn="ctr">
                <a:lnSpc>
                  <a:spcPct val="120000"/>
                </a:lnSpc>
                <a:buClr>
                  <a:schemeClr val="tx2"/>
                </a:buClr>
                <a:buSzPct val="70000"/>
              </a:pPr>
              <a:r>
                <a:rPr lang="en-US" sz="1400" b="1" dirty="0" smtClean="0">
                  <a:latin typeface="Calibri" panose="020F0502020204030204" pitchFamily="34" charset="0"/>
                  <a:cs typeface="Arial" pitchFamily="34" charset="0"/>
                </a:rPr>
                <a:t>End of Year 3</a:t>
              </a:r>
              <a:endParaRPr lang="en-GB" sz="1400" b="1" dirty="0" smtClean="0"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5434817" y="3762741"/>
              <a:ext cx="1008873" cy="413508"/>
            </a:xfrm>
            <a:prstGeom prst="rect">
              <a:avLst/>
            </a:prstGeom>
          </p:spPr>
          <p:txBody>
            <a:bodyPr vert="horz" wrap="square" lIns="0" tIns="0" rIns="0" bIns="0" rtlCol="0">
              <a:normAutofit fontScale="92500"/>
            </a:bodyPr>
            <a:lstStyle/>
            <a:p>
              <a:pPr algn="ctr">
                <a:lnSpc>
                  <a:spcPct val="120000"/>
                </a:lnSpc>
                <a:buClr>
                  <a:schemeClr val="tx2"/>
                </a:buClr>
                <a:buSzPct val="70000"/>
              </a:pPr>
              <a:r>
                <a:rPr lang="en-US" sz="1400" b="1" dirty="0" smtClean="0">
                  <a:latin typeface="Calibri" panose="020F0502020204030204" pitchFamily="34" charset="0"/>
                  <a:cs typeface="Arial" pitchFamily="34" charset="0"/>
                </a:rPr>
                <a:t>End of Year 2</a:t>
              </a:r>
              <a:endParaRPr lang="en-GB" sz="1400" b="1" dirty="0" smtClean="0">
                <a:latin typeface="Calibri" panose="020F0502020204030204" pitchFamily="34" charset="0"/>
                <a:cs typeface="Arial" pitchFamily="34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10746709" y="3762741"/>
              <a:ext cx="1008873" cy="413508"/>
            </a:xfrm>
            <a:prstGeom prst="rect">
              <a:avLst/>
            </a:prstGeom>
          </p:spPr>
          <p:txBody>
            <a:bodyPr vert="horz" wrap="square" lIns="0" tIns="0" rIns="0" bIns="0" rtlCol="0">
              <a:normAutofit fontScale="92500"/>
            </a:bodyPr>
            <a:lstStyle/>
            <a:p>
              <a:pPr algn="ctr">
                <a:lnSpc>
                  <a:spcPct val="120000"/>
                </a:lnSpc>
                <a:buClr>
                  <a:schemeClr val="tx2"/>
                </a:buClr>
                <a:buSzPct val="70000"/>
              </a:pPr>
              <a:r>
                <a:rPr lang="en-US" sz="1400" b="1" dirty="0" smtClean="0">
                  <a:latin typeface="Calibri" panose="020F0502020204030204" pitchFamily="34" charset="0"/>
                  <a:cs typeface="Arial" pitchFamily="34" charset="0"/>
                </a:rPr>
                <a:t>End of Year 5</a:t>
              </a:r>
              <a:endParaRPr lang="en-GB" sz="1400" b="1" dirty="0" smtClean="0">
                <a:latin typeface="Calibri" panose="020F0502020204030204" pitchFamily="34" charset="0"/>
                <a:cs typeface="Arial" pitchFamily="34" charset="0"/>
              </a:endParaRPr>
            </a:p>
          </p:txBody>
        </p:sp>
        <p:grpSp>
          <p:nvGrpSpPr>
            <p:cNvPr id="160" name="Group 159"/>
            <p:cNvGrpSpPr/>
            <p:nvPr/>
          </p:nvGrpSpPr>
          <p:grpSpPr>
            <a:xfrm>
              <a:off x="2324068" y="5288053"/>
              <a:ext cx="9001381" cy="1047296"/>
              <a:chOff x="931504" y="4883831"/>
              <a:chExt cx="9001381" cy="1047296"/>
            </a:xfrm>
          </p:grpSpPr>
          <p:grpSp>
            <p:nvGrpSpPr>
              <p:cNvPr id="173" name="Group 172"/>
              <p:cNvGrpSpPr/>
              <p:nvPr/>
            </p:nvGrpSpPr>
            <p:grpSpPr>
              <a:xfrm>
                <a:off x="931504" y="4883831"/>
                <a:ext cx="9001381" cy="157953"/>
                <a:chOff x="694689" y="4654189"/>
                <a:chExt cx="9001381" cy="157953"/>
              </a:xfrm>
            </p:grpSpPr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768995" y="4725144"/>
                  <a:ext cx="8856984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4" name="Oval 183"/>
                <p:cNvSpPr/>
                <p:nvPr/>
              </p:nvSpPr>
              <p:spPr>
                <a:xfrm>
                  <a:off x="694689" y="4654189"/>
                  <a:ext cx="148609" cy="14191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179388" indent="-179388" algn="ctr">
                    <a:spcBef>
                      <a:spcPts val="11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§"/>
                  </a:pPr>
                  <a:endParaRPr lang="en-GB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5" name="Oval 184"/>
                <p:cNvSpPr/>
                <p:nvPr/>
              </p:nvSpPr>
              <p:spPr>
                <a:xfrm>
                  <a:off x="2464938" y="4654189"/>
                  <a:ext cx="148609" cy="14191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179388" indent="-179388" algn="ctr">
                    <a:spcBef>
                      <a:spcPts val="11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§"/>
                  </a:pPr>
                  <a:endParaRPr lang="en-GB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7785414" y="4670232"/>
                  <a:ext cx="148609" cy="14191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179388" indent="-179388" algn="ctr">
                    <a:spcBef>
                      <a:spcPts val="11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§"/>
                  </a:pPr>
                  <a:endParaRPr lang="en-GB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Oval 186"/>
                <p:cNvSpPr/>
                <p:nvPr/>
              </p:nvSpPr>
              <p:spPr>
                <a:xfrm>
                  <a:off x="9547461" y="4654189"/>
                  <a:ext cx="148609" cy="14191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179388" indent="-179388" algn="ctr">
                    <a:spcBef>
                      <a:spcPts val="11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§"/>
                  </a:pPr>
                  <a:endParaRPr lang="en-GB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4" name="Group 173"/>
              <p:cNvGrpSpPr/>
              <p:nvPr/>
            </p:nvGrpSpPr>
            <p:grpSpPr>
              <a:xfrm>
                <a:off x="1013862" y="5051203"/>
                <a:ext cx="1759897" cy="774281"/>
                <a:chOff x="782552" y="2863261"/>
                <a:chExt cx="1759897" cy="774281"/>
              </a:xfrm>
            </p:grpSpPr>
            <p:cxnSp>
              <p:nvCxnSpPr>
                <p:cNvPr id="181" name="Straight Arrow Connector 180"/>
                <p:cNvCxnSpPr/>
                <p:nvPr/>
              </p:nvCxnSpPr>
              <p:spPr>
                <a:xfrm>
                  <a:off x="782552" y="3282734"/>
                  <a:ext cx="1759897" cy="0"/>
                </a:xfrm>
                <a:prstGeom prst="straightConnector1">
                  <a:avLst/>
                </a:prstGeom>
                <a:ln>
                  <a:solidFill>
                    <a:srgbClr val="7030A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2" name="TextBox 181"/>
                <p:cNvSpPr txBox="1"/>
                <p:nvPr/>
              </p:nvSpPr>
              <p:spPr>
                <a:xfrm>
                  <a:off x="1068058" y="2863261"/>
                  <a:ext cx="1213105" cy="774281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rgbClr val="7030A0"/>
                  </a:solidFill>
                </a:ln>
              </p:spPr>
              <p:txBody>
                <a:bodyPr vert="horz" wrap="square" lIns="0" tIns="0" rIns="0" bIns="0" rtlCol="0" anchor="ctr">
                  <a:noAutofit/>
                </a:bodyPr>
                <a:lstStyle/>
                <a:p>
                  <a:pPr algn="ctr">
                    <a:spcBef>
                      <a:spcPts val="1100"/>
                    </a:spcBef>
                    <a:buClr>
                      <a:schemeClr val="tx2"/>
                    </a:buClr>
                    <a:buSzPct val="70000"/>
                  </a:pPr>
                  <a:r>
                    <a:rPr lang="en-US" sz="1400" dirty="0" smtClean="0">
                      <a:latin typeface="Calibri" panose="020F0502020204030204" pitchFamily="34" charset="0"/>
                      <a:cs typeface="Arial" pitchFamily="34" charset="0"/>
                    </a:rPr>
                    <a:t>Standard factory warranty</a:t>
                  </a:r>
                  <a:endParaRPr lang="en-GB" sz="1400" dirty="0" smtClean="0">
                    <a:latin typeface="Calibri" panose="020F0502020204030204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75" name="Group 174"/>
              <p:cNvGrpSpPr/>
              <p:nvPr/>
            </p:nvGrpSpPr>
            <p:grpSpPr>
              <a:xfrm>
                <a:off x="8055928" y="4990116"/>
                <a:ext cx="1816985" cy="941011"/>
                <a:chOff x="768993" y="2816206"/>
                <a:chExt cx="1816985" cy="941011"/>
              </a:xfrm>
            </p:grpSpPr>
            <p:cxnSp>
              <p:nvCxnSpPr>
                <p:cNvPr id="179" name="Straight Arrow Connector 178"/>
                <p:cNvCxnSpPr/>
                <p:nvPr/>
              </p:nvCxnSpPr>
              <p:spPr>
                <a:xfrm>
                  <a:off x="768993" y="3279030"/>
                  <a:ext cx="1816985" cy="17736"/>
                </a:xfrm>
                <a:prstGeom prst="straightConnector1">
                  <a:avLst/>
                </a:prstGeom>
                <a:ln>
                  <a:solidFill>
                    <a:srgbClr val="FB3FD3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0" name="TextBox 179"/>
                <p:cNvSpPr txBox="1"/>
                <p:nvPr/>
              </p:nvSpPr>
              <p:spPr>
                <a:xfrm>
                  <a:off x="1030076" y="2816206"/>
                  <a:ext cx="1346393" cy="941011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rgbClr val="FB3FD3"/>
                  </a:solidFill>
                </a:ln>
              </p:spPr>
              <p:txBody>
                <a:bodyPr vert="horz" wrap="square" lIns="0" tIns="0" rIns="0" bIns="0" rtlCol="0" anchor="ctr">
                  <a:noAutofit/>
                </a:bodyPr>
                <a:lstStyle/>
                <a:p>
                  <a:pPr algn="ctr">
                    <a:buClr>
                      <a:schemeClr val="tx2"/>
                    </a:buClr>
                    <a:buSzPct val="70000"/>
                  </a:pPr>
                  <a:r>
                    <a:rPr lang="en-US" sz="1400" u="sng" dirty="0" smtClean="0">
                      <a:latin typeface="Calibri" panose="020F0502020204030204" pitchFamily="34" charset="0"/>
                      <a:cs typeface="Arial" pitchFamily="34" charset="0"/>
                    </a:rPr>
                    <a:t>Free</a:t>
                  </a:r>
                  <a:r>
                    <a:rPr lang="en-US" sz="1400" dirty="0" smtClean="0">
                      <a:latin typeface="Calibri" panose="020F0502020204030204" pitchFamily="34" charset="0"/>
                      <a:cs typeface="Arial" pitchFamily="34" charset="0"/>
                    </a:rPr>
                    <a:t> warranty </a:t>
                  </a:r>
                  <a:r>
                    <a:rPr lang="en-US" sz="1400" dirty="0">
                      <a:latin typeface="Calibri" panose="020F0502020204030204" pitchFamily="34" charset="0"/>
                      <a:cs typeface="Arial" pitchFamily="34" charset="0"/>
                    </a:rPr>
                    <a:t>w</a:t>
                  </a:r>
                  <a:r>
                    <a:rPr lang="en-US" sz="1400" dirty="0" smtClean="0">
                      <a:latin typeface="Calibri" panose="020F0502020204030204" pitchFamily="34" charset="0"/>
                      <a:cs typeface="Arial" pitchFamily="34" charset="0"/>
                    </a:rPr>
                    <a:t>ith site details registered</a:t>
                  </a:r>
                </a:p>
              </p:txBody>
            </p:sp>
          </p:grpSp>
          <p:grpSp>
            <p:nvGrpSpPr>
              <p:cNvPr id="176" name="Group 175"/>
              <p:cNvGrpSpPr/>
              <p:nvPr/>
            </p:nvGrpSpPr>
            <p:grpSpPr>
              <a:xfrm>
                <a:off x="2773759" y="5185693"/>
                <a:ext cx="5314190" cy="549857"/>
                <a:chOff x="-1013176" y="2997751"/>
                <a:chExt cx="5314190" cy="549857"/>
              </a:xfrm>
            </p:grpSpPr>
            <p:cxnSp>
              <p:nvCxnSpPr>
                <p:cNvPr id="177" name="Straight Arrow Connector 176"/>
                <p:cNvCxnSpPr/>
                <p:nvPr/>
              </p:nvCxnSpPr>
              <p:spPr>
                <a:xfrm flipV="1">
                  <a:off x="-1013176" y="3264998"/>
                  <a:ext cx="5314190" cy="17736"/>
                </a:xfrm>
                <a:prstGeom prst="straightConnector1">
                  <a:avLst/>
                </a:prstGeom>
                <a:ln>
                  <a:solidFill>
                    <a:schemeClr val="tx2">
                      <a:lumMod val="60000"/>
                      <a:lumOff val="40000"/>
                    </a:schemeClr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8" name="TextBox 177"/>
                <p:cNvSpPr txBox="1"/>
                <p:nvPr/>
              </p:nvSpPr>
              <p:spPr>
                <a:xfrm>
                  <a:off x="862629" y="2997751"/>
                  <a:ext cx="1589302" cy="549857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p:spPr>
              <p:txBody>
                <a:bodyPr vert="horz" wrap="square" lIns="0" tIns="0" rIns="0" bIns="0" rtlCol="0" anchor="ctr">
                  <a:noAutofit/>
                </a:bodyPr>
                <a:lstStyle/>
                <a:p>
                  <a:pPr algn="ctr">
                    <a:spcBef>
                      <a:spcPts val="1100"/>
                    </a:spcBef>
                    <a:buClr>
                      <a:schemeClr val="tx2"/>
                    </a:buClr>
                    <a:buSzPct val="70000"/>
                  </a:pPr>
                  <a:r>
                    <a:rPr lang="en-US" sz="1400" dirty="0" smtClean="0">
                      <a:latin typeface="Calibri" panose="020F0502020204030204" pitchFamily="34" charset="0"/>
                      <a:cs typeface="Arial" pitchFamily="34" charset="0"/>
                    </a:rPr>
                    <a:t>3 years warranty at a cost</a:t>
                  </a:r>
                  <a:endParaRPr lang="en-GB" sz="1400" dirty="0" smtClean="0">
                    <a:latin typeface="Calibri" panose="020F0502020204030204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61" name="Group 160"/>
            <p:cNvGrpSpPr/>
            <p:nvPr/>
          </p:nvGrpSpPr>
          <p:grpSpPr>
            <a:xfrm>
              <a:off x="2324068" y="4264594"/>
              <a:ext cx="3664749" cy="1051931"/>
              <a:chOff x="913016" y="3755208"/>
              <a:chExt cx="3664749" cy="1051931"/>
            </a:xfrm>
          </p:grpSpPr>
          <p:grpSp>
            <p:nvGrpSpPr>
              <p:cNvPr id="162" name="Group 161"/>
              <p:cNvGrpSpPr/>
              <p:nvPr/>
            </p:nvGrpSpPr>
            <p:grpSpPr>
              <a:xfrm>
                <a:off x="997548" y="3986717"/>
                <a:ext cx="1759897" cy="726307"/>
                <a:chOff x="768993" y="2976856"/>
                <a:chExt cx="1759897" cy="726307"/>
              </a:xfrm>
            </p:grpSpPr>
            <p:cxnSp>
              <p:nvCxnSpPr>
                <p:cNvPr id="171" name="Straight Arrow Connector 170"/>
                <p:cNvCxnSpPr/>
                <p:nvPr/>
              </p:nvCxnSpPr>
              <p:spPr>
                <a:xfrm>
                  <a:off x="768993" y="3335131"/>
                  <a:ext cx="1759897" cy="0"/>
                </a:xfrm>
                <a:prstGeom prst="straightConnector1">
                  <a:avLst/>
                </a:prstGeom>
                <a:ln>
                  <a:solidFill>
                    <a:srgbClr val="7030A0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2" name="TextBox 171"/>
                <p:cNvSpPr txBox="1"/>
                <p:nvPr/>
              </p:nvSpPr>
              <p:spPr>
                <a:xfrm>
                  <a:off x="1078468" y="2976856"/>
                  <a:ext cx="1213105" cy="726307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rgbClr val="7030A0"/>
                  </a:solidFill>
                </a:ln>
              </p:spPr>
              <p:txBody>
                <a:bodyPr vert="horz" wrap="square" lIns="0" tIns="0" rIns="0" bIns="0" rtlCol="0" anchor="ctr">
                  <a:noAutofit/>
                </a:bodyPr>
                <a:lstStyle/>
                <a:p>
                  <a:pPr algn="ctr">
                    <a:spcBef>
                      <a:spcPts val="1100"/>
                    </a:spcBef>
                    <a:buClr>
                      <a:schemeClr val="tx2"/>
                    </a:buClr>
                    <a:buSzPct val="70000"/>
                  </a:pPr>
                  <a:r>
                    <a:rPr lang="en-US" sz="1400" dirty="0" smtClean="0">
                      <a:latin typeface="Calibri" panose="020F0502020204030204" pitchFamily="34" charset="0"/>
                      <a:cs typeface="Arial" pitchFamily="34" charset="0"/>
                    </a:rPr>
                    <a:t>Standard factory warranty</a:t>
                  </a:r>
                  <a:endParaRPr lang="en-GB" sz="1400" dirty="0" smtClean="0">
                    <a:latin typeface="Calibri" panose="020F0502020204030204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63" name="Group 162"/>
              <p:cNvGrpSpPr/>
              <p:nvPr/>
            </p:nvGrpSpPr>
            <p:grpSpPr>
              <a:xfrm>
                <a:off x="2774452" y="3882169"/>
                <a:ext cx="1759897" cy="924970"/>
                <a:chOff x="768993" y="2680945"/>
                <a:chExt cx="1759897" cy="924970"/>
              </a:xfrm>
            </p:grpSpPr>
            <p:cxnSp>
              <p:nvCxnSpPr>
                <p:cNvPr id="169" name="Straight Arrow Connector 168"/>
                <p:cNvCxnSpPr/>
                <p:nvPr/>
              </p:nvCxnSpPr>
              <p:spPr>
                <a:xfrm>
                  <a:off x="768993" y="3140968"/>
                  <a:ext cx="1759897" cy="0"/>
                </a:xfrm>
                <a:prstGeom prst="straightConnector1">
                  <a:avLst/>
                </a:prstGeom>
                <a:ln>
                  <a:solidFill>
                    <a:srgbClr val="FB3FD3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0" name="TextBox 169"/>
                <p:cNvSpPr txBox="1"/>
                <p:nvPr/>
              </p:nvSpPr>
              <p:spPr>
                <a:xfrm>
                  <a:off x="1068058" y="2680945"/>
                  <a:ext cx="1213105" cy="924970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rgbClr val="FB3FD3"/>
                  </a:solidFill>
                </a:ln>
              </p:spPr>
              <p:txBody>
                <a:bodyPr vert="horz" wrap="square" lIns="0" tIns="0" rIns="0" bIns="0" rtlCol="0" anchor="ctr">
                  <a:noAutofit/>
                </a:bodyPr>
                <a:lstStyle/>
                <a:p>
                  <a:pPr algn="ctr">
                    <a:buClr>
                      <a:schemeClr val="tx2"/>
                    </a:buClr>
                    <a:buSzPct val="70000"/>
                  </a:pPr>
                  <a:r>
                    <a:rPr lang="en-US" sz="1400" u="sng" dirty="0" smtClean="0">
                      <a:latin typeface="Calibri" panose="020F0502020204030204" pitchFamily="34" charset="0"/>
                      <a:cs typeface="Arial" pitchFamily="34" charset="0"/>
                    </a:rPr>
                    <a:t>Free</a:t>
                  </a:r>
                  <a:r>
                    <a:rPr lang="en-US" sz="1400" dirty="0" smtClean="0">
                      <a:latin typeface="Calibri" panose="020F0502020204030204" pitchFamily="34" charset="0"/>
                      <a:cs typeface="Arial" pitchFamily="34" charset="0"/>
                    </a:rPr>
                    <a:t> warranty with site details registered</a:t>
                  </a:r>
                </a:p>
              </p:txBody>
            </p:sp>
          </p:grpSp>
          <p:grpSp>
            <p:nvGrpSpPr>
              <p:cNvPr id="164" name="Group 163"/>
              <p:cNvGrpSpPr/>
              <p:nvPr/>
            </p:nvGrpSpPr>
            <p:grpSpPr>
              <a:xfrm>
                <a:off x="913016" y="3755208"/>
                <a:ext cx="3664749" cy="153404"/>
                <a:chOff x="694689" y="4654189"/>
                <a:chExt cx="3664749" cy="153404"/>
              </a:xfrm>
            </p:grpSpPr>
            <p:cxnSp>
              <p:nvCxnSpPr>
                <p:cNvPr id="165" name="Straight Connector 164"/>
                <p:cNvCxnSpPr>
                  <a:endCxn id="168" idx="6"/>
                </p:cNvCxnSpPr>
                <p:nvPr/>
              </p:nvCxnSpPr>
              <p:spPr>
                <a:xfrm>
                  <a:off x="742340" y="4736638"/>
                  <a:ext cx="361709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6" name="Oval 165"/>
                <p:cNvSpPr/>
                <p:nvPr/>
              </p:nvSpPr>
              <p:spPr>
                <a:xfrm>
                  <a:off x="694689" y="4654189"/>
                  <a:ext cx="148609" cy="14191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179388" indent="-179388" algn="ctr">
                    <a:spcBef>
                      <a:spcPts val="11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§"/>
                  </a:pPr>
                  <a:endParaRPr lang="en-GB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7" name="Oval 166"/>
                <p:cNvSpPr/>
                <p:nvPr/>
              </p:nvSpPr>
              <p:spPr>
                <a:xfrm>
                  <a:off x="2464938" y="4654189"/>
                  <a:ext cx="148609" cy="14191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179388" indent="-179388" algn="ctr">
                    <a:spcBef>
                      <a:spcPts val="11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§"/>
                  </a:pPr>
                  <a:endParaRPr lang="en-GB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8" name="Oval 167"/>
                <p:cNvSpPr/>
                <p:nvPr/>
              </p:nvSpPr>
              <p:spPr>
                <a:xfrm>
                  <a:off x="4210829" y="4665683"/>
                  <a:ext cx="148609" cy="14191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179388" indent="-179388" algn="ctr">
                    <a:spcBef>
                      <a:spcPts val="1100"/>
                    </a:spcBef>
                    <a:buClr>
                      <a:schemeClr val="tx2"/>
                    </a:buClr>
                    <a:buSzPct val="70000"/>
                    <a:buFont typeface="Wingdings" pitchFamily="2" charset="2"/>
                    <a:buChar char="§"/>
                  </a:pPr>
                  <a:endParaRPr lang="en-GB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62679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Warranty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1600" dirty="0" smtClean="0"/>
              <a:t>Access to </a:t>
            </a:r>
            <a:r>
              <a:rPr lang="en-US" sz="1600" i="1" dirty="0" smtClean="0"/>
              <a:t>Extended Warranty </a:t>
            </a:r>
            <a:r>
              <a:rPr lang="en-US" sz="1600" dirty="0" smtClean="0"/>
              <a:t>Tool </a:t>
            </a:r>
            <a:r>
              <a:rPr lang="en-US" sz="1600" dirty="0" smtClean="0">
                <a:sym typeface="Wingdings" panose="05000000000000000000" pitchFamily="2" charset="2"/>
              </a:rPr>
              <a:t></a:t>
            </a:r>
            <a:r>
              <a:rPr lang="en-US" sz="1600" dirty="0" smtClean="0"/>
              <a:t> link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sz="1600" dirty="0" smtClean="0"/>
              <a:t>Available in ABB website: ww.abb.com</a:t>
            </a:r>
            <a:r>
              <a:rPr lang="en-US" sz="1600" dirty="0"/>
              <a:t>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>
                <a:hlinkClick r:id="rId4"/>
              </a:rPr>
              <a:t>Offerings</a:t>
            </a:r>
            <a:r>
              <a:rPr lang="en-US" sz="1600" dirty="0"/>
              <a:t> 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>
                <a:hlinkClick r:id="rId5" tooltip="Full range of low voltage solutions to connect, protect, and control a wide range of electrical installations and applications in most industries"/>
              </a:rPr>
              <a:t>LOW </a:t>
            </a:r>
            <a:r>
              <a:rPr lang="en-US" sz="1600" dirty="0">
                <a:hlinkClick r:id="rId5" tooltip="Full range of low voltage solutions to connect, protect, and control a wide range of electrical installations and applications in most industries"/>
              </a:rPr>
              <a:t>VOLTAGE PRODUCTS</a:t>
            </a:r>
            <a:r>
              <a:rPr lang="en-US" sz="1600" dirty="0"/>
              <a:t> 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/>
              <a:t>SERVICE </a:t>
            </a:r>
            <a:r>
              <a:rPr lang="en-US" sz="1600" dirty="0"/>
              <a:t>FOR LOW VOLTAGE </a:t>
            </a:r>
            <a:r>
              <a:rPr lang="en-US" sz="1600" dirty="0" smtClean="0"/>
              <a:t>PRODUCTS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>
                <a:hlinkClick r:id="rId6"/>
              </a:rPr>
              <a:t>SERVICE </a:t>
            </a:r>
            <a:r>
              <a:rPr lang="en-US" sz="1600" dirty="0">
                <a:hlinkClick r:id="rId6"/>
              </a:rPr>
              <a:t>FOR BREAKERS AND SWITCHES</a:t>
            </a:r>
            <a:r>
              <a:rPr lang="en-US" sz="1600" dirty="0"/>
              <a:t> 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S</a:t>
            </a:r>
            <a:r>
              <a:rPr lang="en-US" sz="1600" dirty="0" smtClean="0"/>
              <a:t>PARES </a:t>
            </a:r>
            <a:r>
              <a:rPr lang="en-US" sz="1600" dirty="0"/>
              <a:t>AND </a:t>
            </a:r>
            <a:r>
              <a:rPr lang="en-US" sz="1600" dirty="0" smtClean="0"/>
              <a:t>CONSUMABLES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b="1" dirty="0" smtClean="0"/>
              <a:t>Extended Warranty tool</a:t>
            </a:r>
            <a:endParaRPr lang="en-US" sz="1600" b="1" dirty="0"/>
          </a:p>
          <a:p>
            <a:pPr marL="0" indent="0" algn="just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sz="1600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Low Voltage Circuit Breakers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| Slide </a:t>
            </a:r>
            <a:fld id="{CF363E95-653D-48D7-8EB0-A81FED805B5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415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Warranty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Low Voltage Circuit Breakers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| Slide </a:t>
            </a:r>
            <a:fld id="{CF363E95-653D-48D7-8EB0-A81FED805B5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smtClean="0"/>
          </a:p>
        </p:txBody>
      </p:sp>
      <p:pic>
        <p:nvPicPr>
          <p:cNvPr id="10" name="Picture 9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8864" y="1431242"/>
            <a:ext cx="8269006" cy="5136915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5661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Warranty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1993131" y="1608716"/>
            <a:ext cx="8257151" cy="342327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/>
              <a:t>Registration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b="1" dirty="0"/>
          </a:p>
          <a:p>
            <a:pPr marL="0" indent="0" algn="just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We need to profile you to offer the best solution: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For end user 1extra year is offered free of charge!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Low Voltage Circuit Breakers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| Slide </a:t>
            </a:r>
            <a:fld id="{CF363E95-653D-48D7-8EB0-A81FED805B5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5374" y="2051049"/>
            <a:ext cx="8572500" cy="7143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7926" y="3896519"/>
            <a:ext cx="6343650" cy="13525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702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Warranty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1993131" y="1608112"/>
            <a:ext cx="8257151" cy="3423271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/>
              <a:t>Application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b="1" dirty="0"/>
          </a:p>
          <a:p>
            <a:pPr marL="0" indent="0" algn="just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Select from the list, the application where the circuit breaker is already or will be installed. Some critical applications, can require more checks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Low Voltage Circuit Breakers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| Slide </a:t>
            </a:r>
            <a:fld id="{CF363E95-653D-48D7-8EB0-A81FED805B5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t="46669"/>
          <a:stretch/>
        </p:blipFill>
        <p:spPr>
          <a:xfrm>
            <a:off x="1823770" y="3933056"/>
            <a:ext cx="9039225" cy="179315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b="79202"/>
          <a:stretch/>
        </p:blipFill>
        <p:spPr>
          <a:xfrm>
            <a:off x="1852840" y="2060848"/>
            <a:ext cx="9039225" cy="6993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7702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Warranty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2"/>
          </p:nvPr>
        </p:nvSpPr>
        <p:spPr>
          <a:xfrm>
            <a:off x="1969013" y="1592262"/>
            <a:ext cx="8541715" cy="508476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dirty="0" smtClean="0"/>
              <a:t>Product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b="1" dirty="0"/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Only the </a:t>
            </a:r>
            <a:r>
              <a:rPr lang="en-US" b="1" dirty="0" smtClean="0"/>
              <a:t>Active</a:t>
            </a:r>
            <a:r>
              <a:rPr lang="en-US" dirty="0" smtClean="0"/>
              <a:t> </a:t>
            </a:r>
            <a:r>
              <a:rPr lang="en-US" dirty="0" smtClean="0"/>
              <a:t>(according to </a:t>
            </a:r>
            <a:r>
              <a:rPr lang="en-US" dirty="0" smtClean="0">
                <a:hlinkClick r:id="rId4"/>
              </a:rPr>
              <a:t>LCM</a:t>
            </a:r>
            <a:r>
              <a:rPr lang="en-US" dirty="0" smtClean="0"/>
              <a:t>)</a:t>
            </a:r>
            <a:r>
              <a:rPr lang="en-US" dirty="0"/>
              <a:t> low voltage breakers can have access to extension of warranty.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 smtClean="0"/>
              <a:t>In 2016 the Active products are:</a:t>
            </a:r>
            <a:endParaRPr lang="en-US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/>
              <a:t>MCCB: </a:t>
            </a:r>
          </a:p>
          <a:p>
            <a:pPr algn="just">
              <a:spcBef>
                <a:spcPts val="0"/>
              </a:spcBef>
            </a:pPr>
            <a:r>
              <a:rPr lang="en-US" dirty="0" err="1"/>
              <a:t>Tmax</a:t>
            </a:r>
            <a:r>
              <a:rPr lang="en-US" dirty="0"/>
              <a:t>: T4, T5, T6, T7, T8</a:t>
            </a:r>
          </a:p>
          <a:p>
            <a:pPr algn="just">
              <a:spcBef>
                <a:spcPts val="0"/>
              </a:spcBef>
            </a:pPr>
            <a:r>
              <a:rPr lang="en-US" dirty="0" err="1"/>
              <a:t>Tmax</a:t>
            </a:r>
            <a:r>
              <a:rPr lang="en-US" dirty="0"/>
              <a:t> XT: XT1, XT2, XT3, XT4</a:t>
            </a:r>
          </a:p>
          <a:p>
            <a:pPr algn="just">
              <a:spcBef>
                <a:spcPts val="0"/>
              </a:spcBef>
            </a:pPr>
            <a:endParaRPr lang="en-US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US" dirty="0"/>
              <a:t>ACB: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New Emax: E1, E2, E3, E4, E6</a:t>
            </a:r>
          </a:p>
          <a:p>
            <a:pPr algn="just">
              <a:spcBef>
                <a:spcPts val="0"/>
              </a:spcBef>
            </a:pPr>
            <a:r>
              <a:rPr lang="en-US" dirty="0"/>
              <a:t>Emax 2: E1.2, E2.2, E4.2, </a:t>
            </a:r>
            <a:r>
              <a:rPr lang="en-US" dirty="0" smtClean="0"/>
              <a:t>E6.2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Low Voltage Circuit Breakers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Month DD, Year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| Slide </a:t>
            </a:r>
            <a:fld id="{CF363E95-653D-48D7-8EB0-A81FED805B5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© ABB Group</a:t>
            </a:r>
          </a:p>
          <a:p>
            <a:endParaRPr lang="en-US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5378" y="2096269"/>
            <a:ext cx="8515350" cy="8286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748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LMS_PUBLISH" val="No"/>
  <p:tag name="ARTICULATE_TEMPLATE" val="Corporate Communications"/>
  <p:tag name="PRESENTER_PREVIEW_MODE" val="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23ab725-3214-4e44-a3e8-23366adbdff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23ab725-3214-4e44-a3e8-23366adbdff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23ab725-3214-4e44-a3e8-23366adbdff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23ab725-3214-4e44-a3e8-23366adbdff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23ab725-3214-4e44-a3e8-23366adbdff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23ab725-3214-4e44-a3e8-23366adbdff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23ab725-3214-4e44-a3e8-23366adbdff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23ab725-3214-4e44-a3e8-23366adbdff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79d97dc-a850-472f-9400-9feee2b4c3c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Mauro\AppData\Local\Temp\articulate\presenter\imgtemp\VhrpYbCx_files\slide0001_image001.jp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Mauro\AppData\Local\Temp\articulate\presenter\imgtemp\lcX2djD9_files\slide0001_image001.jp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b4b09ffb-cec3-4bd1-bf19-ba7fc2ed7b5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23ab725-3214-4e44-a3e8-23366adbdff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23ab725-3214-4e44-a3e8-23366adbdff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23ab725-3214-4e44-a3e8-23366adbdff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23ab725-3214-4e44-a3e8-23366adbdff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e23ab725-3214-4e44-a3e8-23366adbdff9"/>
</p:tagLst>
</file>

<file path=ppt/theme/theme1.xml><?xml version="1.0" encoding="utf-8"?>
<a:theme xmlns:a="http://schemas.openxmlformats.org/drawingml/2006/main" name="blank">
  <a:themeElements>
    <a:clrScheme name="ABB Blau 2">
      <a:dk1>
        <a:srgbClr val="000000"/>
      </a:dk1>
      <a:lt1>
        <a:srgbClr val="FFFFFF"/>
      </a:lt1>
      <a:dk2>
        <a:srgbClr val="002897"/>
      </a:dk2>
      <a:lt2>
        <a:srgbClr val="666666"/>
      </a:lt2>
      <a:accent1>
        <a:srgbClr val="005ADE"/>
      </a:accent1>
      <a:accent2>
        <a:srgbClr val="0096EA"/>
      </a:accent2>
      <a:accent3>
        <a:srgbClr val="5BD8FF"/>
      </a:accent3>
      <a:accent4>
        <a:srgbClr val="999999"/>
      </a:accent4>
      <a:accent5>
        <a:srgbClr val="666666"/>
      </a:accent5>
      <a:accent6>
        <a:srgbClr val="666666"/>
      </a:accent6>
      <a:hlink>
        <a:srgbClr val="5BD8FF"/>
      </a:hlink>
      <a:folHlink>
        <a:srgbClr val="999999"/>
      </a:folHlink>
    </a:clrScheme>
    <a:fontScheme name="A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 w="9525">
          <a:noFill/>
        </a:ln>
      </a:spPr>
      <a:bodyPr rtlCol="0" anchor="ctr"/>
      <a:lstStyle>
        <a:defPPr marL="179388" indent="-179388">
          <a:spcBef>
            <a:spcPts val="1100"/>
          </a:spcBef>
          <a:buClr>
            <a:schemeClr val="tx2"/>
          </a:buClr>
          <a:buSzPct val="70000"/>
          <a:buFont typeface="Wingdings" pitchFamily="2" charset="2"/>
          <a:buChar char="§"/>
          <a:defRPr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>
        <a:normAutofit/>
      </a:bodyPr>
      <a:lstStyle>
        <a:defPPr marL="179388" indent="-179388">
          <a:spcBef>
            <a:spcPts val="1100"/>
          </a:spcBef>
          <a:buClr>
            <a:schemeClr val="tx2"/>
          </a:buClr>
          <a:buSzPct val="70000"/>
          <a:buFont typeface="Wingdings" pitchFamily="2" charset="2"/>
          <a:buChar char="§"/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ABB Design 2 Green">
  <a:themeElements>
    <a:clrScheme name="ABB Green 2">
      <a:dk1>
        <a:srgbClr val="000000"/>
      </a:dk1>
      <a:lt1>
        <a:srgbClr val="FFFFFF"/>
      </a:lt1>
      <a:dk2>
        <a:srgbClr val="084C07"/>
      </a:dk2>
      <a:lt2>
        <a:srgbClr val="666666"/>
      </a:lt2>
      <a:accent1>
        <a:srgbClr val="028208"/>
      </a:accent1>
      <a:accent2>
        <a:srgbClr val="3AB200"/>
      </a:accent2>
      <a:accent3>
        <a:srgbClr val="98DB38"/>
      </a:accent3>
      <a:accent4>
        <a:srgbClr val="999999"/>
      </a:accent4>
      <a:accent5>
        <a:srgbClr val="666666"/>
      </a:accent5>
      <a:accent6>
        <a:srgbClr val="666666"/>
      </a:accent6>
      <a:hlink>
        <a:srgbClr val="98DB38"/>
      </a:hlink>
      <a:folHlink>
        <a:srgbClr val="999999"/>
      </a:folHlink>
    </a:clrScheme>
    <a:fontScheme name="A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 w="9525">
          <a:noFill/>
        </a:ln>
      </a:spPr>
      <a:bodyPr rtlCol="0" anchor="ctr"/>
      <a:lstStyle>
        <a:defPPr marL="179388" indent="-179388">
          <a:spcBef>
            <a:spcPts val="1100"/>
          </a:spcBef>
          <a:buClr>
            <a:schemeClr val="tx2"/>
          </a:buClr>
          <a:buSzPct val="70000"/>
          <a:buFont typeface="Wingdings" pitchFamily="2" charset="2"/>
          <a:buChar char="§"/>
          <a:defRPr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>
        <a:normAutofit/>
      </a:bodyPr>
      <a:lstStyle>
        <a:defPPr marL="179388" indent="-179388">
          <a:spcBef>
            <a:spcPts val="1100"/>
          </a:spcBef>
          <a:buClr>
            <a:schemeClr val="tx2"/>
          </a:buClr>
          <a:buSzPct val="70000"/>
          <a:buFont typeface="Wingdings" pitchFamily="2" charset="2"/>
          <a:buChar char="§"/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ABB Design 3 Violet">
  <a:themeElements>
    <a:clrScheme name="ABB Violet 2">
      <a:dk1>
        <a:srgbClr val="000000"/>
      </a:dk1>
      <a:lt1>
        <a:srgbClr val="FFFFFF"/>
      </a:lt1>
      <a:dk2>
        <a:srgbClr val="601F69"/>
      </a:dk2>
      <a:lt2>
        <a:srgbClr val="666666"/>
      </a:lt2>
      <a:accent1>
        <a:srgbClr val="904AB0"/>
      </a:accent1>
      <a:accent2>
        <a:srgbClr val="9868EF"/>
      </a:accent2>
      <a:accent3>
        <a:srgbClr val="B4A0E8"/>
      </a:accent3>
      <a:accent4>
        <a:srgbClr val="999999"/>
      </a:accent4>
      <a:accent5>
        <a:srgbClr val="666666"/>
      </a:accent5>
      <a:accent6>
        <a:srgbClr val="666666"/>
      </a:accent6>
      <a:hlink>
        <a:srgbClr val="B4A0E8"/>
      </a:hlink>
      <a:folHlink>
        <a:srgbClr val="999999"/>
      </a:folHlink>
    </a:clrScheme>
    <a:fontScheme name="A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 w="9525">
          <a:noFill/>
        </a:ln>
      </a:spPr>
      <a:bodyPr rtlCol="0" anchor="ctr"/>
      <a:lstStyle>
        <a:defPPr marL="179388" indent="-179388">
          <a:spcBef>
            <a:spcPts val="1100"/>
          </a:spcBef>
          <a:buClr>
            <a:schemeClr val="tx2"/>
          </a:buClr>
          <a:buSzPct val="70000"/>
          <a:buFont typeface="Wingdings" pitchFamily="2" charset="2"/>
          <a:buChar char="§"/>
          <a:defRPr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>
        <a:normAutofit/>
      </a:bodyPr>
      <a:lstStyle>
        <a:defPPr marL="179388" indent="-179388">
          <a:spcBef>
            <a:spcPts val="1100"/>
          </a:spcBef>
          <a:buClr>
            <a:schemeClr val="tx2"/>
          </a:buClr>
          <a:buSzPct val="70000"/>
          <a:buFont typeface="Wingdings" pitchFamily="2" charset="2"/>
          <a:buChar char="§"/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ABB Design 4 Orange">
  <a:themeElements>
    <a:clrScheme name="ABB Orange 2">
      <a:dk1>
        <a:srgbClr val="000000"/>
      </a:dk1>
      <a:lt1>
        <a:srgbClr val="FFFFFF"/>
      </a:lt1>
      <a:dk2>
        <a:srgbClr val="9A2801"/>
      </a:dk2>
      <a:lt2>
        <a:srgbClr val="666666"/>
      </a:lt2>
      <a:accent1>
        <a:srgbClr val="BF4500"/>
      </a:accent1>
      <a:accent2>
        <a:srgbClr val="FF6C00"/>
      </a:accent2>
      <a:accent3>
        <a:srgbClr val="FDAC25"/>
      </a:accent3>
      <a:accent4>
        <a:srgbClr val="999999"/>
      </a:accent4>
      <a:accent5>
        <a:srgbClr val="666666"/>
      </a:accent5>
      <a:accent6>
        <a:srgbClr val="666666"/>
      </a:accent6>
      <a:hlink>
        <a:srgbClr val="FDAC25"/>
      </a:hlink>
      <a:folHlink>
        <a:srgbClr val="999999"/>
      </a:folHlink>
    </a:clrScheme>
    <a:fontScheme name="A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 w="9525">
          <a:noFill/>
        </a:ln>
      </a:spPr>
      <a:bodyPr rtlCol="0" anchor="ctr"/>
      <a:lstStyle>
        <a:defPPr marL="179388" indent="-179388">
          <a:spcBef>
            <a:spcPts val="1100"/>
          </a:spcBef>
          <a:buClr>
            <a:schemeClr val="tx2"/>
          </a:buClr>
          <a:buSzPct val="70000"/>
          <a:buFont typeface="Wingdings" pitchFamily="2" charset="2"/>
          <a:buChar char="§"/>
          <a:defRPr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>
        <a:normAutofit/>
      </a:bodyPr>
      <a:lstStyle>
        <a:defPPr marL="179388" indent="-179388">
          <a:spcBef>
            <a:spcPts val="1100"/>
          </a:spcBef>
          <a:buClr>
            <a:schemeClr val="tx2"/>
          </a:buClr>
          <a:buSzPct val="70000"/>
          <a:buFont typeface="Wingdings" pitchFamily="2" charset="2"/>
          <a:buChar char="§"/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BB PMHome DocLib Standard" ma:contentTypeID="0x01010020224EFF7B7D45C68DE4FB9F303290C30017490300493C8F4A8D8A8F070A0A74F8" ma:contentTypeVersion="1" ma:contentTypeDescription="Content type for document library definition ABB PMHome DocLib Standard." ma:contentTypeScope="" ma:versionID="bd69f2854bc1d51ab97b914f1412e4a8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f1f4ecfbec59fa5dc4039344fc609485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DocLibStandard.Keywords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DocLibStandard.Keywords" ma:index="8" ma:displayName="Keywords" ma:internalName="DocLibStandard.Keyword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LibStandard.Keywords xmlns="http://schemas.microsoft.com/sharepoint/v3/fields">Emax2 UL1066_Concept_EN</DocLibStandard.Keyword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C3A814-FC70-453B-9407-D7588A2974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3092CC-AA87-4967-AD00-F61CC37140FD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18959AB9-7BFB-4047-A271-DBCFA9874D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13107</TotalTime>
  <Words>865</Words>
  <Application>Microsoft Office PowerPoint</Application>
  <PresentationFormat>Custom</PresentationFormat>
  <Paragraphs>218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Tahoma</vt:lpstr>
      <vt:lpstr>Wingdings</vt:lpstr>
      <vt:lpstr>blank</vt:lpstr>
      <vt:lpstr>ABB Design 2 Green</vt:lpstr>
      <vt:lpstr>ABB Design 3 Violet</vt:lpstr>
      <vt:lpstr>ABB Design 4 Orange</vt:lpstr>
      <vt:lpstr>Extended Warranty</vt:lpstr>
      <vt:lpstr>Extended Warranty</vt:lpstr>
      <vt:lpstr>Extended Warranty</vt:lpstr>
      <vt:lpstr>Extended Warranty Tool</vt:lpstr>
      <vt:lpstr>Extended Warranty</vt:lpstr>
      <vt:lpstr>Extended Warranty</vt:lpstr>
      <vt:lpstr>Extended Warranty</vt:lpstr>
      <vt:lpstr>Extended Warranty</vt:lpstr>
      <vt:lpstr>Extended Warranty</vt:lpstr>
      <vt:lpstr>Extended Warranty</vt:lpstr>
      <vt:lpstr>Extended Warranty</vt:lpstr>
      <vt:lpstr>Extended Warranty</vt:lpstr>
      <vt:lpstr>Extended Warranty</vt:lpstr>
      <vt:lpstr>Extended Warranty</vt:lpstr>
      <vt:lpstr>PowerPoint Presentation</vt:lpstr>
    </vt:vector>
  </TitlesOfParts>
  <Company>ABB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Esposto, Pietro</dc:creator>
  <cp:lastModifiedBy>Valeria Cornelli</cp:lastModifiedBy>
  <cp:revision>258</cp:revision>
  <cp:lastPrinted>2014-05-07T11:04:30Z</cp:lastPrinted>
  <dcterms:created xsi:type="dcterms:W3CDTF">2012-09-26T07:42:31Z</dcterms:created>
  <dcterms:modified xsi:type="dcterms:W3CDTF">2016-04-18T13:05:31Z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SACE Emax 2_pietro_16-9</vt:lpwstr>
  </property>
  <property fmtid="{D5CDD505-2E9C-101B-9397-08002B2CF9AE}" pid="4" name="ArticulateGUID">
    <vt:lpwstr>C8F9D4CB-FFEA-4470-B1A5-54B9AD6E5033</vt:lpwstr>
  </property>
  <property fmtid="{D5CDD505-2E9C-101B-9397-08002B2CF9AE}" pid="5" name="ArticulateProjectFull">
    <vt:lpwstr>\\MOLTINAS2\share\Archivio_Lavori\ABB\ABB 2012\_Emax_2\Evento_Presentazione\PPT_pietro\SACE Emax 2_pietro_16-9_v2.ppta</vt:lpwstr>
  </property>
  <property fmtid="{D5CDD505-2E9C-101B-9397-08002B2CF9AE}" pid="6" name="ContentTypeId">
    <vt:lpwstr>0x01010020224EFF7B7D45C68DE4FB9F303290C30017490300493C8F4A8D8A8F070A0A74F8</vt:lpwstr>
  </property>
</Properties>
</file>