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784" r:id="rId6"/>
    <p:sldMasterId id="2147483803" r:id="rId7"/>
    <p:sldMasterId id="2147483822" r:id="rId8"/>
  </p:sldMasterIdLst>
  <p:notesMasterIdLst>
    <p:notesMasterId r:id="rId29"/>
  </p:notesMasterIdLst>
  <p:handoutMasterIdLst>
    <p:handoutMasterId r:id="rId30"/>
  </p:handoutMasterIdLst>
  <p:sldIdLst>
    <p:sldId id="261" r:id="rId9"/>
    <p:sldId id="262" r:id="rId10"/>
    <p:sldId id="290" r:id="rId11"/>
    <p:sldId id="291" r:id="rId12"/>
    <p:sldId id="292" r:id="rId13"/>
    <p:sldId id="293" r:id="rId14"/>
    <p:sldId id="296" r:id="rId15"/>
    <p:sldId id="294" r:id="rId16"/>
    <p:sldId id="298" r:id="rId17"/>
    <p:sldId id="299" r:id="rId18"/>
    <p:sldId id="300" r:id="rId19"/>
    <p:sldId id="297" r:id="rId20"/>
    <p:sldId id="301" r:id="rId21"/>
    <p:sldId id="302" r:id="rId22"/>
    <p:sldId id="303" r:id="rId23"/>
    <p:sldId id="304" r:id="rId24"/>
    <p:sldId id="305" r:id="rId25"/>
    <p:sldId id="307" r:id="rId26"/>
    <p:sldId id="308" r:id="rId27"/>
    <p:sldId id="288" r:id="rId28"/>
  </p:sldIdLst>
  <p:sldSz cx="9144000" cy="6858000" type="screen4x3"/>
  <p:notesSz cx="6858000" cy="9144000"/>
  <p:custDataLst>
    <p:tags r:id="rId3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orient="horz" pos="232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2409">
          <p15:clr>
            <a:srgbClr val="A4A3A4"/>
          </p15:clr>
        </p15:guide>
        <p15:guide id="5" orient="horz" pos="2500">
          <p15:clr>
            <a:srgbClr val="A4A3A4"/>
          </p15:clr>
        </p15:guide>
        <p15:guide id="6" orient="horz" pos="3906">
          <p15:clr>
            <a:srgbClr val="A4A3A4"/>
          </p15:clr>
        </p15:guide>
        <p15:guide id="7" pos="136">
          <p15:clr>
            <a:srgbClr val="A4A3A4"/>
          </p15:clr>
        </p15:guide>
        <p15:guide id="8" pos="839">
          <p15:clr>
            <a:srgbClr val="A4A3A4"/>
          </p15:clr>
        </p15:guide>
        <p15:guide id="9" pos="930">
          <p15:clr>
            <a:srgbClr val="A4A3A4"/>
          </p15:clr>
        </p15:guide>
        <p15:guide id="10" pos="2835">
          <p15:clr>
            <a:srgbClr val="A4A3A4"/>
          </p15:clr>
        </p15:guide>
        <p15:guide id="11" pos="2925">
          <p15:clr>
            <a:srgbClr val="A4A3A4"/>
          </p15:clr>
        </p15:guide>
        <p15:guide id="12" pos="4830">
          <p15:clr>
            <a:srgbClr val="A4A3A4"/>
          </p15:clr>
        </p15:guide>
        <p15:guide id="13" pos="5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158">
          <p15:clr>
            <a:srgbClr val="A4A3A4"/>
          </p15:clr>
        </p15:guide>
        <p15:guide id="3" orient="horz" pos="5602">
          <p15:clr>
            <a:srgbClr val="A4A3A4"/>
          </p15:clr>
        </p15:guide>
        <p15:guide id="4" orient="horz" pos="317">
          <p15:clr>
            <a:srgbClr val="A4A3A4"/>
          </p15:clr>
        </p15:guide>
        <p15:guide id="5" orient="horz" pos="3061">
          <p15:clr>
            <a:srgbClr val="A4A3A4"/>
          </p15:clr>
        </p15:guide>
        <p15:guide id="6" orient="horz" pos="5488">
          <p15:clr>
            <a:srgbClr val="A4A3A4"/>
          </p15:clr>
        </p15:guide>
        <p15:guide id="7" pos="2160">
          <p15:clr>
            <a:srgbClr val="A4A3A4"/>
          </p15:clr>
        </p15:guide>
        <p15:guide id="8" pos="482">
          <p15:clr>
            <a:srgbClr val="A4A3A4"/>
          </p15:clr>
        </p15:guide>
        <p15:guide id="9" pos="406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25" autoAdjust="0"/>
  </p:normalViewPr>
  <p:slideViewPr>
    <p:cSldViewPr snapToGrid="0" showGuides="1">
      <p:cViewPr varScale="1">
        <p:scale>
          <a:sx n="100" d="100"/>
          <a:sy n="100" d="100"/>
        </p:scale>
        <p:origin x="830" y="62"/>
      </p:cViewPr>
      <p:guideLst>
        <p:guide orient="horz" pos="142"/>
        <p:guide orient="horz" pos="232"/>
        <p:guide orient="horz" pos="1003"/>
        <p:guide orient="horz" pos="2409"/>
        <p:guide orient="horz" pos="2500"/>
        <p:guide orient="horz" pos="3906"/>
        <p:guide pos="136"/>
        <p:guide pos="839"/>
        <p:guide pos="930"/>
        <p:guide pos="2835"/>
        <p:guide pos="2925"/>
        <p:guide pos="4830"/>
        <p:guide pos="56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>
        <p:scale>
          <a:sx n="100" d="100"/>
          <a:sy n="100" d="100"/>
        </p:scale>
        <p:origin x="-2323" y="-62"/>
      </p:cViewPr>
      <p:guideLst>
        <p:guide orient="horz" pos="2880"/>
        <p:guide orient="horz" pos="158"/>
        <p:guide orient="horz" pos="5602"/>
        <p:guide orient="horz" pos="317"/>
        <p:guide orient="horz" pos="3061"/>
        <p:guide orient="horz" pos="5488"/>
        <p:guide pos="2160"/>
        <p:guide pos="482"/>
        <p:guide pos="40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3B4F8-66DA-4759-BBCF-21143B03512C}" type="datetimeFigureOut">
              <a:rPr lang="de-DE" smtClean="0"/>
              <a:pPr/>
              <a:t>14.04.2014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F87EB-03CB-4160-AE11-2ACD444D585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085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765175" y="250824"/>
            <a:ext cx="3101981" cy="2317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7156" y="250824"/>
            <a:ext cx="2586032" cy="2317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01B32B9-094B-402B-98EB-989925ADEEAB}" type="datetimeFigureOut">
              <a:rPr lang="de-DE" smtClean="0"/>
              <a:pPr/>
              <a:t>14.04.2014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65174" y="482544"/>
            <a:ext cx="5688013" cy="426601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65174" y="4864103"/>
            <a:ext cx="5688013" cy="383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765174" y="8685213"/>
            <a:ext cx="2663826" cy="207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429001" y="8685213"/>
            <a:ext cx="3024188" cy="207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20CE3404-78B9-4819-95A6-F9D07B45CD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14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109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966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554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595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495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080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043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210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F52DF5-BF8B-45F5-BBF7-DCD554658B39}" type="slidenum">
              <a:rPr lang="de-CH" sz="1300" smtClean="0"/>
              <a:pPr eaLnBrk="1" hangingPunct="1"/>
              <a:t>20</a:t>
            </a:fld>
            <a:endParaRPr lang="de-CH" sz="1300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5175" y="482600"/>
            <a:ext cx="5688013" cy="4265613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1807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49B1C9-EB33-4CB5-8622-C0AD304A9559}" type="slidenum">
              <a:rPr lang="de-CH" sz="1300" smtClean="0"/>
              <a:pPr eaLnBrk="1" hangingPunct="1"/>
              <a:t>2</a:t>
            </a:fld>
            <a:endParaRPr lang="de-CH" sz="130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5175" y="482600"/>
            <a:ext cx="5688013" cy="4265613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05" name="Rectangle 4"/>
          <p:cNvSpPr>
            <a:spLocks noChangeArrowheads="1"/>
          </p:cNvSpPr>
          <p:nvPr/>
        </p:nvSpPr>
        <p:spPr bwMode="auto">
          <a:xfrm>
            <a:off x="1135526" y="4538372"/>
            <a:ext cx="5022580" cy="411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131" tIns="47062" rIns="94131" bIns="47062"/>
          <a:lstStyle/>
          <a:p>
            <a:pPr>
              <a:spcBef>
                <a:spcPct val="30000"/>
              </a:spcBef>
            </a:pPr>
            <a:r>
              <a:rPr lang="en-GB" altLang="en-GB" sz="1200" b="1">
                <a:latin typeface="Times New Roman" pitchFamily="18" charset="0"/>
              </a:rPr>
              <a:t>NAVIGATION INSTRUCTIONS</a:t>
            </a:r>
          </a:p>
          <a:p>
            <a:pPr>
              <a:spcBef>
                <a:spcPct val="30000"/>
              </a:spcBef>
            </a:pPr>
            <a:r>
              <a:rPr lang="en-GB" altLang="en-GB" sz="1200">
                <a:latin typeface="Times New Roman" pitchFamily="18" charset="0"/>
              </a:rPr>
              <a:t>From slide 1- to 13 the presentation can be presented by scrolling down/up slides</a:t>
            </a:r>
          </a:p>
        </p:txBody>
      </p:sp>
    </p:spTree>
    <p:extLst>
      <p:ext uri="{BB962C8B-B14F-4D97-AF65-F5344CB8AC3E}">
        <p14:creationId xmlns:p14="http://schemas.microsoft.com/office/powerpoint/2010/main" val="690296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91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315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43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00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801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152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65175" y="482600"/>
            <a:ext cx="5688013" cy="42656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929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6B512DC4-A440-48DC-BE17-2180EAE24250}" type="datetime4">
              <a:rPr lang="en-US"/>
              <a:pPr>
                <a:defRPr/>
              </a:pPr>
              <a:t>April 14, 2014</a:t>
            </a:fld>
            <a:r>
              <a:rPr lang="en-US"/>
              <a:t> | Slide </a:t>
            </a:r>
            <a:fld id="{F4727F19-E995-4AED-8865-9FE92581C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2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6B512DC4-A440-48DC-BE17-2180EAE24250}" type="datetime4">
              <a:rPr lang="en-US"/>
              <a:pPr>
                <a:defRPr/>
              </a:pPr>
              <a:t>April 14, 2014</a:t>
            </a:fld>
            <a:r>
              <a:rPr lang="en-US"/>
              <a:t> | Slide </a:t>
            </a:r>
            <a:fld id="{F4727F19-E995-4AED-8865-9FE92581C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22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6B512DC4-A440-48DC-BE17-2180EAE24250}" type="datetime4">
              <a:rPr lang="en-US"/>
              <a:pPr>
                <a:defRPr/>
              </a:pPr>
              <a:t>April 14, 2014</a:t>
            </a:fld>
            <a:r>
              <a:rPr lang="en-US"/>
              <a:t> | Slide </a:t>
            </a:r>
            <a:fld id="{C1816028-12BB-4F9D-936A-C3C1CF0F0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1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6B512DC4-A440-48DC-BE17-2180EAE24250}" type="datetime4">
              <a:rPr lang="en-US"/>
              <a:pPr>
                <a:defRPr/>
              </a:pPr>
              <a:t>April 14, 2014</a:t>
            </a:fld>
            <a:r>
              <a:rPr lang="en-US"/>
              <a:t> | Slide </a:t>
            </a:r>
            <a:fld id="{F4727F19-E995-4AED-8865-9FE92581C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225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93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9388" marR="0" lvl="2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9388" marR="0" lvl="3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9388" marR="0" lvl="4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6B512DC4-A440-48DC-BE17-2180EAE24250}" type="datetime4">
              <a:rPr lang="en-US"/>
              <a:pPr>
                <a:defRPr/>
              </a:pPr>
              <a:t>April 14, 2014</a:t>
            </a:fld>
            <a:r>
              <a:rPr lang="en-US"/>
              <a:t> | Slide </a:t>
            </a:r>
            <a:fld id="{F4727F19-E995-4AED-8865-9FE92581C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2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1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8" r:id="rId3"/>
    <p:sldLayoutId id="2147483782" r:id="rId4"/>
    <p:sldLayoutId id="2147483783" r:id="rId5"/>
    <p:sldLayoutId id="2147483664" r:id="rId6"/>
    <p:sldLayoutId id="2147483662" r:id="rId7"/>
    <p:sldLayoutId id="2147483663" r:id="rId8"/>
    <p:sldLayoutId id="2147483661" r:id="rId9"/>
    <p:sldLayoutId id="2147483652" r:id="rId10"/>
    <p:sldLayoutId id="2147483659" r:id="rId11"/>
    <p:sldLayoutId id="2147483669" r:id="rId12"/>
    <p:sldLayoutId id="2147483660" r:id="rId13"/>
    <p:sldLayoutId id="2147483777" r:id="rId14"/>
    <p:sldLayoutId id="2147483722" r:id="rId15"/>
    <p:sldLayoutId id="2147483665" r:id="rId16"/>
    <p:sldLayoutId id="2147483666" r:id="rId17"/>
    <p:sldLayoutId id="2147483657" r:id="rId18"/>
    <p:sldLayoutId id="2147483841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2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42" r:id="rId19"/>
    <p:sldLayoutId id="2147483846" r:id="rId2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1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43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/>
        </p:nvPicPr>
        <p:blipFill>
          <a:blip r:embed="rId21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4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 </a:t>
            </a:r>
            <a:r>
              <a:rPr lang="en-US" dirty="0" smtClean="0"/>
              <a:t>IS GIG Chemical, Oil &amp; Gas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Functional Safety Management Program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April 2014</a:t>
            </a:r>
            <a:endParaRPr lang="en-US" dirty="0"/>
          </a:p>
        </p:txBody>
      </p:sp>
      <p:pic>
        <p:nvPicPr>
          <p:cNvPr id="6" name="Picture 9" descr="http://stage-www.abb.com/global/gad/gad02008.nsf/Images/A09FC513D365CC50C1257815002A3EBC/$File/0102786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22688" r="2505" b="18137"/>
          <a:stretch>
            <a:fillRect/>
          </a:stretch>
        </p:blipFill>
        <p:spPr bwMode="auto">
          <a:xfrm>
            <a:off x="231775" y="223838"/>
            <a:ext cx="868045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6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Functional Safety Management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ABB’s Functional Safety Management System (FSMS)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1540" y="1580246"/>
            <a:ext cx="34801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Developed and maintained by ABB’s Consulting Group &amp; Safety Lead Competency Center (SLCC)</a:t>
            </a:r>
          </a:p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Design &amp; Engineering Capabilities Certified by TUV Rheinland</a:t>
            </a:r>
          </a:p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Common Design &amp; Engineering FSMS Deployed at SEC’s</a:t>
            </a:r>
          </a:p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ABB’s Combined  Procedures Cover: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Hazard Identification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SIL Assessment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Safety Requirements Specifications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SIS Design and Engineering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Installation, Operation, Maintenance and Modification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2143" y="1592262"/>
            <a:ext cx="4020115" cy="462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600" dirty="0" smtClean="0">
              <a:solidFill>
                <a:srgbClr val="666666"/>
              </a:solidFill>
            </a:endParaRPr>
          </a:p>
          <a:p>
            <a:r>
              <a:rPr lang="en-US" sz="600" dirty="0" smtClean="0">
                <a:solidFill>
                  <a:srgbClr val="666666"/>
                </a:solidFill>
              </a:rPr>
              <a:t>© ABB Group </a:t>
            </a:r>
          </a:p>
          <a:p>
            <a:fld id="{623CF110-0064-44E1-A2AE-6BEAA471E3FD}" type="datetime4">
              <a:rPr lang="en-US" sz="600" smtClean="0">
                <a:solidFill>
                  <a:srgbClr val="666666"/>
                </a:solidFill>
              </a:rPr>
              <a:pPr/>
              <a:t>April 14, 2014</a:t>
            </a:fld>
            <a:r>
              <a:rPr lang="en-US" sz="600" dirty="0" smtClean="0">
                <a:solidFill>
                  <a:srgbClr val="666666"/>
                </a:solidFill>
              </a:rPr>
              <a:t> | Slide </a:t>
            </a:r>
            <a:fld id="{19775943-31F3-4D18-87D0-55168D0F6FA0}" type="slidenum">
              <a:rPr lang="en-US" sz="600" smtClean="0">
                <a:solidFill>
                  <a:srgbClr val="666666"/>
                </a:solidFill>
              </a:rPr>
              <a:pPr/>
              <a:t>10</a:t>
            </a:fld>
            <a:endParaRPr lang="en-US" sz="600" dirty="0" smtClean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Functional Safety Management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ABB’s SIS Implementation Strategy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6373" y="1592263"/>
            <a:ext cx="61912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Certified Products</a:t>
            </a:r>
          </a:p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Certified Development Teams</a:t>
            </a:r>
          </a:p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Certified Functional Safety </a:t>
            </a:r>
            <a:br>
              <a:rPr lang="en-US" dirty="0" smtClean="0"/>
            </a:br>
            <a:r>
              <a:rPr lang="en-US" dirty="0" smtClean="0"/>
              <a:t>Management System</a:t>
            </a:r>
          </a:p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Certified Safety Execution Centers</a:t>
            </a:r>
          </a:p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Certified Engineers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Technology Engineers		500+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TUV Function Safety Engineers	280+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TUV Functional Safety Experts	4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SLCC Functional Safety Assessors	36	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600" dirty="0" smtClean="0">
              <a:solidFill>
                <a:srgbClr val="666666"/>
              </a:solidFill>
            </a:endParaRPr>
          </a:p>
          <a:p>
            <a:r>
              <a:rPr lang="en-US" sz="600" dirty="0" smtClean="0">
                <a:solidFill>
                  <a:srgbClr val="666666"/>
                </a:solidFill>
              </a:rPr>
              <a:t>© ABB Group </a:t>
            </a:r>
          </a:p>
          <a:p>
            <a:fld id="{623CF110-0064-44E1-A2AE-6BEAA471E3FD}" type="datetime4">
              <a:rPr lang="en-US" sz="600" smtClean="0">
                <a:solidFill>
                  <a:srgbClr val="666666"/>
                </a:solidFill>
              </a:rPr>
              <a:pPr/>
              <a:t>April 14, 2014</a:t>
            </a:fld>
            <a:r>
              <a:rPr lang="en-US" sz="600" dirty="0" smtClean="0">
                <a:solidFill>
                  <a:srgbClr val="666666"/>
                </a:solidFill>
              </a:rPr>
              <a:t> | Slide </a:t>
            </a:r>
            <a:fld id="{19775943-31F3-4D18-87D0-55168D0F6FA0}" type="slidenum">
              <a:rPr lang="en-US" sz="600" smtClean="0">
                <a:solidFill>
                  <a:srgbClr val="666666"/>
                </a:solidFill>
              </a:rPr>
              <a:pPr/>
              <a:t>11</a:t>
            </a:fld>
            <a:endParaRPr lang="en-US" sz="600" dirty="0" smtClean="0">
              <a:solidFill>
                <a:srgbClr val="666666"/>
              </a:solidFill>
            </a:endParaRPr>
          </a:p>
        </p:txBody>
      </p:sp>
      <p:pic>
        <p:nvPicPr>
          <p:cNvPr id="7" name="Picture 6" descr="Tuvsu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9" y="1592263"/>
            <a:ext cx="1116013" cy="10894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240" y="1592263"/>
            <a:ext cx="2872613" cy="189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Functional Safety Management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ABB’s Safety Execution Centers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ABB’s Safety Execution Centers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Guiding principles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</a:pPr>
            <a:r>
              <a:rPr lang="en-US" dirty="0"/>
              <a:t>Architectural Design to meet target SIL requirements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PFD Calculations using appropriate reliability data for the desired loop configuration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SIL capability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SIS </a:t>
            </a:r>
            <a:r>
              <a:rPr lang="en-US" dirty="0" smtClean="0"/>
              <a:t>Design &amp; Engineering </a:t>
            </a:r>
            <a:endParaRPr lang="en-US" dirty="0"/>
          </a:p>
          <a:p>
            <a:pPr>
              <a:spcBef>
                <a:spcPts val="400"/>
              </a:spcBef>
            </a:pPr>
            <a:r>
              <a:rPr lang="en-US" dirty="0"/>
              <a:t>Hardware and Software Integration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Verification and </a:t>
            </a:r>
            <a:r>
              <a:rPr lang="en-US" dirty="0" smtClean="0"/>
              <a:t>Validation</a:t>
            </a:r>
          </a:p>
          <a:p>
            <a:pPr lvl="1">
              <a:spcBef>
                <a:spcPts val="400"/>
              </a:spcBef>
            </a:pPr>
            <a:r>
              <a:rPr lang="en-GB" dirty="0" smtClean="0"/>
              <a:t>SIL Achievement</a:t>
            </a:r>
            <a:endParaRPr lang="en-US" dirty="0"/>
          </a:p>
          <a:p>
            <a:pPr lvl="1">
              <a:spcBef>
                <a:spcPts val="400"/>
              </a:spcBef>
            </a:pPr>
            <a:r>
              <a:rPr lang="en-US" dirty="0"/>
              <a:t>Functional Safety </a:t>
            </a:r>
            <a:r>
              <a:rPr lang="en-US" dirty="0" smtClean="0"/>
              <a:t>Audits &amp; Assessments</a:t>
            </a:r>
            <a:endParaRPr lang="en-US" dirty="0"/>
          </a:p>
          <a:p>
            <a:pPr>
              <a:spcBef>
                <a:spcPts val="400"/>
              </a:spcBef>
            </a:pPr>
            <a:r>
              <a:rPr lang="en-US" dirty="0"/>
              <a:t>Information on operation and maintenance requirements - building on Manufacturers supplied data</a:t>
            </a:r>
          </a:p>
          <a:p>
            <a:pPr>
              <a:spcBef>
                <a:spcPts val="400"/>
              </a:spcBef>
            </a:pPr>
            <a:r>
              <a:rPr lang="en-US" dirty="0"/>
              <a:t>Instructions for </a:t>
            </a:r>
            <a:r>
              <a:rPr lang="en-US" dirty="0" smtClean="0"/>
              <a:t>testing, operations &amp; maintenance</a:t>
            </a:r>
            <a:endParaRPr lang="en-US" dirty="0"/>
          </a:p>
          <a:p>
            <a:pPr>
              <a:spcBef>
                <a:spcPts val="400"/>
              </a:spcBef>
            </a:pPr>
            <a:r>
              <a:rPr lang="en-US" dirty="0"/>
              <a:t>Installation and commissioning 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Accredited, TUV Certified Functional </a:t>
            </a:r>
            <a:r>
              <a:rPr lang="en-US" dirty="0"/>
              <a:t>Safety Management </a:t>
            </a:r>
            <a:r>
              <a:rPr lang="en-US" dirty="0" smtClean="0"/>
              <a:t>Procedures for </a:t>
            </a:r>
            <a:r>
              <a:rPr lang="en-US" dirty="0"/>
              <a:t>Design and </a:t>
            </a:r>
            <a:r>
              <a:rPr lang="en-US" dirty="0" smtClean="0"/>
              <a:t>Build </a:t>
            </a:r>
            <a:r>
              <a:rPr lang="en-US" dirty="0"/>
              <a:t>activities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476375" y="6029191"/>
            <a:ext cx="2333625" cy="215444"/>
          </a:xfrm>
          <a:prstGeom prst="rect">
            <a:avLst/>
          </a:prstGeom>
        </p:spPr>
        <p:txBody>
          <a:bodyPr wrap="square" lIns="0" tIns="0" bIns="0">
            <a:spAutoFit/>
          </a:bodyPr>
          <a:lstStyle/>
          <a:p>
            <a:r>
              <a:rPr lang="fr-FR" sz="1400" dirty="0"/>
              <a:t>Source: </a:t>
            </a:r>
            <a:r>
              <a:rPr lang="fr-FR" sz="1400" dirty="0" smtClean="0"/>
              <a:t>IEC </a:t>
            </a:r>
            <a:r>
              <a:rPr lang="fr-FR" sz="1400" dirty="0"/>
              <a:t>61511 </a:t>
            </a:r>
          </a:p>
        </p:txBody>
      </p:sp>
      <p:pic>
        <p:nvPicPr>
          <p:cNvPr id="39" name="Picture 2" descr="C:\Users\USLUDUR\Pictures\Microsoft Clip Organizer\00401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62" y="1592804"/>
            <a:ext cx="1120952" cy="16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600" dirty="0" smtClean="0">
              <a:solidFill>
                <a:srgbClr val="666666"/>
              </a:solidFill>
            </a:endParaRPr>
          </a:p>
          <a:p>
            <a:r>
              <a:rPr lang="en-US" sz="600" dirty="0" smtClean="0">
                <a:solidFill>
                  <a:srgbClr val="666666"/>
                </a:solidFill>
              </a:rPr>
              <a:t>© ABB Group </a:t>
            </a:r>
          </a:p>
          <a:p>
            <a:fld id="{623CF110-0064-44E1-A2AE-6BEAA471E3FD}" type="datetime4">
              <a:rPr lang="en-US" sz="600" smtClean="0">
                <a:solidFill>
                  <a:srgbClr val="666666"/>
                </a:solidFill>
              </a:rPr>
              <a:pPr/>
              <a:t>April 14, 2014</a:t>
            </a:fld>
            <a:r>
              <a:rPr lang="en-US" sz="600" dirty="0" smtClean="0">
                <a:solidFill>
                  <a:srgbClr val="666666"/>
                </a:solidFill>
              </a:rPr>
              <a:t> | Slide </a:t>
            </a:r>
            <a:fld id="{19775943-31F3-4D18-87D0-55168D0F6FA0}" type="slidenum">
              <a:rPr lang="en-US" sz="600" smtClean="0">
                <a:solidFill>
                  <a:srgbClr val="666666"/>
                </a:solidFill>
              </a:rPr>
              <a:pPr/>
              <a:t>13</a:t>
            </a:fld>
            <a:endParaRPr lang="en-US" sz="600" dirty="0" smtClean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ABB’s Safety Execution Centers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Delivery capabilities &amp; expertise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sz="half" idx="2"/>
          </p:nvPr>
        </p:nvSpPr>
        <p:spPr>
          <a:xfrm>
            <a:off x="1476373" y="1584980"/>
            <a:ext cx="6660461" cy="51418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SEC’s are engineering centers responsible for the execution of safety automation projects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Main function is as a system integrator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Scope is usually limited to the logic solver sub-system, but can include additional scope if required (i.e. end to end SIF’s)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All SEC’s are committed to ABB’s Functional Safety Management System and the TUV certification process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Using certified products developed according to the latest standards (IEC61508 Edition 2)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Implemented by a pool of certified engineers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Ability of offer complementary functional safety consultancy including: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Facilitation / Consulting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Technical or Standards Training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Independent Safety Requirements Specification Development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1600" dirty="0" smtClean="0"/>
              <a:t>Independent Achieved SIL Assessments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Independent FS Assessments and Audits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Installation and commissioning Support</a:t>
            </a:r>
            <a:endParaRPr lang="en-US" sz="16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600" dirty="0" smtClean="0">
              <a:solidFill>
                <a:srgbClr val="666666"/>
              </a:solidFill>
            </a:endParaRPr>
          </a:p>
          <a:p>
            <a:r>
              <a:rPr lang="en-US" sz="600" dirty="0" smtClean="0">
                <a:solidFill>
                  <a:srgbClr val="666666"/>
                </a:solidFill>
              </a:rPr>
              <a:t>© ABB Group </a:t>
            </a:r>
          </a:p>
          <a:p>
            <a:fld id="{623CF110-0064-44E1-A2AE-6BEAA471E3FD}" type="datetime4">
              <a:rPr lang="en-US" sz="600" smtClean="0">
                <a:solidFill>
                  <a:srgbClr val="666666"/>
                </a:solidFill>
              </a:rPr>
              <a:pPr/>
              <a:t>April 14, 2014</a:t>
            </a:fld>
            <a:r>
              <a:rPr lang="en-US" sz="600" dirty="0" smtClean="0">
                <a:solidFill>
                  <a:srgbClr val="666666"/>
                </a:solidFill>
              </a:rPr>
              <a:t> | Slide </a:t>
            </a:r>
            <a:fld id="{19775943-31F3-4D18-87D0-55168D0F6FA0}" type="slidenum">
              <a:rPr lang="en-US" sz="600" smtClean="0">
                <a:solidFill>
                  <a:srgbClr val="666666"/>
                </a:solidFill>
              </a:rPr>
              <a:pPr/>
              <a:t>14</a:t>
            </a:fld>
            <a:endParaRPr lang="en-US" sz="600" dirty="0" smtClean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ABB’s Safety Execution Centers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Over 24 locations globally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600" dirty="0" smtClean="0">
              <a:solidFill>
                <a:srgbClr val="666666"/>
              </a:solidFill>
            </a:endParaRPr>
          </a:p>
          <a:p>
            <a:r>
              <a:rPr lang="en-US" sz="600" dirty="0" smtClean="0">
                <a:solidFill>
                  <a:srgbClr val="666666"/>
                </a:solidFill>
              </a:rPr>
              <a:t>© ABB Group </a:t>
            </a:r>
          </a:p>
          <a:p>
            <a:fld id="{623CF110-0064-44E1-A2AE-6BEAA471E3FD}" type="datetime4">
              <a:rPr lang="en-US" sz="600" smtClean="0">
                <a:solidFill>
                  <a:srgbClr val="666666"/>
                </a:solidFill>
              </a:rPr>
              <a:pPr/>
              <a:t>April 14, 2014</a:t>
            </a:fld>
            <a:r>
              <a:rPr lang="en-US" sz="600" dirty="0" smtClean="0">
                <a:solidFill>
                  <a:srgbClr val="666666"/>
                </a:solidFill>
              </a:rPr>
              <a:t> | Slide </a:t>
            </a:r>
            <a:fld id="{19775943-31F3-4D18-87D0-55168D0F6FA0}" type="slidenum">
              <a:rPr lang="en-US" sz="600" smtClean="0">
                <a:solidFill>
                  <a:srgbClr val="666666"/>
                </a:solidFill>
              </a:rPr>
              <a:pPr/>
              <a:t>15</a:t>
            </a:fld>
            <a:endParaRPr lang="en-US" sz="600" dirty="0" smtClean="0">
              <a:solidFill>
                <a:srgbClr val="666666"/>
              </a:solidFill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695325" y="2249488"/>
            <a:ext cx="684213" cy="700087"/>
          </a:xfrm>
          <a:custGeom>
            <a:avLst/>
            <a:gdLst>
              <a:gd name="T0" fmla="*/ 0 w 799"/>
              <a:gd name="T1" fmla="*/ 2147483647 h 441"/>
              <a:gd name="T2" fmla="*/ 0 w 799"/>
              <a:gd name="T3" fmla="*/ 2147483647 h 441"/>
              <a:gd name="T4" fmla="*/ 0 w 799"/>
              <a:gd name="T5" fmla="*/ 2147483647 h 441"/>
              <a:gd name="T6" fmla="*/ 0 w 799"/>
              <a:gd name="T7" fmla="*/ 2147483647 h 441"/>
              <a:gd name="T8" fmla="*/ 0 w 799"/>
              <a:gd name="T9" fmla="*/ 2147483647 h 441"/>
              <a:gd name="T10" fmla="*/ 0 w 799"/>
              <a:gd name="T11" fmla="*/ 2147483647 h 441"/>
              <a:gd name="T12" fmla="*/ 0 w 799"/>
              <a:gd name="T13" fmla="*/ 2147483647 h 441"/>
              <a:gd name="T14" fmla="*/ 0 w 799"/>
              <a:gd name="T15" fmla="*/ 2147483647 h 441"/>
              <a:gd name="T16" fmla="*/ 0 w 799"/>
              <a:gd name="T17" fmla="*/ 2147483647 h 441"/>
              <a:gd name="T18" fmla="*/ 0 w 799"/>
              <a:gd name="T19" fmla="*/ 2147483647 h 441"/>
              <a:gd name="T20" fmla="*/ 0 w 799"/>
              <a:gd name="T21" fmla="*/ 2147483647 h 441"/>
              <a:gd name="T22" fmla="*/ 0 w 799"/>
              <a:gd name="T23" fmla="*/ 2147483647 h 441"/>
              <a:gd name="T24" fmla="*/ 0 w 799"/>
              <a:gd name="T25" fmla="*/ 2147483647 h 441"/>
              <a:gd name="T26" fmla="*/ 0 w 799"/>
              <a:gd name="T27" fmla="*/ 2147483647 h 441"/>
              <a:gd name="T28" fmla="*/ 0 w 799"/>
              <a:gd name="T29" fmla="*/ 2147483647 h 441"/>
              <a:gd name="T30" fmla="*/ 0 w 799"/>
              <a:gd name="T31" fmla="*/ 2147483647 h 441"/>
              <a:gd name="T32" fmla="*/ 0 w 799"/>
              <a:gd name="T33" fmla="*/ 2147483647 h 441"/>
              <a:gd name="T34" fmla="*/ 0 w 799"/>
              <a:gd name="T35" fmla="*/ 2147483647 h 441"/>
              <a:gd name="T36" fmla="*/ 0 w 799"/>
              <a:gd name="T37" fmla="*/ 2147483647 h 441"/>
              <a:gd name="T38" fmla="*/ 0 w 799"/>
              <a:gd name="T39" fmla="*/ 2147483647 h 441"/>
              <a:gd name="T40" fmla="*/ 0 w 799"/>
              <a:gd name="T41" fmla="*/ 2147483647 h 441"/>
              <a:gd name="T42" fmla="*/ 0 w 799"/>
              <a:gd name="T43" fmla="*/ 2147483647 h 441"/>
              <a:gd name="T44" fmla="*/ 0 w 799"/>
              <a:gd name="T45" fmla="*/ 2147483647 h 441"/>
              <a:gd name="T46" fmla="*/ 0 w 799"/>
              <a:gd name="T47" fmla="*/ 2147483647 h 441"/>
              <a:gd name="T48" fmla="*/ 0 w 799"/>
              <a:gd name="T49" fmla="*/ 2147483647 h 441"/>
              <a:gd name="T50" fmla="*/ 0 w 799"/>
              <a:gd name="T51" fmla="*/ 2147483647 h 441"/>
              <a:gd name="T52" fmla="*/ 0 w 799"/>
              <a:gd name="T53" fmla="*/ 2147483647 h 441"/>
              <a:gd name="T54" fmla="*/ 0 w 799"/>
              <a:gd name="T55" fmla="*/ 2147483647 h 441"/>
              <a:gd name="T56" fmla="*/ 0 w 799"/>
              <a:gd name="T57" fmla="*/ 2147483647 h 441"/>
              <a:gd name="T58" fmla="*/ 0 w 799"/>
              <a:gd name="T59" fmla="*/ 2147483647 h 441"/>
              <a:gd name="T60" fmla="*/ 0 w 799"/>
              <a:gd name="T61" fmla="*/ 2147483647 h 441"/>
              <a:gd name="T62" fmla="*/ 0 w 799"/>
              <a:gd name="T63" fmla="*/ 2147483647 h 441"/>
              <a:gd name="T64" fmla="*/ 0 w 799"/>
              <a:gd name="T65" fmla="*/ 2147483647 h 441"/>
              <a:gd name="T66" fmla="*/ 0 w 799"/>
              <a:gd name="T67" fmla="*/ 2147483647 h 441"/>
              <a:gd name="T68" fmla="*/ 0 w 799"/>
              <a:gd name="T69" fmla="*/ 2147483647 h 441"/>
              <a:gd name="T70" fmla="*/ 0 w 799"/>
              <a:gd name="T71" fmla="*/ 2147483647 h 441"/>
              <a:gd name="T72" fmla="*/ 0 w 799"/>
              <a:gd name="T73" fmla="*/ 0 h 441"/>
              <a:gd name="T74" fmla="*/ 0 w 799"/>
              <a:gd name="T75" fmla="*/ 2147483647 h 441"/>
              <a:gd name="T76" fmla="*/ 0 w 799"/>
              <a:gd name="T77" fmla="*/ 2147483647 h 441"/>
              <a:gd name="T78" fmla="*/ 0 w 799"/>
              <a:gd name="T79" fmla="*/ 2147483647 h 441"/>
              <a:gd name="T80" fmla="*/ 0 w 799"/>
              <a:gd name="T81" fmla="*/ 2147483647 h 441"/>
              <a:gd name="T82" fmla="*/ 0 w 799"/>
              <a:gd name="T83" fmla="*/ 2147483647 h 441"/>
              <a:gd name="T84" fmla="*/ 0 w 799"/>
              <a:gd name="T85" fmla="*/ 2147483647 h 441"/>
              <a:gd name="T86" fmla="*/ 0 w 799"/>
              <a:gd name="T87" fmla="*/ 2147483647 h 441"/>
              <a:gd name="T88" fmla="*/ 0 w 799"/>
              <a:gd name="T89" fmla="*/ 2147483647 h 441"/>
              <a:gd name="T90" fmla="*/ 0 w 799"/>
              <a:gd name="T91" fmla="*/ 2147483647 h 441"/>
              <a:gd name="T92" fmla="*/ 0 w 799"/>
              <a:gd name="T93" fmla="*/ 2147483647 h 4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99"/>
              <a:gd name="T142" fmla="*/ 0 h 441"/>
              <a:gd name="T143" fmla="*/ 799 w 799"/>
              <a:gd name="T144" fmla="*/ 441 h 4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99" h="441">
                <a:moveTo>
                  <a:pt x="0" y="168"/>
                </a:moveTo>
                <a:lnTo>
                  <a:pt x="53" y="177"/>
                </a:lnTo>
                <a:lnTo>
                  <a:pt x="31" y="181"/>
                </a:lnTo>
                <a:lnTo>
                  <a:pt x="53" y="196"/>
                </a:lnTo>
                <a:lnTo>
                  <a:pt x="132" y="195"/>
                </a:lnTo>
                <a:lnTo>
                  <a:pt x="145" y="206"/>
                </a:lnTo>
                <a:lnTo>
                  <a:pt x="196" y="192"/>
                </a:lnTo>
                <a:lnTo>
                  <a:pt x="177" y="197"/>
                </a:lnTo>
                <a:lnTo>
                  <a:pt x="187" y="225"/>
                </a:lnTo>
                <a:lnTo>
                  <a:pt x="79" y="250"/>
                </a:lnTo>
                <a:lnTo>
                  <a:pt x="50" y="279"/>
                </a:lnTo>
                <a:lnTo>
                  <a:pt x="75" y="274"/>
                </a:lnTo>
                <a:lnTo>
                  <a:pt x="55" y="281"/>
                </a:lnTo>
                <a:lnTo>
                  <a:pt x="75" y="292"/>
                </a:lnTo>
                <a:lnTo>
                  <a:pt x="115" y="294"/>
                </a:lnTo>
                <a:lnTo>
                  <a:pt x="93" y="309"/>
                </a:lnTo>
                <a:lnTo>
                  <a:pt x="112" y="324"/>
                </a:lnTo>
                <a:lnTo>
                  <a:pt x="132" y="325"/>
                </a:lnTo>
                <a:lnTo>
                  <a:pt x="174" y="294"/>
                </a:lnTo>
                <a:lnTo>
                  <a:pt x="148" y="309"/>
                </a:lnTo>
                <a:lnTo>
                  <a:pt x="172" y="339"/>
                </a:lnTo>
                <a:lnTo>
                  <a:pt x="159" y="351"/>
                </a:lnTo>
                <a:lnTo>
                  <a:pt x="210" y="334"/>
                </a:lnTo>
                <a:lnTo>
                  <a:pt x="243" y="355"/>
                </a:lnTo>
                <a:lnTo>
                  <a:pt x="254" y="343"/>
                </a:lnTo>
                <a:lnTo>
                  <a:pt x="265" y="351"/>
                </a:lnTo>
                <a:lnTo>
                  <a:pt x="302" y="339"/>
                </a:lnTo>
                <a:lnTo>
                  <a:pt x="251" y="395"/>
                </a:lnTo>
                <a:lnTo>
                  <a:pt x="210" y="406"/>
                </a:lnTo>
                <a:lnTo>
                  <a:pt x="210" y="419"/>
                </a:lnTo>
                <a:lnTo>
                  <a:pt x="159" y="419"/>
                </a:lnTo>
                <a:lnTo>
                  <a:pt x="124" y="441"/>
                </a:lnTo>
                <a:lnTo>
                  <a:pt x="172" y="426"/>
                </a:lnTo>
                <a:lnTo>
                  <a:pt x="221" y="426"/>
                </a:lnTo>
                <a:lnTo>
                  <a:pt x="251" y="412"/>
                </a:lnTo>
                <a:lnTo>
                  <a:pt x="238" y="400"/>
                </a:lnTo>
                <a:lnTo>
                  <a:pt x="271" y="402"/>
                </a:lnTo>
                <a:lnTo>
                  <a:pt x="371" y="360"/>
                </a:lnTo>
                <a:lnTo>
                  <a:pt x="391" y="345"/>
                </a:lnTo>
                <a:lnTo>
                  <a:pt x="371" y="332"/>
                </a:lnTo>
                <a:lnTo>
                  <a:pt x="461" y="284"/>
                </a:lnTo>
                <a:lnTo>
                  <a:pt x="474" y="257"/>
                </a:lnTo>
                <a:lnTo>
                  <a:pt x="463" y="284"/>
                </a:lnTo>
                <a:lnTo>
                  <a:pt x="499" y="278"/>
                </a:lnTo>
                <a:lnTo>
                  <a:pt x="481" y="288"/>
                </a:lnTo>
                <a:lnTo>
                  <a:pt x="506" y="294"/>
                </a:lnTo>
                <a:lnTo>
                  <a:pt x="442" y="298"/>
                </a:lnTo>
                <a:lnTo>
                  <a:pt x="430" y="322"/>
                </a:lnTo>
                <a:lnTo>
                  <a:pt x="455" y="322"/>
                </a:lnTo>
                <a:lnTo>
                  <a:pt x="433" y="337"/>
                </a:lnTo>
                <a:lnTo>
                  <a:pt x="517" y="316"/>
                </a:lnTo>
                <a:lnTo>
                  <a:pt x="532" y="302"/>
                </a:lnTo>
                <a:lnTo>
                  <a:pt x="517" y="295"/>
                </a:lnTo>
                <a:lnTo>
                  <a:pt x="536" y="285"/>
                </a:lnTo>
                <a:lnTo>
                  <a:pt x="534" y="294"/>
                </a:lnTo>
                <a:lnTo>
                  <a:pt x="576" y="288"/>
                </a:lnTo>
                <a:lnTo>
                  <a:pt x="569" y="299"/>
                </a:lnTo>
                <a:lnTo>
                  <a:pt x="638" y="316"/>
                </a:lnTo>
                <a:lnTo>
                  <a:pt x="740" y="324"/>
                </a:lnTo>
                <a:lnTo>
                  <a:pt x="757" y="315"/>
                </a:lnTo>
                <a:lnTo>
                  <a:pt x="771" y="320"/>
                </a:lnTo>
                <a:lnTo>
                  <a:pt x="753" y="329"/>
                </a:lnTo>
                <a:lnTo>
                  <a:pt x="784" y="339"/>
                </a:lnTo>
                <a:lnTo>
                  <a:pt x="799" y="331"/>
                </a:lnTo>
                <a:lnTo>
                  <a:pt x="771" y="309"/>
                </a:lnTo>
                <a:lnTo>
                  <a:pt x="722" y="309"/>
                </a:lnTo>
                <a:lnTo>
                  <a:pt x="722" y="50"/>
                </a:lnTo>
                <a:lnTo>
                  <a:pt x="435" y="29"/>
                </a:lnTo>
                <a:lnTo>
                  <a:pt x="426" y="17"/>
                </a:lnTo>
                <a:lnTo>
                  <a:pt x="346" y="8"/>
                </a:lnTo>
                <a:lnTo>
                  <a:pt x="336" y="19"/>
                </a:lnTo>
                <a:lnTo>
                  <a:pt x="315" y="16"/>
                </a:lnTo>
                <a:lnTo>
                  <a:pt x="336" y="7"/>
                </a:lnTo>
                <a:lnTo>
                  <a:pt x="304" y="0"/>
                </a:lnTo>
                <a:lnTo>
                  <a:pt x="271" y="17"/>
                </a:lnTo>
                <a:lnTo>
                  <a:pt x="218" y="19"/>
                </a:lnTo>
                <a:lnTo>
                  <a:pt x="218" y="35"/>
                </a:lnTo>
                <a:lnTo>
                  <a:pt x="212" y="25"/>
                </a:lnTo>
                <a:lnTo>
                  <a:pt x="163" y="33"/>
                </a:lnTo>
                <a:lnTo>
                  <a:pt x="172" y="45"/>
                </a:lnTo>
                <a:lnTo>
                  <a:pt x="148" y="42"/>
                </a:lnTo>
                <a:lnTo>
                  <a:pt x="119" y="66"/>
                </a:lnTo>
                <a:lnTo>
                  <a:pt x="50" y="76"/>
                </a:lnTo>
                <a:lnTo>
                  <a:pt x="53" y="87"/>
                </a:lnTo>
                <a:lnTo>
                  <a:pt x="33" y="90"/>
                </a:lnTo>
                <a:lnTo>
                  <a:pt x="117" y="125"/>
                </a:lnTo>
                <a:lnTo>
                  <a:pt x="229" y="144"/>
                </a:lnTo>
                <a:lnTo>
                  <a:pt x="159" y="139"/>
                </a:lnTo>
                <a:lnTo>
                  <a:pt x="163" y="150"/>
                </a:lnTo>
                <a:lnTo>
                  <a:pt x="190" y="151"/>
                </a:lnTo>
                <a:lnTo>
                  <a:pt x="168" y="158"/>
                </a:lnTo>
                <a:lnTo>
                  <a:pt x="117" y="156"/>
                </a:lnTo>
                <a:lnTo>
                  <a:pt x="117" y="140"/>
                </a:lnTo>
                <a:lnTo>
                  <a:pt x="92" y="143"/>
                </a:lnTo>
                <a:lnTo>
                  <a:pt x="0" y="16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8356600" y="5740400"/>
            <a:ext cx="174625" cy="196850"/>
          </a:xfrm>
          <a:custGeom>
            <a:avLst/>
            <a:gdLst>
              <a:gd name="T0" fmla="*/ 0 w 205"/>
              <a:gd name="T1" fmla="*/ 2147483647 h 124"/>
              <a:gd name="T2" fmla="*/ 0 w 205"/>
              <a:gd name="T3" fmla="*/ 2147483647 h 124"/>
              <a:gd name="T4" fmla="*/ 0 w 205"/>
              <a:gd name="T5" fmla="*/ 2147483647 h 124"/>
              <a:gd name="T6" fmla="*/ 0 w 205"/>
              <a:gd name="T7" fmla="*/ 0 h 124"/>
              <a:gd name="T8" fmla="*/ 0 w 205"/>
              <a:gd name="T9" fmla="*/ 2147483647 h 124"/>
              <a:gd name="T10" fmla="*/ 0 w 205"/>
              <a:gd name="T11" fmla="*/ 2147483647 h 124"/>
              <a:gd name="T12" fmla="*/ 0 w 205"/>
              <a:gd name="T13" fmla="*/ 2147483647 h 124"/>
              <a:gd name="T14" fmla="*/ 0 w 205"/>
              <a:gd name="T15" fmla="*/ 2147483647 h 124"/>
              <a:gd name="T16" fmla="*/ 0 w 205"/>
              <a:gd name="T17" fmla="*/ 2147483647 h 124"/>
              <a:gd name="T18" fmla="*/ 0 w 205"/>
              <a:gd name="T19" fmla="*/ 2147483647 h 124"/>
              <a:gd name="T20" fmla="*/ 0 w 205"/>
              <a:gd name="T21" fmla="*/ 2147483647 h 124"/>
              <a:gd name="T22" fmla="*/ 0 w 205"/>
              <a:gd name="T23" fmla="*/ 2147483647 h 124"/>
              <a:gd name="T24" fmla="*/ 0 w 205"/>
              <a:gd name="T25" fmla="*/ 2147483647 h 1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05"/>
              <a:gd name="T40" fmla="*/ 0 h 124"/>
              <a:gd name="T41" fmla="*/ 205 w 205"/>
              <a:gd name="T42" fmla="*/ 124 h 1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05" h="124">
                <a:moveTo>
                  <a:pt x="0" y="109"/>
                </a:moveTo>
                <a:lnTo>
                  <a:pt x="43" y="71"/>
                </a:lnTo>
                <a:lnTo>
                  <a:pt x="119" y="43"/>
                </a:lnTo>
                <a:lnTo>
                  <a:pt x="156" y="0"/>
                </a:lnTo>
                <a:lnTo>
                  <a:pt x="180" y="14"/>
                </a:lnTo>
                <a:lnTo>
                  <a:pt x="203" y="8"/>
                </a:lnTo>
                <a:lnTo>
                  <a:pt x="205" y="22"/>
                </a:lnTo>
                <a:lnTo>
                  <a:pt x="167" y="53"/>
                </a:lnTo>
                <a:lnTo>
                  <a:pt x="178" y="65"/>
                </a:lnTo>
                <a:lnTo>
                  <a:pt x="134" y="70"/>
                </a:lnTo>
                <a:lnTo>
                  <a:pt x="112" y="112"/>
                </a:lnTo>
                <a:lnTo>
                  <a:pt x="66" y="124"/>
                </a:lnTo>
                <a:lnTo>
                  <a:pt x="0" y="1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005138" y="4089400"/>
            <a:ext cx="31750" cy="12700"/>
          </a:xfrm>
          <a:custGeom>
            <a:avLst/>
            <a:gdLst>
              <a:gd name="T0" fmla="*/ 0 w 38"/>
              <a:gd name="T1" fmla="*/ 0 h 8"/>
              <a:gd name="T2" fmla="*/ 2147483647 w 38"/>
              <a:gd name="T3" fmla="*/ 2147483647 h 8"/>
              <a:gd name="T4" fmla="*/ 2147483647 w 38"/>
              <a:gd name="T5" fmla="*/ 2147483647 h 8"/>
              <a:gd name="T6" fmla="*/ 0 w 38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8"/>
              <a:gd name="T14" fmla="*/ 38 w 38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8">
                <a:moveTo>
                  <a:pt x="0" y="0"/>
                </a:moveTo>
                <a:lnTo>
                  <a:pt x="2" y="8"/>
                </a:lnTo>
                <a:lnTo>
                  <a:pt x="38" y="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46575" y="3551238"/>
            <a:ext cx="465138" cy="520700"/>
          </a:xfrm>
          <a:custGeom>
            <a:avLst/>
            <a:gdLst>
              <a:gd name="T0" fmla="*/ 0 w 541"/>
              <a:gd name="T1" fmla="*/ 2147483647 h 328"/>
              <a:gd name="T2" fmla="*/ 2147483647 w 541"/>
              <a:gd name="T3" fmla="*/ 2147483647 h 328"/>
              <a:gd name="T4" fmla="*/ 2147483647 w 541"/>
              <a:gd name="T5" fmla="*/ 2147483647 h 328"/>
              <a:gd name="T6" fmla="*/ 2147483647 w 541"/>
              <a:gd name="T7" fmla="*/ 2147483647 h 328"/>
              <a:gd name="T8" fmla="*/ 2147483647 w 541"/>
              <a:gd name="T9" fmla="*/ 2147483647 h 328"/>
              <a:gd name="T10" fmla="*/ 2147483647 w 541"/>
              <a:gd name="T11" fmla="*/ 2147483647 h 328"/>
              <a:gd name="T12" fmla="*/ 2147483647 w 541"/>
              <a:gd name="T13" fmla="*/ 2147483647 h 328"/>
              <a:gd name="T14" fmla="*/ 2147483647 w 541"/>
              <a:gd name="T15" fmla="*/ 2147483647 h 328"/>
              <a:gd name="T16" fmla="*/ 2147483647 w 541"/>
              <a:gd name="T17" fmla="*/ 2147483647 h 328"/>
              <a:gd name="T18" fmla="*/ 2147483647 w 541"/>
              <a:gd name="T19" fmla="*/ 2147483647 h 328"/>
              <a:gd name="T20" fmla="*/ 2147483647 w 541"/>
              <a:gd name="T21" fmla="*/ 2147483647 h 328"/>
              <a:gd name="T22" fmla="*/ 2147483647 w 541"/>
              <a:gd name="T23" fmla="*/ 2147483647 h 328"/>
              <a:gd name="T24" fmla="*/ 2147483647 w 541"/>
              <a:gd name="T25" fmla="*/ 2147483647 h 328"/>
              <a:gd name="T26" fmla="*/ 2147483647 w 541"/>
              <a:gd name="T27" fmla="*/ 0 h 328"/>
              <a:gd name="T28" fmla="*/ 2147483647 w 541"/>
              <a:gd name="T29" fmla="*/ 2147483647 h 328"/>
              <a:gd name="T30" fmla="*/ 2147483647 w 541"/>
              <a:gd name="T31" fmla="*/ 2147483647 h 328"/>
              <a:gd name="T32" fmla="*/ 2147483647 w 541"/>
              <a:gd name="T33" fmla="*/ 2147483647 h 328"/>
              <a:gd name="T34" fmla="*/ 2147483647 w 541"/>
              <a:gd name="T35" fmla="*/ 2147483647 h 328"/>
              <a:gd name="T36" fmla="*/ 2147483647 w 541"/>
              <a:gd name="T37" fmla="*/ 2147483647 h 328"/>
              <a:gd name="T38" fmla="*/ 2147483647 w 541"/>
              <a:gd name="T39" fmla="*/ 2147483647 h 328"/>
              <a:gd name="T40" fmla="*/ 2147483647 w 541"/>
              <a:gd name="T41" fmla="*/ 2147483647 h 328"/>
              <a:gd name="T42" fmla="*/ 0 w 541"/>
              <a:gd name="T43" fmla="*/ 2147483647 h 32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41"/>
              <a:gd name="T67" fmla="*/ 0 h 328"/>
              <a:gd name="T68" fmla="*/ 541 w 541"/>
              <a:gd name="T69" fmla="*/ 328 h 32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41" h="328">
                <a:moveTo>
                  <a:pt x="0" y="176"/>
                </a:moveTo>
                <a:lnTo>
                  <a:pt x="2" y="182"/>
                </a:lnTo>
                <a:lnTo>
                  <a:pt x="101" y="224"/>
                </a:lnTo>
                <a:lnTo>
                  <a:pt x="315" y="313"/>
                </a:lnTo>
                <a:lnTo>
                  <a:pt x="317" y="328"/>
                </a:lnTo>
                <a:lnTo>
                  <a:pt x="339" y="326"/>
                </a:lnTo>
                <a:lnTo>
                  <a:pt x="381" y="319"/>
                </a:lnTo>
                <a:lnTo>
                  <a:pt x="541" y="249"/>
                </a:lnTo>
                <a:lnTo>
                  <a:pt x="479" y="201"/>
                </a:lnTo>
                <a:lnTo>
                  <a:pt x="479" y="127"/>
                </a:lnTo>
                <a:lnTo>
                  <a:pt x="472" y="92"/>
                </a:lnTo>
                <a:lnTo>
                  <a:pt x="428" y="58"/>
                </a:lnTo>
                <a:lnTo>
                  <a:pt x="452" y="46"/>
                </a:lnTo>
                <a:lnTo>
                  <a:pt x="463" y="0"/>
                </a:lnTo>
                <a:lnTo>
                  <a:pt x="271" y="8"/>
                </a:lnTo>
                <a:lnTo>
                  <a:pt x="170" y="35"/>
                </a:lnTo>
                <a:lnTo>
                  <a:pt x="196" y="91"/>
                </a:lnTo>
                <a:lnTo>
                  <a:pt x="154" y="92"/>
                </a:lnTo>
                <a:lnTo>
                  <a:pt x="130" y="98"/>
                </a:lnTo>
                <a:lnTo>
                  <a:pt x="136" y="113"/>
                </a:lnTo>
                <a:lnTo>
                  <a:pt x="13" y="148"/>
                </a:lnTo>
                <a:lnTo>
                  <a:pt x="0" y="1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500313" y="4089400"/>
            <a:ext cx="20637" cy="69850"/>
          </a:xfrm>
          <a:custGeom>
            <a:avLst/>
            <a:gdLst>
              <a:gd name="T0" fmla="*/ 0 w 23"/>
              <a:gd name="T1" fmla="*/ 2147483647 h 44"/>
              <a:gd name="T2" fmla="*/ 2147483647 w 23"/>
              <a:gd name="T3" fmla="*/ 2147483647 h 44"/>
              <a:gd name="T4" fmla="*/ 2147483647 w 23"/>
              <a:gd name="T5" fmla="*/ 0 h 44"/>
              <a:gd name="T6" fmla="*/ 0 w 23"/>
              <a:gd name="T7" fmla="*/ 2147483647 h 44"/>
              <a:gd name="T8" fmla="*/ 0 60000 65536"/>
              <a:gd name="T9" fmla="*/ 0 60000 65536"/>
              <a:gd name="T10" fmla="*/ 0 60000 65536"/>
              <a:gd name="T11" fmla="*/ 0 60000 65536"/>
              <a:gd name="T12" fmla="*/ 0 w 23"/>
              <a:gd name="T13" fmla="*/ 0 h 44"/>
              <a:gd name="T14" fmla="*/ 23 w 23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" h="44">
                <a:moveTo>
                  <a:pt x="0" y="9"/>
                </a:moveTo>
                <a:lnTo>
                  <a:pt x="9" y="44"/>
                </a:lnTo>
                <a:lnTo>
                  <a:pt x="23" y="0"/>
                </a:lnTo>
                <a:lnTo>
                  <a:pt x="0" y="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1314450" y="2219325"/>
            <a:ext cx="1954213" cy="1174750"/>
          </a:xfrm>
          <a:custGeom>
            <a:avLst/>
            <a:gdLst>
              <a:gd name="T0" fmla="*/ 0 w 2279"/>
              <a:gd name="T1" fmla="*/ 2147483647 h 740"/>
              <a:gd name="T2" fmla="*/ 0 w 2279"/>
              <a:gd name="T3" fmla="*/ 2147483647 h 740"/>
              <a:gd name="T4" fmla="*/ 0 w 2279"/>
              <a:gd name="T5" fmla="*/ 2147483647 h 740"/>
              <a:gd name="T6" fmla="*/ 0 w 2279"/>
              <a:gd name="T7" fmla="*/ 2147483647 h 740"/>
              <a:gd name="T8" fmla="*/ 0 w 2279"/>
              <a:gd name="T9" fmla="*/ 2147483647 h 740"/>
              <a:gd name="T10" fmla="*/ 0 w 2279"/>
              <a:gd name="T11" fmla="*/ 2147483647 h 740"/>
              <a:gd name="T12" fmla="*/ 0 w 2279"/>
              <a:gd name="T13" fmla="*/ 2147483647 h 740"/>
              <a:gd name="T14" fmla="*/ 0 w 2279"/>
              <a:gd name="T15" fmla="*/ 2147483647 h 740"/>
              <a:gd name="T16" fmla="*/ 0 w 2279"/>
              <a:gd name="T17" fmla="*/ 2147483647 h 740"/>
              <a:gd name="T18" fmla="*/ 0 w 2279"/>
              <a:gd name="T19" fmla="*/ 2147483647 h 740"/>
              <a:gd name="T20" fmla="*/ 0 w 2279"/>
              <a:gd name="T21" fmla="*/ 2147483647 h 740"/>
              <a:gd name="T22" fmla="*/ 0 w 2279"/>
              <a:gd name="T23" fmla="*/ 2147483647 h 740"/>
              <a:gd name="T24" fmla="*/ 0 w 2279"/>
              <a:gd name="T25" fmla="*/ 0 h 740"/>
              <a:gd name="T26" fmla="*/ 0 w 2279"/>
              <a:gd name="T27" fmla="*/ 2147483647 h 740"/>
              <a:gd name="T28" fmla="*/ 0 w 2279"/>
              <a:gd name="T29" fmla="*/ 2147483647 h 740"/>
              <a:gd name="T30" fmla="*/ 0 w 2279"/>
              <a:gd name="T31" fmla="*/ 2147483647 h 740"/>
              <a:gd name="T32" fmla="*/ 0 w 2279"/>
              <a:gd name="T33" fmla="*/ 2147483647 h 740"/>
              <a:gd name="T34" fmla="*/ 0 w 2279"/>
              <a:gd name="T35" fmla="*/ 2147483647 h 740"/>
              <a:gd name="T36" fmla="*/ 0 w 2279"/>
              <a:gd name="T37" fmla="*/ 2147483647 h 740"/>
              <a:gd name="T38" fmla="*/ 0 w 2279"/>
              <a:gd name="T39" fmla="*/ 2147483647 h 740"/>
              <a:gd name="T40" fmla="*/ 0 w 2279"/>
              <a:gd name="T41" fmla="*/ 2147483647 h 740"/>
              <a:gd name="T42" fmla="*/ 0 w 2279"/>
              <a:gd name="T43" fmla="*/ 2147483647 h 740"/>
              <a:gd name="T44" fmla="*/ 0 w 2279"/>
              <a:gd name="T45" fmla="*/ 2147483647 h 740"/>
              <a:gd name="T46" fmla="*/ 0 w 2279"/>
              <a:gd name="T47" fmla="*/ 2147483647 h 740"/>
              <a:gd name="T48" fmla="*/ 0 w 2279"/>
              <a:gd name="T49" fmla="*/ 2147483647 h 740"/>
              <a:gd name="T50" fmla="*/ 0 w 2279"/>
              <a:gd name="T51" fmla="*/ 2147483647 h 740"/>
              <a:gd name="T52" fmla="*/ 0 w 2279"/>
              <a:gd name="T53" fmla="*/ 2147483647 h 740"/>
              <a:gd name="T54" fmla="*/ 0 w 2279"/>
              <a:gd name="T55" fmla="*/ 2147483647 h 740"/>
              <a:gd name="T56" fmla="*/ 0 w 2279"/>
              <a:gd name="T57" fmla="*/ 2147483647 h 740"/>
              <a:gd name="T58" fmla="*/ 0 w 2279"/>
              <a:gd name="T59" fmla="*/ 2147483647 h 740"/>
              <a:gd name="T60" fmla="*/ 0 w 2279"/>
              <a:gd name="T61" fmla="*/ 2147483647 h 740"/>
              <a:gd name="T62" fmla="*/ 0 w 2279"/>
              <a:gd name="T63" fmla="*/ 2147483647 h 740"/>
              <a:gd name="T64" fmla="*/ 0 w 2279"/>
              <a:gd name="T65" fmla="*/ 2147483647 h 740"/>
              <a:gd name="T66" fmla="*/ 0 w 2279"/>
              <a:gd name="T67" fmla="*/ 2147483647 h 740"/>
              <a:gd name="T68" fmla="*/ 0 w 2279"/>
              <a:gd name="T69" fmla="*/ 2147483647 h 740"/>
              <a:gd name="T70" fmla="*/ 0 w 2279"/>
              <a:gd name="T71" fmla="*/ 2147483647 h 740"/>
              <a:gd name="T72" fmla="*/ 0 w 2279"/>
              <a:gd name="T73" fmla="*/ 2147483647 h 740"/>
              <a:gd name="T74" fmla="*/ 0 w 2279"/>
              <a:gd name="T75" fmla="*/ 2147483647 h 740"/>
              <a:gd name="T76" fmla="*/ 0 w 2279"/>
              <a:gd name="T77" fmla="*/ 2147483647 h 740"/>
              <a:gd name="T78" fmla="*/ 0 w 2279"/>
              <a:gd name="T79" fmla="*/ 2147483647 h 740"/>
              <a:gd name="T80" fmla="*/ 0 w 2279"/>
              <a:gd name="T81" fmla="*/ 2147483647 h 740"/>
              <a:gd name="T82" fmla="*/ 0 w 2279"/>
              <a:gd name="T83" fmla="*/ 2147483647 h 740"/>
              <a:gd name="T84" fmla="*/ 0 w 2279"/>
              <a:gd name="T85" fmla="*/ 2147483647 h 740"/>
              <a:gd name="T86" fmla="*/ 0 w 2279"/>
              <a:gd name="T87" fmla="*/ 2147483647 h 740"/>
              <a:gd name="T88" fmla="*/ 0 w 2279"/>
              <a:gd name="T89" fmla="*/ 2147483647 h 740"/>
              <a:gd name="T90" fmla="*/ 0 w 2279"/>
              <a:gd name="T91" fmla="*/ 2147483647 h 740"/>
              <a:gd name="T92" fmla="*/ 0 w 2279"/>
              <a:gd name="T93" fmla="*/ 2147483647 h 740"/>
              <a:gd name="T94" fmla="*/ 0 w 2279"/>
              <a:gd name="T95" fmla="*/ 2147483647 h 740"/>
              <a:gd name="T96" fmla="*/ 0 w 2279"/>
              <a:gd name="T97" fmla="*/ 2147483647 h 740"/>
              <a:gd name="T98" fmla="*/ 0 w 2279"/>
              <a:gd name="T99" fmla="*/ 2147483647 h 740"/>
              <a:gd name="T100" fmla="*/ 0 w 2279"/>
              <a:gd name="T101" fmla="*/ 2147483647 h 740"/>
              <a:gd name="T102" fmla="*/ 0 w 2279"/>
              <a:gd name="T103" fmla="*/ 2147483647 h 740"/>
              <a:gd name="T104" fmla="*/ 0 w 2279"/>
              <a:gd name="T105" fmla="*/ 2147483647 h 740"/>
              <a:gd name="T106" fmla="*/ 0 w 2279"/>
              <a:gd name="T107" fmla="*/ 2147483647 h 740"/>
              <a:gd name="T108" fmla="*/ 0 w 2279"/>
              <a:gd name="T109" fmla="*/ 2147483647 h 740"/>
              <a:gd name="T110" fmla="*/ 0 w 2279"/>
              <a:gd name="T111" fmla="*/ 2147483647 h 740"/>
              <a:gd name="T112" fmla="*/ 0 w 2279"/>
              <a:gd name="T113" fmla="*/ 2147483647 h 740"/>
              <a:gd name="T114" fmla="*/ 0 w 2279"/>
              <a:gd name="T115" fmla="*/ 2147483647 h 740"/>
              <a:gd name="T116" fmla="*/ 0 w 2279"/>
              <a:gd name="T117" fmla="*/ 2147483647 h 740"/>
              <a:gd name="T118" fmla="*/ 0 w 2279"/>
              <a:gd name="T119" fmla="*/ 2147483647 h 7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279"/>
              <a:gd name="T181" fmla="*/ 0 h 740"/>
              <a:gd name="T182" fmla="*/ 2279 w 2279"/>
              <a:gd name="T183" fmla="*/ 740 h 74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279" h="740">
                <a:moveTo>
                  <a:pt x="0" y="328"/>
                </a:moveTo>
                <a:lnTo>
                  <a:pt x="0" y="69"/>
                </a:lnTo>
                <a:lnTo>
                  <a:pt x="181" y="104"/>
                </a:lnTo>
                <a:lnTo>
                  <a:pt x="170" y="90"/>
                </a:lnTo>
                <a:lnTo>
                  <a:pt x="190" y="81"/>
                </a:lnTo>
                <a:lnTo>
                  <a:pt x="300" y="54"/>
                </a:lnTo>
                <a:lnTo>
                  <a:pt x="216" y="87"/>
                </a:lnTo>
                <a:lnTo>
                  <a:pt x="265" y="77"/>
                </a:lnTo>
                <a:lnTo>
                  <a:pt x="265" y="85"/>
                </a:lnTo>
                <a:lnTo>
                  <a:pt x="356" y="54"/>
                </a:lnTo>
                <a:lnTo>
                  <a:pt x="345" y="44"/>
                </a:lnTo>
                <a:lnTo>
                  <a:pt x="406" y="80"/>
                </a:lnTo>
                <a:lnTo>
                  <a:pt x="444" y="58"/>
                </a:lnTo>
                <a:lnTo>
                  <a:pt x="440" y="80"/>
                </a:lnTo>
                <a:lnTo>
                  <a:pt x="488" y="65"/>
                </a:lnTo>
                <a:lnTo>
                  <a:pt x="623" y="92"/>
                </a:lnTo>
                <a:lnTo>
                  <a:pt x="685" y="91"/>
                </a:lnTo>
                <a:lnTo>
                  <a:pt x="720" y="106"/>
                </a:lnTo>
                <a:lnTo>
                  <a:pt x="678" y="120"/>
                </a:lnTo>
                <a:lnTo>
                  <a:pt x="704" y="126"/>
                </a:lnTo>
                <a:lnTo>
                  <a:pt x="824" y="118"/>
                </a:lnTo>
                <a:lnTo>
                  <a:pt x="879" y="141"/>
                </a:lnTo>
                <a:lnTo>
                  <a:pt x="885" y="155"/>
                </a:lnTo>
                <a:lnTo>
                  <a:pt x="899" y="144"/>
                </a:lnTo>
                <a:lnTo>
                  <a:pt x="879" y="126"/>
                </a:lnTo>
                <a:lnTo>
                  <a:pt x="936" y="100"/>
                </a:lnTo>
                <a:lnTo>
                  <a:pt x="881" y="115"/>
                </a:lnTo>
                <a:lnTo>
                  <a:pt x="859" y="109"/>
                </a:lnTo>
                <a:lnTo>
                  <a:pt x="928" y="90"/>
                </a:lnTo>
                <a:lnTo>
                  <a:pt x="967" y="116"/>
                </a:lnTo>
                <a:lnTo>
                  <a:pt x="1005" y="115"/>
                </a:lnTo>
                <a:lnTo>
                  <a:pt x="1033" y="128"/>
                </a:lnTo>
                <a:lnTo>
                  <a:pt x="1139" y="126"/>
                </a:lnTo>
                <a:lnTo>
                  <a:pt x="1135" y="116"/>
                </a:lnTo>
                <a:lnTo>
                  <a:pt x="1162" y="133"/>
                </a:lnTo>
                <a:lnTo>
                  <a:pt x="1168" y="120"/>
                </a:lnTo>
                <a:lnTo>
                  <a:pt x="1146" y="123"/>
                </a:lnTo>
                <a:lnTo>
                  <a:pt x="1128" y="108"/>
                </a:lnTo>
                <a:lnTo>
                  <a:pt x="1166" y="106"/>
                </a:lnTo>
                <a:lnTo>
                  <a:pt x="1182" y="118"/>
                </a:lnTo>
                <a:lnTo>
                  <a:pt x="1197" y="114"/>
                </a:lnTo>
                <a:lnTo>
                  <a:pt x="1192" y="133"/>
                </a:lnTo>
                <a:lnTo>
                  <a:pt x="1219" y="142"/>
                </a:lnTo>
                <a:lnTo>
                  <a:pt x="1212" y="116"/>
                </a:lnTo>
                <a:lnTo>
                  <a:pt x="1265" y="102"/>
                </a:lnTo>
                <a:lnTo>
                  <a:pt x="1252" y="90"/>
                </a:lnTo>
                <a:lnTo>
                  <a:pt x="1237" y="99"/>
                </a:lnTo>
                <a:lnTo>
                  <a:pt x="1263" y="76"/>
                </a:lnTo>
                <a:lnTo>
                  <a:pt x="1184" y="61"/>
                </a:lnTo>
                <a:lnTo>
                  <a:pt x="1193" y="22"/>
                </a:lnTo>
                <a:lnTo>
                  <a:pt x="1212" y="23"/>
                </a:lnTo>
                <a:lnTo>
                  <a:pt x="1221" y="0"/>
                </a:lnTo>
                <a:lnTo>
                  <a:pt x="1279" y="22"/>
                </a:lnTo>
                <a:lnTo>
                  <a:pt x="1281" y="37"/>
                </a:lnTo>
                <a:lnTo>
                  <a:pt x="1320" y="56"/>
                </a:lnTo>
                <a:lnTo>
                  <a:pt x="1296" y="55"/>
                </a:lnTo>
                <a:lnTo>
                  <a:pt x="1307" y="62"/>
                </a:lnTo>
                <a:lnTo>
                  <a:pt x="1290" y="71"/>
                </a:lnTo>
                <a:lnTo>
                  <a:pt x="1338" y="76"/>
                </a:lnTo>
                <a:lnTo>
                  <a:pt x="1323" y="80"/>
                </a:lnTo>
                <a:lnTo>
                  <a:pt x="1351" y="113"/>
                </a:lnTo>
                <a:lnTo>
                  <a:pt x="1376" y="84"/>
                </a:lnTo>
                <a:lnTo>
                  <a:pt x="1409" y="95"/>
                </a:lnTo>
                <a:lnTo>
                  <a:pt x="1418" y="114"/>
                </a:lnTo>
                <a:lnTo>
                  <a:pt x="1402" y="120"/>
                </a:lnTo>
                <a:lnTo>
                  <a:pt x="1433" y="142"/>
                </a:lnTo>
                <a:lnTo>
                  <a:pt x="1451" y="137"/>
                </a:lnTo>
                <a:lnTo>
                  <a:pt x="1477" y="101"/>
                </a:lnTo>
                <a:lnTo>
                  <a:pt x="1504" y="98"/>
                </a:lnTo>
                <a:lnTo>
                  <a:pt x="1482" y="67"/>
                </a:lnTo>
                <a:lnTo>
                  <a:pt x="1557" y="70"/>
                </a:lnTo>
                <a:lnTo>
                  <a:pt x="1590" y="87"/>
                </a:lnTo>
                <a:lnTo>
                  <a:pt x="1579" y="97"/>
                </a:lnTo>
                <a:lnTo>
                  <a:pt x="1592" y="101"/>
                </a:lnTo>
                <a:lnTo>
                  <a:pt x="1559" y="107"/>
                </a:lnTo>
                <a:lnTo>
                  <a:pt x="1588" y="147"/>
                </a:lnTo>
                <a:lnTo>
                  <a:pt x="1539" y="168"/>
                </a:lnTo>
                <a:lnTo>
                  <a:pt x="1522" y="157"/>
                </a:lnTo>
                <a:lnTo>
                  <a:pt x="1530" y="171"/>
                </a:lnTo>
                <a:lnTo>
                  <a:pt x="1453" y="162"/>
                </a:lnTo>
                <a:lnTo>
                  <a:pt x="1468" y="175"/>
                </a:lnTo>
                <a:lnTo>
                  <a:pt x="1436" y="194"/>
                </a:lnTo>
                <a:lnTo>
                  <a:pt x="1360" y="179"/>
                </a:lnTo>
                <a:lnTo>
                  <a:pt x="1389" y="196"/>
                </a:lnTo>
                <a:lnTo>
                  <a:pt x="1444" y="199"/>
                </a:lnTo>
                <a:lnTo>
                  <a:pt x="1405" y="230"/>
                </a:lnTo>
                <a:lnTo>
                  <a:pt x="1363" y="228"/>
                </a:lnTo>
                <a:lnTo>
                  <a:pt x="1345" y="246"/>
                </a:lnTo>
                <a:lnTo>
                  <a:pt x="1270" y="232"/>
                </a:lnTo>
                <a:lnTo>
                  <a:pt x="1338" y="246"/>
                </a:lnTo>
                <a:lnTo>
                  <a:pt x="1345" y="260"/>
                </a:lnTo>
                <a:lnTo>
                  <a:pt x="1296" y="265"/>
                </a:lnTo>
                <a:lnTo>
                  <a:pt x="1307" y="269"/>
                </a:lnTo>
                <a:lnTo>
                  <a:pt x="1292" y="269"/>
                </a:lnTo>
                <a:lnTo>
                  <a:pt x="1292" y="283"/>
                </a:lnTo>
                <a:lnTo>
                  <a:pt x="1237" y="300"/>
                </a:lnTo>
                <a:lnTo>
                  <a:pt x="1226" y="360"/>
                </a:lnTo>
                <a:lnTo>
                  <a:pt x="1248" y="374"/>
                </a:lnTo>
                <a:lnTo>
                  <a:pt x="1276" y="365"/>
                </a:lnTo>
                <a:lnTo>
                  <a:pt x="1288" y="411"/>
                </a:lnTo>
                <a:lnTo>
                  <a:pt x="1330" y="403"/>
                </a:lnTo>
                <a:lnTo>
                  <a:pt x="1380" y="414"/>
                </a:lnTo>
                <a:lnTo>
                  <a:pt x="1482" y="447"/>
                </a:lnTo>
                <a:lnTo>
                  <a:pt x="1477" y="461"/>
                </a:lnTo>
                <a:lnTo>
                  <a:pt x="1486" y="452"/>
                </a:lnTo>
                <a:lnTo>
                  <a:pt x="1564" y="454"/>
                </a:lnTo>
                <a:lnTo>
                  <a:pt x="1564" y="504"/>
                </a:lnTo>
                <a:lnTo>
                  <a:pt x="1588" y="520"/>
                </a:lnTo>
                <a:lnTo>
                  <a:pt x="1570" y="524"/>
                </a:lnTo>
                <a:lnTo>
                  <a:pt x="1608" y="533"/>
                </a:lnTo>
                <a:lnTo>
                  <a:pt x="1597" y="548"/>
                </a:lnTo>
                <a:lnTo>
                  <a:pt x="1634" y="548"/>
                </a:lnTo>
                <a:lnTo>
                  <a:pt x="1685" y="521"/>
                </a:lnTo>
                <a:lnTo>
                  <a:pt x="1661" y="514"/>
                </a:lnTo>
                <a:lnTo>
                  <a:pt x="1634" y="468"/>
                </a:lnTo>
                <a:lnTo>
                  <a:pt x="1731" y="427"/>
                </a:lnTo>
                <a:lnTo>
                  <a:pt x="1716" y="427"/>
                </a:lnTo>
                <a:lnTo>
                  <a:pt x="1694" y="378"/>
                </a:lnTo>
                <a:lnTo>
                  <a:pt x="1659" y="365"/>
                </a:lnTo>
                <a:lnTo>
                  <a:pt x="1705" y="344"/>
                </a:lnTo>
                <a:lnTo>
                  <a:pt x="1689" y="335"/>
                </a:lnTo>
                <a:lnTo>
                  <a:pt x="1696" y="318"/>
                </a:lnTo>
                <a:lnTo>
                  <a:pt x="1676" y="314"/>
                </a:lnTo>
                <a:lnTo>
                  <a:pt x="1696" y="297"/>
                </a:lnTo>
                <a:lnTo>
                  <a:pt x="1674" y="285"/>
                </a:lnTo>
                <a:lnTo>
                  <a:pt x="1687" y="270"/>
                </a:lnTo>
                <a:lnTo>
                  <a:pt x="1760" y="280"/>
                </a:lnTo>
                <a:lnTo>
                  <a:pt x="1791" y="272"/>
                </a:lnTo>
                <a:lnTo>
                  <a:pt x="1853" y="297"/>
                </a:lnTo>
                <a:lnTo>
                  <a:pt x="1853" y="307"/>
                </a:lnTo>
                <a:lnTo>
                  <a:pt x="1906" y="310"/>
                </a:lnTo>
                <a:lnTo>
                  <a:pt x="1910" y="334"/>
                </a:lnTo>
                <a:lnTo>
                  <a:pt x="1862" y="334"/>
                </a:lnTo>
                <a:lnTo>
                  <a:pt x="1904" y="339"/>
                </a:lnTo>
                <a:lnTo>
                  <a:pt x="1915" y="353"/>
                </a:lnTo>
                <a:lnTo>
                  <a:pt x="1873" y="374"/>
                </a:lnTo>
                <a:lnTo>
                  <a:pt x="1937" y="364"/>
                </a:lnTo>
                <a:lnTo>
                  <a:pt x="1939" y="382"/>
                </a:lnTo>
                <a:lnTo>
                  <a:pt x="1912" y="390"/>
                </a:lnTo>
                <a:lnTo>
                  <a:pt x="1950" y="371"/>
                </a:lnTo>
                <a:lnTo>
                  <a:pt x="1955" y="382"/>
                </a:lnTo>
                <a:lnTo>
                  <a:pt x="1990" y="364"/>
                </a:lnTo>
                <a:lnTo>
                  <a:pt x="1998" y="374"/>
                </a:lnTo>
                <a:lnTo>
                  <a:pt x="2023" y="348"/>
                </a:lnTo>
                <a:lnTo>
                  <a:pt x="2014" y="343"/>
                </a:lnTo>
                <a:lnTo>
                  <a:pt x="2043" y="328"/>
                </a:lnTo>
                <a:lnTo>
                  <a:pt x="2074" y="356"/>
                </a:lnTo>
                <a:lnTo>
                  <a:pt x="2047" y="362"/>
                </a:lnTo>
                <a:lnTo>
                  <a:pt x="2076" y="358"/>
                </a:lnTo>
                <a:lnTo>
                  <a:pt x="2089" y="370"/>
                </a:lnTo>
                <a:lnTo>
                  <a:pt x="2067" y="374"/>
                </a:lnTo>
                <a:lnTo>
                  <a:pt x="2094" y="376"/>
                </a:lnTo>
                <a:lnTo>
                  <a:pt x="2076" y="384"/>
                </a:lnTo>
                <a:lnTo>
                  <a:pt x="2094" y="382"/>
                </a:lnTo>
                <a:lnTo>
                  <a:pt x="2111" y="393"/>
                </a:lnTo>
                <a:lnTo>
                  <a:pt x="2100" y="399"/>
                </a:lnTo>
                <a:lnTo>
                  <a:pt x="2125" y="410"/>
                </a:lnTo>
                <a:lnTo>
                  <a:pt x="2083" y="418"/>
                </a:lnTo>
                <a:lnTo>
                  <a:pt x="2116" y="418"/>
                </a:lnTo>
                <a:lnTo>
                  <a:pt x="2109" y="428"/>
                </a:lnTo>
                <a:lnTo>
                  <a:pt x="2153" y="438"/>
                </a:lnTo>
                <a:lnTo>
                  <a:pt x="2171" y="460"/>
                </a:lnTo>
                <a:lnTo>
                  <a:pt x="2186" y="452"/>
                </a:lnTo>
                <a:lnTo>
                  <a:pt x="2231" y="467"/>
                </a:lnTo>
                <a:lnTo>
                  <a:pt x="2135" y="486"/>
                </a:lnTo>
                <a:lnTo>
                  <a:pt x="2153" y="497"/>
                </a:lnTo>
                <a:lnTo>
                  <a:pt x="2235" y="476"/>
                </a:lnTo>
                <a:lnTo>
                  <a:pt x="2235" y="493"/>
                </a:lnTo>
                <a:lnTo>
                  <a:pt x="2273" y="490"/>
                </a:lnTo>
                <a:lnTo>
                  <a:pt x="2279" y="499"/>
                </a:lnTo>
                <a:lnTo>
                  <a:pt x="2261" y="499"/>
                </a:lnTo>
                <a:lnTo>
                  <a:pt x="2279" y="521"/>
                </a:lnTo>
                <a:lnTo>
                  <a:pt x="2162" y="566"/>
                </a:lnTo>
                <a:lnTo>
                  <a:pt x="1996" y="566"/>
                </a:lnTo>
                <a:lnTo>
                  <a:pt x="1926" y="595"/>
                </a:lnTo>
                <a:lnTo>
                  <a:pt x="1868" y="639"/>
                </a:lnTo>
                <a:lnTo>
                  <a:pt x="1926" y="606"/>
                </a:lnTo>
                <a:lnTo>
                  <a:pt x="2014" y="587"/>
                </a:lnTo>
                <a:lnTo>
                  <a:pt x="2047" y="602"/>
                </a:lnTo>
                <a:lnTo>
                  <a:pt x="1988" y="615"/>
                </a:lnTo>
                <a:lnTo>
                  <a:pt x="2034" y="619"/>
                </a:lnTo>
                <a:lnTo>
                  <a:pt x="2023" y="633"/>
                </a:lnTo>
                <a:lnTo>
                  <a:pt x="2058" y="658"/>
                </a:lnTo>
                <a:lnTo>
                  <a:pt x="2127" y="667"/>
                </a:lnTo>
                <a:lnTo>
                  <a:pt x="2147" y="637"/>
                </a:lnTo>
                <a:lnTo>
                  <a:pt x="2147" y="655"/>
                </a:lnTo>
                <a:lnTo>
                  <a:pt x="2166" y="653"/>
                </a:lnTo>
                <a:lnTo>
                  <a:pt x="2133" y="673"/>
                </a:lnTo>
                <a:lnTo>
                  <a:pt x="2051" y="686"/>
                </a:lnTo>
                <a:lnTo>
                  <a:pt x="2019" y="709"/>
                </a:lnTo>
                <a:lnTo>
                  <a:pt x="1998" y="688"/>
                </a:lnTo>
                <a:lnTo>
                  <a:pt x="2076" y="670"/>
                </a:lnTo>
                <a:lnTo>
                  <a:pt x="2034" y="670"/>
                </a:lnTo>
                <a:lnTo>
                  <a:pt x="2043" y="658"/>
                </a:lnTo>
                <a:lnTo>
                  <a:pt x="1974" y="674"/>
                </a:lnTo>
                <a:lnTo>
                  <a:pt x="1955" y="663"/>
                </a:lnTo>
                <a:lnTo>
                  <a:pt x="1955" y="637"/>
                </a:lnTo>
                <a:lnTo>
                  <a:pt x="1912" y="627"/>
                </a:lnTo>
                <a:lnTo>
                  <a:pt x="1879" y="672"/>
                </a:lnTo>
                <a:lnTo>
                  <a:pt x="1742" y="688"/>
                </a:lnTo>
                <a:lnTo>
                  <a:pt x="1648" y="705"/>
                </a:lnTo>
                <a:lnTo>
                  <a:pt x="1634" y="713"/>
                </a:lnTo>
                <a:lnTo>
                  <a:pt x="1654" y="716"/>
                </a:lnTo>
                <a:lnTo>
                  <a:pt x="1659" y="722"/>
                </a:lnTo>
                <a:lnTo>
                  <a:pt x="1544" y="740"/>
                </a:lnTo>
                <a:lnTo>
                  <a:pt x="1552" y="732"/>
                </a:lnTo>
                <a:lnTo>
                  <a:pt x="1559" y="726"/>
                </a:lnTo>
                <a:lnTo>
                  <a:pt x="1563" y="718"/>
                </a:lnTo>
                <a:lnTo>
                  <a:pt x="1581" y="712"/>
                </a:lnTo>
                <a:lnTo>
                  <a:pt x="1585" y="673"/>
                </a:lnTo>
                <a:lnTo>
                  <a:pt x="1603" y="686"/>
                </a:lnTo>
                <a:lnTo>
                  <a:pt x="1636" y="681"/>
                </a:lnTo>
                <a:lnTo>
                  <a:pt x="1606" y="658"/>
                </a:lnTo>
                <a:lnTo>
                  <a:pt x="1510" y="647"/>
                </a:lnTo>
                <a:lnTo>
                  <a:pt x="1506" y="647"/>
                </a:lnTo>
                <a:lnTo>
                  <a:pt x="1495" y="615"/>
                </a:lnTo>
                <a:lnTo>
                  <a:pt x="1477" y="617"/>
                </a:lnTo>
                <a:lnTo>
                  <a:pt x="1458" y="599"/>
                </a:lnTo>
                <a:lnTo>
                  <a:pt x="1436" y="597"/>
                </a:lnTo>
                <a:lnTo>
                  <a:pt x="1436" y="609"/>
                </a:lnTo>
                <a:lnTo>
                  <a:pt x="1413" y="592"/>
                </a:lnTo>
                <a:lnTo>
                  <a:pt x="1367" y="615"/>
                </a:lnTo>
                <a:lnTo>
                  <a:pt x="1239" y="599"/>
                </a:lnTo>
                <a:lnTo>
                  <a:pt x="1223" y="583"/>
                </a:lnTo>
                <a:lnTo>
                  <a:pt x="1221" y="594"/>
                </a:lnTo>
                <a:lnTo>
                  <a:pt x="488" y="594"/>
                </a:lnTo>
                <a:lnTo>
                  <a:pt x="477" y="577"/>
                </a:lnTo>
                <a:lnTo>
                  <a:pt x="437" y="571"/>
                </a:lnTo>
                <a:lnTo>
                  <a:pt x="439" y="560"/>
                </a:lnTo>
                <a:lnTo>
                  <a:pt x="356" y="546"/>
                </a:lnTo>
                <a:lnTo>
                  <a:pt x="367" y="538"/>
                </a:lnTo>
                <a:lnTo>
                  <a:pt x="347" y="517"/>
                </a:lnTo>
                <a:lnTo>
                  <a:pt x="327" y="514"/>
                </a:lnTo>
                <a:lnTo>
                  <a:pt x="283" y="470"/>
                </a:lnTo>
                <a:lnTo>
                  <a:pt x="289" y="456"/>
                </a:lnTo>
                <a:lnTo>
                  <a:pt x="292" y="432"/>
                </a:lnTo>
                <a:lnTo>
                  <a:pt x="241" y="418"/>
                </a:lnTo>
                <a:lnTo>
                  <a:pt x="146" y="341"/>
                </a:lnTo>
                <a:lnTo>
                  <a:pt x="93" y="363"/>
                </a:lnTo>
                <a:lnTo>
                  <a:pt x="79" y="351"/>
                </a:lnTo>
                <a:lnTo>
                  <a:pt x="77" y="350"/>
                </a:lnTo>
                <a:lnTo>
                  <a:pt x="49" y="328"/>
                </a:lnTo>
                <a:lnTo>
                  <a:pt x="0" y="3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604963" y="3098800"/>
            <a:ext cx="115887" cy="77788"/>
          </a:xfrm>
          <a:custGeom>
            <a:avLst/>
            <a:gdLst>
              <a:gd name="T0" fmla="*/ 0 w 135"/>
              <a:gd name="T1" fmla="*/ 0 h 49"/>
              <a:gd name="T2" fmla="*/ 2147483647 w 135"/>
              <a:gd name="T3" fmla="*/ 2147483647 h 49"/>
              <a:gd name="T4" fmla="*/ 2147483647 w 135"/>
              <a:gd name="T5" fmla="*/ 2147483647 h 49"/>
              <a:gd name="T6" fmla="*/ 2147483647 w 135"/>
              <a:gd name="T7" fmla="*/ 2147483647 h 49"/>
              <a:gd name="T8" fmla="*/ 0 w 135"/>
              <a:gd name="T9" fmla="*/ 0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"/>
              <a:gd name="T16" fmla="*/ 0 h 49"/>
              <a:gd name="T17" fmla="*/ 135 w 135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" h="49">
                <a:moveTo>
                  <a:pt x="0" y="0"/>
                </a:moveTo>
                <a:lnTo>
                  <a:pt x="73" y="9"/>
                </a:lnTo>
                <a:lnTo>
                  <a:pt x="135" y="49"/>
                </a:lnTo>
                <a:lnTo>
                  <a:pt x="99" y="4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1660525" y="2085975"/>
            <a:ext cx="239713" cy="176213"/>
          </a:xfrm>
          <a:custGeom>
            <a:avLst/>
            <a:gdLst>
              <a:gd name="T0" fmla="*/ 0 w 278"/>
              <a:gd name="T1" fmla="*/ 2147483647 h 111"/>
              <a:gd name="T2" fmla="*/ 2147483647 w 278"/>
              <a:gd name="T3" fmla="*/ 2147483647 h 111"/>
              <a:gd name="T4" fmla="*/ 2147483647 w 278"/>
              <a:gd name="T5" fmla="*/ 2147483647 h 111"/>
              <a:gd name="T6" fmla="*/ 2147483647 w 278"/>
              <a:gd name="T7" fmla="*/ 2147483647 h 111"/>
              <a:gd name="T8" fmla="*/ 2147483647 w 278"/>
              <a:gd name="T9" fmla="*/ 0 h 111"/>
              <a:gd name="T10" fmla="*/ 2147483647 w 278"/>
              <a:gd name="T11" fmla="*/ 2147483647 h 111"/>
              <a:gd name="T12" fmla="*/ 2147483647 w 278"/>
              <a:gd name="T13" fmla="*/ 2147483647 h 111"/>
              <a:gd name="T14" fmla="*/ 2147483647 w 278"/>
              <a:gd name="T15" fmla="*/ 2147483647 h 111"/>
              <a:gd name="T16" fmla="*/ 2147483647 w 278"/>
              <a:gd name="T17" fmla="*/ 2147483647 h 111"/>
              <a:gd name="T18" fmla="*/ 2147483647 w 278"/>
              <a:gd name="T19" fmla="*/ 2147483647 h 111"/>
              <a:gd name="T20" fmla="*/ 2147483647 w 278"/>
              <a:gd name="T21" fmla="*/ 2147483647 h 111"/>
              <a:gd name="T22" fmla="*/ 2147483647 w 278"/>
              <a:gd name="T23" fmla="*/ 2147483647 h 111"/>
              <a:gd name="T24" fmla="*/ 0 w 278"/>
              <a:gd name="T25" fmla="*/ 2147483647 h 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78"/>
              <a:gd name="T40" fmla="*/ 0 h 111"/>
              <a:gd name="T41" fmla="*/ 278 w 278"/>
              <a:gd name="T42" fmla="*/ 111 h 1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78" h="111">
                <a:moveTo>
                  <a:pt x="0" y="84"/>
                </a:moveTo>
                <a:lnTo>
                  <a:pt x="11" y="70"/>
                </a:lnTo>
                <a:lnTo>
                  <a:pt x="51" y="23"/>
                </a:lnTo>
                <a:lnTo>
                  <a:pt x="33" y="5"/>
                </a:lnTo>
                <a:lnTo>
                  <a:pt x="119" y="0"/>
                </a:lnTo>
                <a:lnTo>
                  <a:pt x="177" y="19"/>
                </a:lnTo>
                <a:lnTo>
                  <a:pt x="217" y="8"/>
                </a:lnTo>
                <a:lnTo>
                  <a:pt x="278" y="34"/>
                </a:lnTo>
                <a:lnTo>
                  <a:pt x="150" y="75"/>
                </a:lnTo>
                <a:lnTo>
                  <a:pt x="139" y="99"/>
                </a:lnTo>
                <a:lnTo>
                  <a:pt x="77" y="111"/>
                </a:lnTo>
                <a:lnTo>
                  <a:pt x="47" y="91"/>
                </a:lnTo>
                <a:lnTo>
                  <a:pt x="0" y="8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1728788" y="1922463"/>
            <a:ext cx="168275" cy="98425"/>
          </a:xfrm>
          <a:custGeom>
            <a:avLst/>
            <a:gdLst>
              <a:gd name="T0" fmla="*/ 0 w 195"/>
              <a:gd name="T1" fmla="*/ 2147483647 h 62"/>
              <a:gd name="T2" fmla="*/ 2147483647 w 195"/>
              <a:gd name="T3" fmla="*/ 2147483647 h 62"/>
              <a:gd name="T4" fmla="*/ 2147483647 w 195"/>
              <a:gd name="T5" fmla="*/ 2147483647 h 62"/>
              <a:gd name="T6" fmla="*/ 2147483647 w 195"/>
              <a:gd name="T7" fmla="*/ 2147483647 h 62"/>
              <a:gd name="T8" fmla="*/ 2147483647 w 195"/>
              <a:gd name="T9" fmla="*/ 2147483647 h 62"/>
              <a:gd name="T10" fmla="*/ 2147483647 w 195"/>
              <a:gd name="T11" fmla="*/ 2147483647 h 62"/>
              <a:gd name="T12" fmla="*/ 2147483647 w 195"/>
              <a:gd name="T13" fmla="*/ 2147483647 h 62"/>
              <a:gd name="T14" fmla="*/ 2147483647 w 195"/>
              <a:gd name="T15" fmla="*/ 2147483647 h 62"/>
              <a:gd name="T16" fmla="*/ 2147483647 w 195"/>
              <a:gd name="T17" fmla="*/ 2147483647 h 62"/>
              <a:gd name="T18" fmla="*/ 2147483647 w 195"/>
              <a:gd name="T19" fmla="*/ 2147483647 h 62"/>
              <a:gd name="T20" fmla="*/ 2147483647 w 195"/>
              <a:gd name="T21" fmla="*/ 2147483647 h 62"/>
              <a:gd name="T22" fmla="*/ 2147483647 w 195"/>
              <a:gd name="T23" fmla="*/ 2147483647 h 62"/>
              <a:gd name="T24" fmla="*/ 2147483647 w 195"/>
              <a:gd name="T25" fmla="*/ 2147483647 h 62"/>
              <a:gd name="T26" fmla="*/ 2147483647 w 195"/>
              <a:gd name="T27" fmla="*/ 0 h 62"/>
              <a:gd name="T28" fmla="*/ 2147483647 w 195"/>
              <a:gd name="T29" fmla="*/ 2147483647 h 62"/>
              <a:gd name="T30" fmla="*/ 0 w 195"/>
              <a:gd name="T31" fmla="*/ 2147483647 h 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5"/>
              <a:gd name="T49" fmla="*/ 0 h 62"/>
              <a:gd name="T50" fmla="*/ 195 w 195"/>
              <a:gd name="T51" fmla="*/ 62 h 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5" h="62">
                <a:moveTo>
                  <a:pt x="0" y="47"/>
                </a:moveTo>
                <a:lnTo>
                  <a:pt x="45" y="57"/>
                </a:lnTo>
                <a:lnTo>
                  <a:pt x="56" y="47"/>
                </a:lnTo>
                <a:lnTo>
                  <a:pt x="67" y="62"/>
                </a:lnTo>
                <a:lnTo>
                  <a:pt x="87" y="55"/>
                </a:lnTo>
                <a:lnTo>
                  <a:pt x="84" y="42"/>
                </a:lnTo>
                <a:lnTo>
                  <a:pt x="104" y="50"/>
                </a:lnTo>
                <a:lnTo>
                  <a:pt x="116" y="26"/>
                </a:lnTo>
                <a:lnTo>
                  <a:pt x="135" y="25"/>
                </a:lnTo>
                <a:lnTo>
                  <a:pt x="140" y="46"/>
                </a:lnTo>
                <a:lnTo>
                  <a:pt x="184" y="31"/>
                </a:lnTo>
                <a:lnTo>
                  <a:pt x="169" y="14"/>
                </a:lnTo>
                <a:lnTo>
                  <a:pt x="195" y="9"/>
                </a:lnTo>
                <a:lnTo>
                  <a:pt x="168" y="0"/>
                </a:lnTo>
                <a:lnTo>
                  <a:pt x="96" y="9"/>
                </a:lnTo>
                <a:lnTo>
                  <a:pt x="0" y="4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1817688" y="2149475"/>
            <a:ext cx="414337" cy="238125"/>
          </a:xfrm>
          <a:custGeom>
            <a:avLst/>
            <a:gdLst>
              <a:gd name="T0" fmla="*/ 0 w 482"/>
              <a:gd name="T1" fmla="*/ 2147483647 h 150"/>
              <a:gd name="T2" fmla="*/ 2147483647 w 482"/>
              <a:gd name="T3" fmla="*/ 2147483647 h 150"/>
              <a:gd name="T4" fmla="*/ 2147483647 w 482"/>
              <a:gd name="T5" fmla="*/ 2147483647 h 150"/>
              <a:gd name="T6" fmla="*/ 2147483647 w 482"/>
              <a:gd name="T7" fmla="*/ 2147483647 h 150"/>
              <a:gd name="T8" fmla="*/ 2147483647 w 482"/>
              <a:gd name="T9" fmla="*/ 0 h 150"/>
              <a:gd name="T10" fmla="*/ 2147483647 w 482"/>
              <a:gd name="T11" fmla="*/ 2147483647 h 150"/>
              <a:gd name="T12" fmla="*/ 2147483647 w 482"/>
              <a:gd name="T13" fmla="*/ 2147483647 h 150"/>
              <a:gd name="T14" fmla="*/ 2147483647 w 482"/>
              <a:gd name="T15" fmla="*/ 2147483647 h 150"/>
              <a:gd name="T16" fmla="*/ 2147483647 w 482"/>
              <a:gd name="T17" fmla="*/ 2147483647 h 150"/>
              <a:gd name="T18" fmla="*/ 2147483647 w 482"/>
              <a:gd name="T19" fmla="*/ 2147483647 h 150"/>
              <a:gd name="T20" fmla="*/ 2147483647 w 482"/>
              <a:gd name="T21" fmla="*/ 2147483647 h 150"/>
              <a:gd name="T22" fmla="*/ 2147483647 w 482"/>
              <a:gd name="T23" fmla="*/ 2147483647 h 150"/>
              <a:gd name="T24" fmla="*/ 2147483647 w 482"/>
              <a:gd name="T25" fmla="*/ 2147483647 h 150"/>
              <a:gd name="T26" fmla="*/ 2147483647 w 482"/>
              <a:gd name="T27" fmla="*/ 2147483647 h 150"/>
              <a:gd name="T28" fmla="*/ 2147483647 w 482"/>
              <a:gd name="T29" fmla="*/ 2147483647 h 150"/>
              <a:gd name="T30" fmla="*/ 2147483647 w 482"/>
              <a:gd name="T31" fmla="*/ 2147483647 h 150"/>
              <a:gd name="T32" fmla="*/ 2147483647 w 482"/>
              <a:gd name="T33" fmla="*/ 2147483647 h 150"/>
              <a:gd name="T34" fmla="*/ 2147483647 w 482"/>
              <a:gd name="T35" fmla="*/ 2147483647 h 150"/>
              <a:gd name="T36" fmla="*/ 2147483647 w 482"/>
              <a:gd name="T37" fmla="*/ 2147483647 h 150"/>
              <a:gd name="T38" fmla="*/ 2147483647 w 482"/>
              <a:gd name="T39" fmla="*/ 2147483647 h 150"/>
              <a:gd name="T40" fmla="*/ 2147483647 w 482"/>
              <a:gd name="T41" fmla="*/ 2147483647 h 150"/>
              <a:gd name="T42" fmla="*/ 2147483647 w 482"/>
              <a:gd name="T43" fmla="*/ 2147483647 h 150"/>
              <a:gd name="T44" fmla="*/ 2147483647 w 482"/>
              <a:gd name="T45" fmla="*/ 2147483647 h 150"/>
              <a:gd name="T46" fmla="*/ 2147483647 w 482"/>
              <a:gd name="T47" fmla="*/ 2147483647 h 150"/>
              <a:gd name="T48" fmla="*/ 2147483647 w 482"/>
              <a:gd name="T49" fmla="*/ 2147483647 h 150"/>
              <a:gd name="T50" fmla="*/ 2147483647 w 482"/>
              <a:gd name="T51" fmla="*/ 2147483647 h 150"/>
              <a:gd name="T52" fmla="*/ 2147483647 w 482"/>
              <a:gd name="T53" fmla="*/ 2147483647 h 150"/>
              <a:gd name="T54" fmla="*/ 2147483647 w 482"/>
              <a:gd name="T55" fmla="*/ 2147483647 h 150"/>
              <a:gd name="T56" fmla="*/ 2147483647 w 482"/>
              <a:gd name="T57" fmla="*/ 2147483647 h 150"/>
              <a:gd name="T58" fmla="*/ 2147483647 w 482"/>
              <a:gd name="T59" fmla="*/ 2147483647 h 150"/>
              <a:gd name="T60" fmla="*/ 2147483647 w 482"/>
              <a:gd name="T61" fmla="*/ 2147483647 h 150"/>
              <a:gd name="T62" fmla="*/ 2147483647 w 482"/>
              <a:gd name="T63" fmla="*/ 2147483647 h 150"/>
              <a:gd name="T64" fmla="*/ 2147483647 w 482"/>
              <a:gd name="T65" fmla="*/ 2147483647 h 150"/>
              <a:gd name="T66" fmla="*/ 2147483647 w 482"/>
              <a:gd name="T67" fmla="*/ 2147483647 h 150"/>
              <a:gd name="T68" fmla="*/ 2147483647 w 482"/>
              <a:gd name="T69" fmla="*/ 2147483647 h 150"/>
              <a:gd name="T70" fmla="*/ 2147483647 w 482"/>
              <a:gd name="T71" fmla="*/ 2147483647 h 150"/>
              <a:gd name="T72" fmla="*/ 2147483647 w 482"/>
              <a:gd name="T73" fmla="*/ 2147483647 h 150"/>
              <a:gd name="T74" fmla="*/ 2147483647 w 482"/>
              <a:gd name="T75" fmla="*/ 2147483647 h 150"/>
              <a:gd name="T76" fmla="*/ 0 w 482"/>
              <a:gd name="T77" fmla="*/ 2147483647 h 15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82"/>
              <a:gd name="T118" fmla="*/ 0 h 150"/>
              <a:gd name="T119" fmla="*/ 482 w 482"/>
              <a:gd name="T120" fmla="*/ 150 h 15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82" h="150">
                <a:moveTo>
                  <a:pt x="0" y="47"/>
                </a:moveTo>
                <a:lnTo>
                  <a:pt x="25" y="36"/>
                </a:lnTo>
                <a:lnTo>
                  <a:pt x="12" y="30"/>
                </a:lnTo>
                <a:lnTo>
                  <a:pt x="71" y="8"/>
                </a:lnTo>
                <a:lnTo>
                  <a:pt x="118" y="0"/>
                </a:lnTo>
                <a:lnTo>
                  <a:pt x="133" y="16"/>
                </a:lnTo>
                <a:lnTo>
                  <a:pt x="117" y="24"/>
                </a:lnTo>
                <a:lnTo>
                  <a:pt x="159" y="11"/>
                </a:lnTo>
                <a:lnTo>
                  <a:pt x="206" y="22"/>
                </a:lnTo>
                <a:lnTo>
                  <a:pt x="190" y="34"/>
                </a:lnTo>
                <a:lnTo>
                  <a:pt x="245" y="25"/>
                </a:lnTo>
                <a:lnTo>
                  <a:pt x="228" y="14"/>
                </a:lnTo>
                <a:lnTo>
                  <a:pt x="250" y="15"/>
                </a:lnTo>
                <a:lnTo>
                  <a:pt x="294" y="54"/>
                </a:lnTo>
                <a:lnTo>
                  <a:pt x="309" y="45"/>
                </a:lnTo>
                <a:lnTo>
                  <a:pt x="292" y="1"/>
                </a:lnTo>
                <a:lnTo>
                  <a:pt x="327" y="2"/>
                </a:lnTo>
                <a:lnTo>
                  <a:pt x="363" y="16"/>
                </a:lnTo>
                <a:lnTo>
                  <a:pt x="387" y="73"/>
                </a:lnTo>
                <a:lnTo>
                  <a:pt x="482" y="99"/>
                </a:lnTo>
                <a:lnTo>
                  <a:pt x="480" y="114"/>
                </a:lnTo>
                <a:lnTo>
                  <a:pt x="455" y="108"/>
                </a:lnTo>
                <a:lnTo>
                  <a:pt x="425" y="117"/>
                </a:lnTo>
                <a:lnTo>
                  <a:pt x="466" y="129"/>
                </a:lnTo>
                <a:lnTo>
                  <a:pt x="429" y="142"/>
                </a:lnTo>
                <a:lnTo>
                  <a:pt x="367" y="136"/>
                </a:lnTo>
                <a:lnTo>
                  <a:pt x="330" y="120"/>
                </a:lnTo>
                <a:lnTo>
                  <a:pt x="252" y="145"/>
                </a:lnTo>
                <a:lnTo>
                  <a:pt x="153" y="150"/>
                </a:lnTo>
                <a:lnTo>
                  <a:pt x="133" y="127"/>
                </a:lnTo>
                <a:lnTo>
                  <a:pt x="80" y="125"/>
                </a:lnTo>
                <a:lnTo>
                  <a:pt x="44" y="105"/>
                </a:lnTo>
                <a:lnTo>
                  <a:pt x="182" y="92"/>
                </a:lnTo>
                <a:lnTo>
                  <a:pt x="38" y="85"/>
                </a:lnTo>
                <a:lnTo>
                  <a:pt x="20" y="73"/>
                </a:lnTo>
                <a:lnTo>
                  <a:pt x="93" y="59"/>
                </a:lnTo>
                <a:lnTo>
                  <a:pt x="25" y="61"/>
                </a:lnTo>
                <a:lnTo>
                  <a:pt x="31" y="54"/>
                </a:lnTo>
                <a:lnTo>
                  <a:pt x="0" y="4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1849438" y="1960563"/>
            <a:ext cx="277812" cy="131762"/>
          </a:xfrm>
          <a:custGeom>
            <a:avLst/>
            <a:gdLst>
              <a:gd name="T0" fmla="*/ 0 w 326"/>
              <a:gd name="T1" fmla="*/ 2147483647 h 83"/>
              <a:gd name="T2" fmla="*/ 0 w 326"/>
              <a:gd name="T3" fmla="*/ 2147483647 h 83"/>
              <a:gd name="T4" fmla="*/ 0 w 326"/>
              <a:gd name="T5" fmla="*/ 2147483647 h 83"/>
              <a:gd name="T6" fmla="*/ 0 w 326"/>
              <a:gd name="T7" fmla="*/ 2147483647 h 83"/>
              <a:gd name="T8" fmla="*/ 0 w 326"/>
              <a:gd name="T9" fmla="*/ 2147483647 h 83"/>
              <a:gd name="T10" fmla="*/ 0 w 326"/>
              <a:gd name="T11" fmla="*/ 2147483647 h 83"/>
              <a:gd name="T12" fmla="*/ 0 w 326"/>
              <a:gd name="T13" fmla="*/ 2147483647 h 83"/>
              <a:gd name="T14" fmla="*/ 0 w 326"/>
              <a:gd name="T15" fmla="*/ 2147483647 h 83"/>
              <a:gd name="T16" fmla="*/ 0 w 326"/>
              <a:gd name="T17" fmla="*/ 2147483647 h 83"/>
              <a:gd name="T18" fmla="*/ 0 w 326"/>
              <a:gd name="T19" fmla="*/ 2147483647 h 83"/>
              <a:gd name="T20" fmla="*/ 0 w 326"/>
              <a:gd name="T21" fmla="*/ 2147483647 h 83"/>
              <a:gd name="T22" fmla="*/ 0 w 326"/>
              <a:gd name="T23" fmla="*/ 2147483647 h 83"/>
              <a:gd name="T24" fmla="*/ 0 w 326"/>
              <a:gd name="T25" fmla="*/ 2147483647 h 83"/>
              <a:gd name="T26" fmla="*/ 0 w 326"/>
              <a:gd name="T27" fmla="*/ 2147483647 h 83"/>
              <a:gd name="T28" fmla="*/ 0 w 326"/>
              <a:gd name="T29" fmla="*/ 2147483647 h 83"/>
              <a:gd name="T30" fmla="*/ 0 w 326"/>
              <a:gd name="T31" fmla="*/ 2147483647 h 83"/>
              <a:gd name="T32" fmla="*/ 0 w 326"/>
              <a:gd name="T33" fmla="*/ 0 h 83"/>
              <a:gd name="T34" fmla="*/ 0 w 326"/>
              <a:gd name="T35" fmla="*/ 2147483647 h 83"/>
              <a:gd name="T36" fmla="*/ 0 w 326"/>
              <a:gd name="T37" fmla="*/ 2147483647 h 83"/>
              <a:gd name="T38" fmla="*/ 0 w 326"/>
              <a:gd name="T39" fmla="*/ 2147483647 h 83"/>
              <a:gd name="T40" fmla="*/ 0 w 326"/>
              <a:gd name="T41" fmla="*/ 2147483647 h 83"/>
              <a:gd name="T42" fmla="*/ 0 w 326"/>
              <a:gd name="T43" fmla="*/ 2147483647 h 83"/>
              <a:gd name="T44" fmla="*/ 0 w 326"/>
              <a:gd name="T45" fmla="*/ 2147483647 h 83"/>
              <a:gd name="T46" fmla="*/ 0 w 326"/>
              <a:gd name="T47" fmla="*/ 2147483647 h 83"/>
              <a:gd name="T48" fmla="*/ 0 w 326"/>
              <a:gd name="T49" fmla="*/ 2147483647 h 83"/>
              <a:gd name="T50" fmla="*/ 0 w 326"/>
              <a:gd name="T51" fmla="*/ 2147483647 h 83"/>
              <a:gd name="T52" fmla="*/ 0 w 326"/>
              <a:gd name="T53" fmla="*/ 2147483647 h 83"/>
              <a:gd name="T54" fmla="*/ 0 w 326"/>
              <a:gd name="T55" fmla="*/ 2147483647 h 83"/>
              <a:gd name="T56" fmla="*/ 0 w 326"/>
              <a:gd name="T57" fmla="*/ 2147483647 h 83"/>
              <a:gd name="T58" fmla="*/ 0 w 326"/>
              <a:gd name="T59" fmla="*/ 2147483647 h 83"/>
              <a:gd name="T60" fmla="*/ 0 w 326"/>
              <a:gd name="T61" fmla="*/ 2147483647 h 83"/>
              <a:gd name="T62" fmla="*/ 0 w 326"/>
              <a:gd name="T63" fmla="*/ 2147483647 h 83"/>
              <a:gd name="T64" fmla="*/ 0 w 326"/>
              <a:gd name="T65" fmla="*/ 2147483647 h 83"/>
              <a:gd name="T66" fmla="*/ 0 w 326"/>
              <a:gd name="T67" fmla="*/ 2147483647 h 8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26"/>
              <a:gd name="T103" fmla="*/ 0 h 83"/>
              <a:gd name="T104" fmla="*/ 326 w 326"/>
              <a:gd name="T105" fmla="*/ 83 h 8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26" h="83">
                <a:moveTo>
                  <a:pt x="0" y="55"/>
                </a:moveTo>
                <a:lnTo>
                  <a:pt x="11" y="48"/>
                </a:lnTo>
                <a:lnTo>
                  <a:pt x="68" y="40"/>
                </a:lnTo>
                <a:lnTo>
                  <a:pt x="11" y="41"/>
                </a:lnTo>
                <a:lnTo>
                  <a:pt x="77" y="33"/>
                </a:lnTo>
                <a:lnTo>
                  <a:pt x="24" y="33"/>
                </a:lnTo>
                <a:lnTo>
                  <a:pt x="28" y="24"/>
                </a:lnTo>
                <a:lnTo>
                  <a:pt x="79" y="23"/>
                </a:lnTo>
                <a:lnTo>
                  <a:pt x="44" y="21"/>
                </a:lnTo>
                <a:lnTo>
                  <a:pt x="72" y="13"/>
                </a:lnTo>
                <a:lnTo>
                  <a:pt x="137" y="23"/>
                </a:lnTo>
                <a:lnTo>
                  <a:pt x="170" y="44"/>
                </a:lnTo>
                <a:lnTo>
                  <a:pt x="231" y="45"/>
                </a:lnTo>
                <a:lnTo>
                  <a:pt x="209" y="33"/>
                </a:lnTo>
                <a:lnTo>
                  <a:pt x="221" y="24"/>
                </a:lnTo>
                <a:lnTo>
                  <a:pt x="196" y="15"/>
                </a:lnTo>
                <a:lnTo>
                  <a:pt x="236" y="0"/>
                </a:lnTo>
                <a:lnTo>
                  <a:pt x="256" y="18"/>
                </a:lnTo>
                <a:lnTo>
                  <a:pt x="243" y="27"/>
                </a:lnTo>
                <a:lnTo>
                  <a:pt x="267" y="30"/>
                </a:lnTo>
                <a:lnTo>
                  <a:pt x="258" y="38"/>
                </a:lnTo>
                <a:lnTo>
                  <a:pt x="289" y="41"/>
                </a:lnTo>
                <a:lnTo>
                  <a:pt x="305" y="29"/>
                </a:lnTo>
                <a:lnTo>
                  <a:pt x="326" y="43"/>
                </a:lnTo>
                <a:lnTo>
                  <a:pt x="309" y="62"/>
                </a:lnTo>
                <a:lnTo>
                  <a:pt x="240" y="61"/>
                </a:lnTo>
                <a:lnTo>
                  <a:pt x="132" y="83"/>
                </a:lnTo>
                <a:lnTo>
                  <a:pt x="88" y="71"/>
                </a:lnTo>
                <a:lnTo>
                  <a:pt x="179" y="52"/>
                </a:lnTo>
                <a:lnTo>
                  <a:pt x="101" y="64"/>
                </a:lnTo>
                <a:lnTo>
                  <a:pt x="114" y="49"/>
                </a:lnTo>
                <a:lnTo>
                  <a:pt x="73" y="65"/>
                </a:lnTo>
                <a:lnTo>
                  <a:pt x="28" y="61"/>
                </a:lnTo>
                <a:lnTo>
                  <a:pt x="0" y="5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2127250" y="1822450"/>
            <a:ext cx="144463" cy="82550"/>
          </a:xfrm>
          <a:custGeom>
            <a:avLst/>
            <a:gdLst>
              <a:gd name="T0" fmla="*/ 0 w 168"/>
              <a:gd name="T1" fmla="*/ 0 h 52"/>
              <a:gd name="T2" fmla="*/ 2147483647 w 168"/>
              <a:gd name="T3" fmla="*/ 2147483647 h 52"/>
              <a:gd name="T4" fmla="*/ 2147483647 w 168"/>
              <a:gd name="T5" fmla="*/ 2147483647 h 52"/>
              <a:gd name="T6" fmla="*/ 2147483647 w 168"/>
              <a:gd name="T7" fmla="*/ 2147483647 h 52"/>
              <a:gd name="T8" fmla="*/ 2147483647 w 168"/>
              <a:gd name="T9" fmla="*/ 2147483647 h 52"/>
              <a:gd name="T10" fmla="*/ 2147483647 w 168"/>
              <a:gd name="T11" fmla="*/ 2147483647 h 52"/>
              <a:gd name="T12" fmla="*/ 2147483647 w 168"/>
              <a:gd name="T13" fmla="*/ 2147483647 h 52"/>
              <a:gd name="T14" fmla="*/ 2147483647 w 168"/>
              <a:gd name="T15" fmla="*/ 2147483647 h 52"/>
              <a:gd name="T16" fmla="*/ 2147483647 w 168"/>
              <a:gd name="T17" fmla="*/ 2147483647 h 52"/>
              <a:gd name="T18" fmla="*/ 2147483647 w 168"/>
              <a:gd name="T19" fmla="*/ 2147483647 h 52"/>
              <a:gd name="T20" fmla="*/ 2147483647 w 168"/>
              <a:gd name="T21" fmla="*/ 2147483647 h 52"/>
              <a:gd name="T22" fmla="*/ 2147483647 w 168"/>
              <a:gd name="T23" fmla="*/ 0 h 52"/>
              <a:gd name="T24" fmla="*/ 0 w 168"/>
              <a:gd name="T25" fmla="*/ 0 h 5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"/>
              <a:gd name="T40" fmla="*/ 0 h 52"/>
              <a:gd name="T41" fmla="*/ 168 w 168"/>
              <a:gd name="T42" fmla="*/ 52 h 5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" h="52">
                <a:moveTo>
                  <a:pt x="0" y="0"/>
                </a:moveTo>
                <a:lnTo>
                  <a:pt x="12" y="18"/>
                </a:lnTo>
                <a:lnTo>
                  <a:pt x="54" y="18"/>
                </a:lnTo>
                <a:lnTo>
                  <a:pt x="40" y="22"/>
                </a:lnTo>
                <a:lnTo>
                  <a:pt x="51" y="29"/>
                </a:lnTo>
                <a:lnTo>
                  <a:pt x="14" y="31"/>
                </a:lnTo>
                <a:lnTo>
                  <a:pt x="73" y="38"/>
                </a:lnTo>
                <a:lnTo>
                  <a:pt x="168" y="52"/>
                </a:lnTo>
                <a:lnTo>
                  <a:pt x="153" y="22"/>
                </a:lnTo>
                <a:lnTo>
                  <a:pt x="85" y="4"/>
                </a:lnTo>
                <a:lnTo>
                  <a:pt x="63" y="13"/>
                </a:lnTo>
                <a:lnTo>
                  <a:pt x="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>
            <a:off x="2197100" y="1978025"/>
            <a:ext cx="112713" cy="84138"/>
          </a:xfrm>
          <a:custGeom>
            <a:avLst/>
            <a:gdLst>
              <a:gd name="T0" fmla="*/ 0 w 134"/>
              <a:gd name="T1" fmla="*/ 2147483647 h 53"/>
              <a:gd name="T2" fmla="*/ 0 w 134"/>
              <a:gd name="T3" fmla="*/ 2147483647 h 53"/>
              <a:gd name="T4" fmla="*/ 0 w 134"/>
              <a:gd name="T5" fmla="*/ 2147483647 h 53"/>
              <a:gd name="T6" fmla="*/ 0 w 134"/>
              <a:gd name="T7" fmla="*/ 2147483647 h 53"/>
              <a:gd name="T8" fmla="*/ 0 w 134"/>
              <a:gd name="T9" fmla="*/ 2147483647 h 53"/>
              <a:gd name="T10" fmla="*/ 0 w 134"/>
              <a:gd name="T11" fmla="*/ 2147483647 h 53"/>
              <a:gd name="T12" fmla="*/ 0 w 134"/>
              <a:gd name="T13" fmla="*/ 2147483647 h 53"/>
              <a:gd name="T14" fmla="*/ 0 w 134"/>
              <a:gd name="T15" fmla="*/ 0 h 53"/>
              <a:gd name="T16" fmla="*/ 0 w 134"/>
              <a:gd name="T17" fmla="*/ 2147483647 h 53"/>
              <a:gd name="T18" fmla="*/ 0 w 134"/>
              <a:gd name="T19" fmla="*/ 2147483647 h 53"/>
              <a:gd name="T20" fmla="*/ 0 w 134"/>
              <a:gd name="T21" fmla="*/ 2147483647 h 53"/>
              <a:gd name="T22" fmla="*/ 0 w 134"/>
              <a:gd name="T23" fmla="*/ 2147483647 h 53"/>
              <a:gd name="T24" fmla="*/ 0 w 134"/>
              <a:gd name="T25" fmla="*/ 2147483647 h 53"/>
              <a:gd name="T26" fmla="*/ 0 w 134"/>
              <a:gd name="T27" fmla="*/ 2147483647 h 53"/>
              <a:gd name="T28" fmla="*/ 0 w 134"/>
              <a:gd name="T29" fmla="*/ 2147483647 h 53"/>
              <a:gd name="T30" fmla="*/ 0 w 134"/>
              <a:gd name="T31" fmla="*/ 2147483647 h 5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4"/>
              <a:gd name="T49" fmla="*/ 0 h 53"/>
              <a:gd name="T50" fmla="*/ 134 w 134"/>
              <a:gd name="T51" fmla="*/ 53 h 5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4" h="53">
                <a:moveTo>
                  <a:pt x="0" y="34"/>
                </a:moveTo>
                <a:lnTo>
                  <a:pt x="15" y="22"/>
                </a:lnTo>
                <a:lnTo>
                  <a:pt x="40" y="24"/>
                </a:lnTo>
                <a:lnTo>
                  <a:pt x="7" y="12"/>
                </a:lnTo>
                <a:lnTo>
                  <a:pt x="17" y="4"/>
                </a:lnTo>
                <a:lnTo>
                  <a:pt x="71" y="20"/>
                </a:lnTo>
                <a:lnTo>
                  <a:pt x="38" y="3"/>
                </a:lnTo>
                <a:lnTo>
                  <a:pt x="121" y="0"/>
                </a:lnTo>
                <a:lnTo>
                  <a:pt x="134" y="39"/>
                </a:lnTo>
                <a:lnTo>
                  <a:pt x="119" y="33"/>
                </a:lnTo>
                <a:lnTo>
                  <a:pt x="119" y="53"/>
                </a:lnTo>
                <a:lnTo>
                  <a:pt x="51" y="51"/>
                </a:lnTo>
                <a:lnTo>
                  <a:pt x="66" y="45"/>
                </a:lnTo>
                <a:lnTo>
                  <a:pt x="48" y="38"/>
                </a:lnTo>
                <a:lnTo>
                  <a:pt x="95" y="27"/>
                </a:lnTo>
                <a:lnTo>
                  <a:pt x="0" y="3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2198688" y="2122488"/>
            <a:ext cx="134937" cy="131762"/>
          </a:xfrm>
          <a:custGeom>
            <a:avLst/>
            <a:gdLst>
              <a:gd name="T0" fmla="*/ 0 w 157"/>
              <a:gd name="T1" fmla="*/ 2147483647 h 83"/>
              <a:gd name="T2" fmla="*/ 2147483647 w 157"/>
              <a:gd name="T3" fmla="*/ 2147483647 h 83"/>
              <a:gd name="T4" fmla="*/ 2147483647 w 157"/>
              <a:gd name="T5" fmla="*/ 2147483647 h 83"/>
              <a:gd name="T6" fmla="*/ 2147483647 w 157"/>
              <a:gd name="T7" fmla="*/ 2147483647 h 83"/>
              <a:gd name="T8" fmla="*/ 2147483647 w 157"/>
              <a:gd name="T9" fmla="*/ 2147483647 h 83"/>
              <a:gd name="T10" fmla="*/ 2147483647 w 157"/>
              <a:gd name="T11" fmla="*/ 2147483647 h 83"/>
              <a:gd name="T12" fmla="*/ 2147483647 w 157"/>
              <a:gd name="T13" fmla="*/ 2147483647 h 83"/>
              <a:gd name="T14" fmla="*/ 2147483647 w 157"/>
              <a:gd name="T15" fmla="*/ 2147483647 h 83"/>
              <a:gd name="T16" fmla="*/ 2147483647 w 157"/>
              <a:gd name="T17" fmla="*/ 0 h 83"/>
              <a:gd name="T18" fmla="*/ 2147483647 w 157"/>
              <a:gd name="T19" fmla="*/ 2147483647 h 83"/>
              <a:gd name="T20" fmla="*/ 2147483647 w 157"/>
              <a:gd name="T21" fmla="*/ 2147483647 h 83"/>
              <a:gd name="T22" fmla="*/ 2147483647 w 157"/>
              <a:gd name="T23" fmla="*/ 2147483647 h 83"/>
              <a:gd name="T24" fmla="*/ 2147483647 w 157"/>
              <a:gd name="T25" fmla="*/ 2147483647 h 83"/>
              <a:gd name="T26" fmla="*/ 2147483647 w 157"/>
              <a:gd name="T27" fmla="*/ 2147483647 h 83"/>
              <a:gd name="T28" fmla="*/ 2147483647 w 157"/>
              <a:gd name="T29" fmla="*/ 2147483647 h 83"/>
              <a:gd name="T30" fmla="*/ 0 w 157"/>
              <a:gd name="T31" fmla="*/ 2147483647 h 8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7"/>
              <a:gd name="T49" fmla="*/ 0 h 83"/>
              <a:gd name="T50" fmla="*/ 157 w 157"/>
              <a:gd name="T51" fmla="*/ 83 h 8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7" h="83">
                <a:moveTo>
                  <a:pt x="0" y="41"/>
                </a:moveTo>
                <a:lnTo>
                  <a:pt x="7" y="32"/>
                </a:lnTo>
                <a:lnTo>
                  <a:pt x="60" y="37"/>
                </a:lnTo>
                <a:lnTo>
                  <a:pt x="51" y="24"/>
                </a:lnTo>
                <a:lnTo>
                  <a:pt x="67" y="25"/>
                </a:lnTo>
                <a:lnTo>
                  <a:pt x="31" y="18"/>
                </a:lnTo>
                <a:lnTo>
                  <a:pt x="47" y="13"/>
                </a:lnTo>
                <a:lnTo>
                  <a:pt x="33" y="7"/>
                </a:lnTo>
                <a:lnTo>
                  <a:pt x="131" y="0"/>
                </a:lnTo>
                <a:lnTo>
                  <a:pt x="135" y="18"/>
                </a:lnTo>
                <a:lnTo>
                  <a:pt x="106" y="33"/>
                </a:lnTo>
                <a:lnTo>
                  <a:pt x="151" y="37"/>
                </a:lnTo>
                <a:lnTo>
                  <a:pt x="157" y="67"/>
                </a:lnTo>
                <a:lnTo>
                  <a:pt x="89" y="83"/>
                </a:lnTo>
                <a:lnTo>
                  <a:pt x="60" y="60"/>
                </a:lnTo>
                <a:lnTo>
                  <a:pt x="0" y="4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2292350" y="1844675"/>
            <a:ext cx="84138" cy="66675"/>
          </a:xfrm>
          <a:custGeom>
            <a:avLst/>
            <a:gdLst>
              <a:gd name="T0" fmla="*/ 0 w 97"/>
              <a:gd name="T1" fmla="*/ 0 h 42"/>
              <a:gd name="T2" fmla="*/ 2147483647 w 97"/>
              <a:gd name="T3" fmla="*/ 2147483647 h 42"/>
              <a:gd name="T4" fmla="*/ 2147483647 w 97"/>
              <a:gd name="T5" fmla="*/ 2147483647 h 42"/>
              <a:gd name="T6" fmla="*/ 2147483647 w 97"/>
              <a:gd name="T7" fmla="*/ 2147483647 h 42"/>
              <a:gd name="T8" fmla="*/ 2147483647 w 97"/>
              <a:gd name="T9" fmla="*/ 2147483647 h 42"/>
              <a:gd name="T10" fmla="*/ 2147483647 w 97"/>
              <a:gd name="T11" fmla="*/ 2147483647 h 42"/>
              <a:gd name="T12" fmla="*/ 2147483647 w 97"/>
              <a:gd name="T13" fmla="*/ 2147483647 h 42"/>
              <a:gd name="T14" fmla="*/ 0 w 97"/>
              <a:gd name="T15" fmla="*/ 0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7"/>
              <a:gd name="T25" fmla="*/ 0 h 42"/>
              <a:gd name="T26" fmla="*/ 97 w 97"/>
              <a:gd name="T27" fmla="*/ 42 h 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7" h="42">
                <a:moveTo>
                  <a:pt x="0" y="0"/>
                </a:moveTo>
                <a:lnTo>
                  <a:pt x="13" y="24"/>
                </a:lnTo>
                <a:lnTo>
                  <a:pt x="41" y="25"/>
                </a:lnTo>
                <a:lnTo>
                  <a:pt x="17" y="30"/>
                </a:lnTo>
                <a:lnTo>
                  <a:pt x="28" y="42"/>
                </a:lnTo>
                <a:lnTo>
                  <a:pt x="86" y="35"/>
                </a:lnTo>
                <a:lnTo>
                  <a:pt x="97" y="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2322513" y="1946275"/>
            <a:ext cx="393700" cy="146050"/>
          </a:xfrm>
          <a:custGeom>
            <a:avLst/>
            <a:gdLst>
              <a:gd name="T0" fmla="*/ 0 w 461"/>
              <a:gd name="T1" fmla="*/ 2147483647 h 92"/>
              <a:gd name="T2" fmla="*/ 0 w 461"/>
              <a:gd name="T3" fmla="*/ 0 h 92"/>
              <a:gd name="T4" fmla="*/ 0 w 461"/>
              <a:gd name="T5" fmla="*/ 2147483647 h 92"/>
              <a:gd name="T6" fmla="*/ 0 w 461"/>
              <a:gd name="T7" fmla="*/ 2147483647 h 92"/>
              <a:gd name="T8" fmla="*/ 0 w 461"/>
              <a:gd name="T9" fmla="*/ 2147483647 h 92"/>
              <a:gd name="T10" fmla="*/ 0 w 461"/>
              <a:gd name="T11" fmla="*/ 2147483647 h 92"/>
              <a:gd name="T12" fmla="*/ 0 w 461"/>
              <a:gd name="T13" fmla="*/ 2147483647 h 92"/>
              <a:gd name="T14" fmla="*/ 0 w 461"/>
              <a:gd name="T15" fmla="*/ 2147483647 h 92"/>
              <a:gd name="T16" fmla="*/ 0 w 461"/>
              <a:gd name="T17" fmla="*/ 2147483647 h 92"/>
              <a:gd name="T18" fmla="*/ 0 w 461"/>
              <a:gd name="T19" fmla="*/ 2147483647 h 92"/>
              <a:gd name="T20" fmla="*/ 0 w 461"/>
              <a:gd name="T21" fmla="*/ 2147483647 h 92"/>
              <a:gd name="T22" fmla="*/ 0 w 461"/>
              <a:gd name="T23" fmla="*/ 2147483647 h 92"/>
              <a:gd name="T24" fmla="*/ 0 w 461"/>
              <a:gd name="T25" fmla="*/ 2147483647 h 92"/>
              <a:gd name="T26" fmla="*/ 0 w 461"/>
              <a:gd name="T27" fmla="*/ 2147483647 h 92"/>
              <a:gd name="T28" fmla="*/ 0 w 461"/>
              <a:gd name="T29" fmla="*/ 2147483647 h 92"/>
              <a:gd name="T30" fmla="*/ 0 w 461"/>
              <a:gd name="T31" fmla="*/ 2147483647 h 92"/>
              <a:gd name="T32" fmla="*/ 0 w 461"/>
              <a:gd name="T33" fmla="*/ 2147483647 h 92"/>
              <a:gd name="T34" fmla="*/ 0 w 461"/>
              <a:gd name="T35" fmla="*/ 2147483647 h 92"/>
              <a:gd name="T36" fmla="*/ 0 w 461"/>
              <a:gd name="T37" fmla="*/ 2147483647 h 92"/>
              <a:gd name="T38" fmla="*/ 0 w 461"/>
              <a:gd name="T39" fmla="*/ 2147483647 h 92"/>
              <a:gd name="T40" fmla="*/ 0 w 461"/>
              <a:gd name="T41" fmla="*/ 2147483647 h 92"/>
              <a:gd name="T42" fmla="*/ 0 w 461"/>
              <a:gd name="T43" fmla="*/ 2147483647 h 92"/>
              <a:gd name="T44" fmla="*/ 0 w 461"/>
              <a:gd name="T45" fmla="*/ 2147483647 h 92"/>
              <a:gd name="T46" fmla="*/ 0 w 461"/>
              <a:gd name="T47" fmla="*/ 2147483647 h 92"/>
              <a:gd name="T48" fmla="*/ 0 w 461"/>
              <a:gd name="T49" fmla="*/ 2147483647 h 92"/>
              <a:gd name="T50" fmla="*/ 0 w 461"/>
              <a:gd name="T51" fmla="*/ 2147483647 h 92"/>
              <a:gd name="T52" fmla="*/ 0 w 461"/>
              <a:gd name="T53" fmla="*/ 2147483647 h 92"/>
              <a:gd name="T54" fmla="*/ 0 w 461"/>
              <a:gd name="T55" fmla="*/ 2147483647 h 92"/>
              <a:gd name="T56" fmla="*/ 0 w 461"/>
              <a:gd name="T57" fmla="*/ 2147483647 h 92"/>
              <a:gd name="T58" fmla="*/ 0 w 461"/>
              <a:gd name="T59" fmla="*/ 2147483647 h 92"/>
              <a:gd name="T60" fmla="*/ 0 w 461"/>
              <a:gd name="T61" fmla="*/ 2147483647 h 92"/>
              <a:gd name="T62" fmla="*/ 0 w 461"/>
              <a:gd name="T63" fmla="*/ 2147483647 h 9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61"/>
              <a:gd name="T97" fmla="*/ 0 h 92"/>
              <a:gd name="T98" fmla="*/ 461 w 461"/>
              <a:gd name="T99" fmla="*/ 92 h 9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61" h="92">
                <a:moveTo>
                  <a:pt x="0" y="15"/>
                </a:moveTo>
                <a:lnTo>
                  <a:pt x="31" y="0"/>
                </a:lnTo>
                <a:lnTo>
                  <a:pt x="70" y="8"/>
                </a:lnTo>
                <a:lnTo>
                  <a:pt x="97" y="15"/>
                </a:lnTo>
                <a:lnTo>
                  <a:pt x="90" y="25"/>
                </a:lnTo>
                <a:lnTo>
                  <a:pt x="143" y="16"/>
                </a:lnTo>
                <a:lnTo>
                  <a:pt x="176" y="25"/>
                </a:lnTo>
                <a:lnTo>
                  <a:pt x="147" y="25"/>
                </a:lnTo>
                <a:lnTo>
                  <a:pt x="205" y="32"/>
                </a:lnTo>
                <a:lnTo>
                  <a:pt x="143" y="35"/>
                </a:lnTo>
                <a:lnTo>
                  <a:pt x="176" y="40"/>
                </a:lnTo>
                <a:lnTo>
                  <a:pt x="150" y="49"/>
                </a:lnTo>
                <a:lnTo>
                  <a:pt x="183" y="42"/>
                </a:lnTo>
                <a:lnTo>
                  <a:pt x="210" y="60"/>
                </a:lnTo>
                <a:lnTo>
                  <a:pt x="218" y="52"/>
                </a:lnTo>
                <a:lnTo>
                  <a:pt x="304" y="60"/>
                </a:lnTo>
                <a:lnTo>
                  <a:pt x="390" y="43"/>
                </a:lnTo>
                <a:lnTo>
                  <a:pt x="461" y="64"/>
                </a:lnTo>
                <a:lnTo>
                  <a:pt x="439" y="73"/>
                </a:lnTo>
                <a:lnTo>
                  <a:pt x="446" y="88"/>
                </a:lnTo>
                <a:lnTo>
                  <a:pt x="406" y="92"/>
                </a:lnTo>
                <a:lnTo>
                  <a:pt x="357" y="77"/>
                </a:lnTo>
                <a:lnTo>
                  <a:pt x="357" y="88"/>
                </a:lnTo>
                <a:lnTo>
                  <a:pt x="333" y="91"/>
                </a:lnTo>
                <a:lnTo>
                  <a:pt x="229" y="92"/>
                </a:lnTo>
                <a:lnTo>
                  <a:pt x="218" y="79"/>
                </a:lnTo>
                <a:lnTo>
                  <a:pt x="194" y="91"/>
                </a:lnTo>
                <a:lnTo>
                  <a:pt x="161" y="79"/>
                </a:lnTo>
                <a:lnTo>
                  <a:pt x="141" y="87"/>
                </a:lnTo>
                <a:lnTo>
                  <a:pt x="101" y="27"/>
                </a:lnTo>
                <a:lnTo>
                  <a:pt x="53" y="32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2338388" y="1693863"/>
            <a:ext cx="257175" cy="196850"/>
          </a:xfrm>
          <a:custGeom>
            <a:avLst/>
            <a:gdLst>
              <a:gd name="T0" fmla="*/ 0 w 300"/>
              <a:gd name="T1" fmla="*/ 2147483647 h 124"/>
              <a:gd name="T2" fmla="*/ 2147483647 w 300"/>
              <a:gd name="T3" fmla="*/ 2147483647 h 124"/>
              <a:gd name="T4" fmla="*/ 2147483647 w 300"/>
              <a:gd name="T5" fmla="*/ 2147483647 h 124"/>
              <a:gd name="T6" fmla="*/ 2147483647 w 300"/>
              <a:gd name="T7" fmla="*/ 2147483647 h 124"/>
              <a:gd name="T8" fmla="*/ 2147483647 w 300"/>
              <a:gd name="T9" fmla="*/ 0 h 124"/>
              <a:gd name="T10" fmla="*/ 2147483647 w 300"/>
              <a:gd name="T11" fmla="*/ 2147483647 h 124"/>
              <a:gd name="T12" fmla="*/ 2147483647 w 300"/>
              <a:gd name="T13" fmla="*/ 2147483647 h 124"/>
              <a:gd name="T14" fmla="*/ 2147483647 w 300"/>
              <a:gd name="T15" fmla="*/ 2147483647 h 124"/>
              <a:gd name="T16" fmla="*/ 2147483647 w 300"/>
              <a:gd name="T17" fmla="*/ 2147483647 h 124"/>
              <a:gd name="T18" fmla="*/ 2147483647 w 300"/>
              <a:gd name="T19" fmla="*/ 2147483647 h 124"/>
              <a:gd name="T20" fmla="*/ 2147483647 w 300"/>
              <a:gd name="T21" fmla="*/ 2147483647 h 124"/>
              <a:gd name="T22" fmla="*/ 2147483647 w 300"/>
              <a:gd name="T23" fmla="*/ 2147483647 h 124"/>
              <a:gd name="T24" fmla="*/ 2147483647 w 300"/>
              <a:gd name="T25" fmla="*/ 2147483647 h 124"/>
              <a:gd name="T26" fmla="*/ 2147483647 w 300"/>
              <a:gd name="T27" fmla="*/ 2147483647 h 124"/>
              <a:gd name="T28" fmla="*/ 2147483647 w 300"/>
              <a:gd name="T29" fmla="*/ 2147483647 h 124"/>
              <a:gd name="T30" fmla="*/ 2147483647 w 300"/>
              <a:gd name="T31" fmla="*/ 2147483647 h 124"/>
              <a:gd name="T32" fmla="*/ 2147483647 w 300"/>
              <a:gd name="T33" fmla="*/ 2147483647 h 124"/>
              <a:gd name="T34" fmla="*/ 2147483647 w 300"/>
              <a:gd name="T35" fmla="*/ 2147483647 h 124"/>
              <a:gd name="T36" fmla="*/ 2147483647 w 300"/>
              <a:gd name="T37" fmla="*/ 2147483647 h 124"/>
              <a:gd name="T38" fmla="*/ 2147483647 w 300"/>
              <a:gd name="T39" fmla="*/ 2147483647 h 124"/>
              <a:gd name="T40" fmla="*/ 2147483647 w 300"/>
              <a:gd name="T41" fmla="*/ 2147483647 h 124"/>
              <a:gd name="T42" fmla="*/ 2147483647 w 300"/>
              <a:gd name="T43" fmla="*/ 2147483647 h 124"/>
              <a:gd name="T44" fmla="*/ 2147483647 w 300"/>
              <a:gd name="T45" fmla="*/ 2147483647 h 124"/>
              <a:gd name="T46" fmla="*/ 2147483647 w 300"/>
              <a:gd name="T47" fmla="*/ 2147483647 h 124"/>
              <a:gd name="T48" fmla="*/ 2147483647 w 300"/>
              <a:gd name="T49" fmla="*/ 2147483647 h 124"/>
              <a:gd name="T50" fmla="*/ 2147483647 w 300"/>
              <a:gd name="T51" fmla="*/ 2147483647 h 124"/>
              <a:gd name="T52" fmla="*/ 2147483647 w 300"/>
              <a:gd name="T53" fmla="*/ 2147483647 h 124"/>
              <a:gd name="T54" fmla="*/ 2147483647 w 300"/>
              <a:gd name="T55" fmla="*/ 2147483647 h 124"/>
              <a:gd name="T56" fmla="*/ 2147483647 w 300"/>
              <a:gd name="T57" fmla="*/ 2147483647 h 124"/>
              <a:gd name="T58" fmla="*/ 2147483647 w 300"/>
              <a:gd name="T59" fmla="*/ 2147483647 h 124"/>
              <a:gd name="T60" fmla="*/ 2147483647 w 300"/>
              <a:gd name="T61" fmla="*/ 2147483647 h 124"/>
              <a:gd name="T62" fmla="*/ 2147483647 w 300"/>
              <a:gd name="T63" fmla="*/ 2147483647 h 124"/>
              <a:gd name="T64" fmla="*/ 2147483647 w 300"/>
              <a:gd name="T65" fmla="*/ 2147483647 h 124"/>
              <a:gd name="T66" fmla="*/ 2147483647 w 300"/>
              <a:gd name="T67" fmla="*/ 2147483647 h 124"/>
              <a:gd name="T68" fmla="*/ 2147483647 w 300"/>
              <a:gd name="T69" fmla="*/ 2147483647 h 124"/>
              <a:gd name="T70" fmla="*/ 2147483647 w 300"/>
              <a:gd name="T71" fmla="*/ 2147483647 h 124"/>
              <a:gd name="T72" fmla="*/ 2147483647 w 300"/>
              <a:gd name="T73" fmla="*/ 2147483647 h 124"/>
              <a:gd name="T74" fmla="*/ 0 w 300"/>
              <a:gd name="T75" fmla="*/ 2147483647 h 12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0"/>
              <a:gd name="T115" fmla="*/ 0 h 124"/>
              <a:gd name="T116" fmla="*/ 300 w 300"/>
              <a:gd name="T117" fmla="*/ 124 h 12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0" h="124">
                <a:moveTo>
                  <a:pt x="0" y="39"/>
                </a:moveTo>
                <a:lnTo>
                  <a:pt x="72" y="32"/>
                </a:lnTo>
                <a:lnTo>
                  <a:pt x="33" y="16"/>
                </a:lnTo>
                <a:lnTo>
                  <a:pt x="97" y="7"/>
                </a:lnTo>
                <a:lnTo>
                  <a:pt x="48" y="0"/>
                </a:lnTo>
                <a:lnTo>
                  <a:pt x="127" y="9"/>
                </a:lnTo>
                <a:lnTo>
                  <a:pt x="152" y="33"/>
                </a:lnTo>
                <a:lnTo>
                  <a:pt x="192" y="33"/>
                </a:lnTo>
                <a:lnTo>
                  <a:pt x="209" y="49"/>
                </a:lnTo>
                <a:lnTo>
                  <a:pt x="212" y="38"/>
                </a:lnTo>
                <a:lnTo>
                  <a:pt x="233" y="39"/>
                </a:lnTo>
                <a:lnTo>
                  <a:pt x="223" y="49"/>
                </a:lnTo>
                <a:lnTo>
                  <a:pt x="245" y="57"/>
                </a:lnTo>
                <a:lnTo>
                  <a:pt x="233" y="68"/>
                </a:lnTo>
                <a:lnTo>
                  <a:pt x="280" y="67"/>
                </a:lnTo>
                <a:lnTo>
                  <a:pt x="300" y="83"/>
                </a:lnTo>
                <a:lnTo>
                  <a:pt x="243" y="89"/>
                </a:lnTo>
                <a:lnTo>
                  <a:pt x="227" y="103"/>
                </a:lnTo>
                <a:lnTo>
                  <a:pt x="216" y="88"/>
                </a:lnTo>
                <a:lnTo>
                  <a:pt x="201" y="123"/>
                </a:lnTo>
                <a:lnTo>
                  <a:pt x="165" y="104"/>
                </a:lnTo>
                <a:lnTo>
                  <a:pt x="183" y="124"/>
                </a:lnTo>
                <a:lnTo>
                  <a:pt x="114" y="120"/>
                </a:lnTo>
                <a:lnTo>
                  <a:pt x="92" y="111"/>
                </a:lnTo>
                <a:lnTo>
                  <a:pt x="125" y="110"/>
                </a:lnTo>
                <a:lnTo>
                  <a:pt x="90" y="105"/>
                </a:lnTo>
                <a:lnTo>
                  <a:pt x="79" y="101"/>
                </a:lnTo>
                <a:lnTo>
                  <a:pt x="97" y="99"/>
                </a:lnTo>
                <a:lnTo>
                  <a:pt x="68" y="92"/>
                </a:lnTo>
                <a:lnTo>
                  <a:pt x="163" y="81"/>
                </a:lnTo>
                <a:lnTo>
                  <a:pt x="48" y="83"/>
                </a:lnTo>
                <a:lnTo>
                  <a:pt x="26" y="71"/>
                </a:lnTo>
                <a:lnTo>
                  <a:pt x="68" y="66"/>
                </a:lnTo>
                <a:lnTo>
                  <a:pt x="4" y="57"/>
                </a:lnTo>
                <a:lnTo>
                  <a:pt x="19" y="56"/>
                </a:lnTo>
                <a:lnTo>
                  <a:pt x="2" y="48"/>
                </a:lnTo>
                <a:lnTo>
                  <a:pt x="72" y="48"/>
                </a:lnTo>
                <a:lnTo>
                  <a:pt x="0" y="3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2338388" y="2030413"/>
            <a:ext cx="60325" cy="50800"/>
          </a:xfrm>
          <a:custGeom>
            <a:avLst/>
            <a:gdLst>
              <a:gd name="T0" fmla="*/ 0 w 72"/>
              <a:gd name="T1" fmla="*/ 2147483647 h 32"/>
              <a:gd name="T2" fmla="*/ 0 w 72"/>
              <a:gd name="T3" fmla="*/ 0 h 32"/>
              <a:gd name="T4" fmla="*/ 0 w 72"/>
              <a:gd name="T5" fmla="*/ 2147483647 h 32"/>
              <a:gd name="T6" fmla="*/ 0 w 72"/>
              <a:gd name="T7" fmla="*/ 2147483647 h 32"/>
              <a:gd name="T8" fmla="*/ 0 w 72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2"/>
              <a:gd name="T17" fmla="*/ 72 w 72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2">
                <a:moveTo>
                  <a:pt x="0" y="22"/>
                </a:moveTo>
                <a:lnTo>
                  <a:pt x="13" y="0"/>
                </a:lnTo>
                <a:lnTo>
                  <a:pt x="61" y="7"/>
                </a:lnTo>
                <a:lnTo>
                  <a:pt x="72" y="32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2339975" y="1911350"/>
            <a:ext cx="69850" cy="15875"/>
          </a:xfrm>
          <a:custGeom>
            <a:avLst/>
            <a:gdLst>
              <a:gd name="T0" fmla="*/ 0 w 81"/>
              <a:gd name="T1" fmla="*/ 2147483647 h 10"/>
              <a:gd name="T2" fmla="*/ 0 w 81"/>
              <a:gd name="T3" fmla="*/ 2147483647 h 10"/>
              <a:gd name="T4" fmla="*/ 0 w 81"/>
              <a:gd name="T5" fmla="*/ 2147483647 h 10"/>
              <a:gd name="T6" fmla="*/ 0 w 81"/>
              <a:gd name="T7" fmla="*/ 0 h 10"/>
              <a:gd name="T8" fmla="*/ 0 w 81"/>
              <a:gd name="T9" fmla="*/ 2147483647 h 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0"/>
              <a:gd name="T17" fmla="*/ 81 w 81"/>
              <a:gd name="T18" fmla="*/ 10 h 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0">
                <a:moveTo>
                  <a:pt x="0" y="3"/>
                </a:moveTo>
                <a:lnTo>
                  <a:pt x="19" y="10"/>
                </a:lnTo>
                <a:lnTo>
                  <a:pt x="81" y="3"/>
                </a:lnTo>
                <a:lnTo>
                  <a:pt x="2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2351088" y="2116138"/>
            <a:ext cx="122237" cy="103187"/>
          </a:xfrm>
          <a:custGeom>
            <a:avLst/>
            <a:gdLst>
              <a:gd name="T0" fmla="*/ 0 w 143"/>
              <a:gd name="T1" fmla="*/ 2147483647 h 65"/>
              <a:gd name="T2" fmla="*/ 0 w 143"/>
              <a:gd name="T3" fmla="*/ 2147483647 h 65"/>
              <a:gd name="T4" fmla="*/ 0 w 143"/>
              <a:gd name="T5" fmla="*/ 2147483647 h 65"/>
              <a:gd name="T6" fmla="*/ 0 w 143"/>
              <a:gd name="T7" fmla="*/ 2147483647 h 65"/>
              <a:gd name="T8" fmla="*/ 0 w 143"/>
              <a:gd name="T9" fmla="*/ 2147483647 h 65"/>
              <a:gd name="T10" fmla="*/ 0 w 143"/>
              <a:gd name="T11" fmla="*/ 2147483647 h 65"/>
              <a:gd name="T12" fmla="*/ 0 w 143"/>
              <a:gd name="T13" fmla="*/ 2147483647 h 65"/>
              <a:gd name="T14" fmla="*/ 0 w 143"/>
              <a:gd name="T15" fmla="*/ 2147483647 h 65"/>
              <a:gd name="T16" fmla="*/ 0 w 143"/>
              <a:gd name="T17" fmla="*/ 2147483647 h 65"/>
              <a:gd name="T18" fmla="*/ 0 w 143"/>
              <a:gd name="T19" fmla="*/ 0 h 65"/>
              <a:gd name="T20" fmla="*/ 0 w 143"/>
              <a:gd name="T21" fmla="*/ 2147483647 h 65"/>
              <a:gd name="T22" fmla="*/ 0 w 143"/>
              <a:gd name="T23" fmla="*/ 2147483647 h 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3"/>
              <a:gd name="T37" fmla="*/ 0 h 65"/>
              <a:gd name="T38" fmla="*/ 143 w 143"/>
              <a:gd name="T39" fmla="*/ 65 h 6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3" h="65">
                <a:moveTo>
                  <a:pt x="0" y="9"/>
                </a:moveTo>
                <a:lnTo>
                  <a:pt x="4" y="41"/>
                </a:lnTo>
                <a:lnTo>
                  <a:pt x="18" y="46"/>
                </a:lnTo>
                <a:lnTo>
                  <a:pt x="13" y="65"/>
                </a:lnTo>
                <a:lnTo>
                  <a:pt x="35" y="65"/>
                </a:lnTo>
                <a:lnTo>
                  <a:pt x="59" y="51"/>
                </a:lnTo>
                <a:lnTo>
                  <a:pt x="35" y="41"/>
                </a:lnTo>
                <a:lnTo>
                  <a:pt x="93" y="41"/>
                </a:lnTo>
                <a:lnTo>
                  <a:pt x="143" y="4"/>
                </a:lnTo>
                <a:lnTo>
                  <a:pt x="11" y="0"/>
                </a:lnTo>
                <a:lnTo>
                  <a:pt x="29" y="11"/>
                </a:lnTo>
                <a:lnTo>
                  <a:pt x="0" y="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3"/>
          <p:cNvSpPr>
            <a:spLocks/>
          </p:cNvSpPr>
          <p:nvPr/>
        </p:nvSpPr>
        <p:spPr bwMode="auto">
          <a:xfrm>
            <a:off x="2435225" y="1579563"/>
            <a:ext cx="703263" cy="422275"/>
          </a:xfrm>
          <a:custGeom>
            <a:avLst/>
            <a:gdLst>
              <a:gd name="T0" fmla="*/ 2147483647 w 818"/>
              <a:gd name="T1" fmla="*/ 2147483647 h 266"/>
              <a:gd name="T2" fmla="*/ 2147483647 w 818"/>
              <a:gd name="T3" fmla="*/ 2147483647 h 266"/>
              <a:gd name="T4" fmla="*/ 2147483647 w 818"/>
              <a:gd name="T5" fmla="*/ 2147483647 h 266"/>
              <a:gd name="T6" fmla="*/ 2147483647 w 818"/>
              <a:gd name="T7" fmla="*/ 2147483647 h 266"/>
              <a:gd name="T8" fmla="*/ 2147483647 w 818"/>
              <a:gd name="T9" fmla="*/ 2147483647 h 266"/>
              <a:gd name="T10" fmla="*/ 2147483647 w 818"/>
              <a:gd name="T11" fmla="*/ 2147483647 h 266"/>
              <a:gd name="T12" fmla="*/ 2147483647 w 818"/>
              <a:gd name="T13" fmla="*/ 2147483647 h 266"/>
              <a:gd name="T14" fmla="*/ 2147483647 w 818"/>
              <a:gd name="T15" fmla="*/ 2147483647 h 266"/>
              <a:gd name="T16" fmla="*/ 2147483647 w 818"/>
              <a:gd name="T17" fmla="*/ 2147483647 h 266"/>
              <a:gd name="T18" fmla="*/ 2147483647 w 818"/>
              <a:gd name="T19" fmla="*/ 2147483647 h 266"/>
              <a:gd name="T20" fmla="*/ 2147483647 w 818"/>
              <a:gd name="T21" fmla="*/ 2147483647 h 266"/>
              <a:gd name="T22" fmla="*/ 2147483647 w 818"/>
              <a:gd name="T23" fmla="*/ 2147483647 h 266"/>
              <a:gd name="T24" fmla="*/ 2147483647 w 818"/>
              <a:gd name="T25" fmla="*/ 2147483647 h 266"/>
              <a:gd name="T26" fmla="*/ 2147483647 w 818"/>
              <a:gd name="T27" fmla="*/ 2147483647 h 266"/>
              <a:gd name="T28" fmla="*/ 2147483647 w 818"/>
              <a:gd name="T29" fmla="*/ 2147483647 h 266"/>
              <a:gd name="T30" fmla="*/ 2147483647 w 818"/>
              <a:gd name="T31" fmla="*/ 2147483647 h 266"/>
              <a:gd name="T32" fmla="*/ 2147483647 w 818"/>
              <a:gd name="T33" fmla="*/ 2147483647 h 266"/>
              <a:gd name="T34" fmla="*/ 2147483647 w 818"/>
              <a:gd name="T35" fmla="*/ 2147483647 h 266"/>
              <a:gd name="T36" fmla="*/ 2147483647 w 818"/>
              <a:gd name="T37" fmla="*/ 2147483647 h 266"/>
              <a:gd name="T38" fmla="*/ 2147483647 w 818"/>
              <a:gd name="T39" fmla="*/ 2147483647 h 266"/>
              <a:gd name="T40" fmla="*/ 2147483647 w 818"/>
              <a:gd name="T41" fmla="*/ 2147483647 h 266"/>
              <a:gd name="T42" fmla="*/ 2147483647 w 818"/>
              <a:gd name="T43" fmla="*/ 2147483647 h 266"/>
              <a:gd name="T44" fmla="*/ 2147483647 w 818"/>
              <a:gd name="T45" fmla="*/ 2147483647 h 266"/>
              <a:gd name="T46" fmla="*/ 2147483647 w 818"/>
              <a:gd name="T47" fmla="*/ 2147483647 h 266"/>
              <a:gd name="T48" fmla="*/ 2147483647 w 818"/>
              <a:gd name="T49" fmla="*/ 2147483647 h 266"/>
              <a:gd name="T50" fmla="*/ 2147483647 w 818"/>
              <a:gd name="T51" fmla="*/ 2147483647 h 266"/>
              <a:gd name="T52" fmla="*/ 2147483647 w 818"/>
              <a:gd name="T53" fmla="*/ 2147483647 h 266"/>
              <a:gd name="T54" fmla="*/ 2147483647 w 818"/>
              <a:gd name="T55" fmla="*/ 2147483647 h 266"/>
              <a:gd name="T56" fmla="*/ 2147483647 w 818"/>
              <a:gd name="T57" fmla="*/ 2147483647 h 266"/>
              <a:gd name="T58" fmla="*/ 2147483647 w 818"/>
              <a:gd name="T59" fmla="*/ 2147483647 h 266"/>
              <a:gd name="T60" fmla="*/ 2147483647 w 818"/>
              <a:gd name="T61" fmla="*/ 2147483647 h 266"/>
              <a:gd name="T62" fmla="*/ 2147483647 w 818"/>
              <a:gd name="T63" fmla="*/ 2147483647 h 266"/>
              <a:gd name="T64" fmla="*/ 2147483647 w 818"/>
              <a:gd name="T65" fmla="*/ 2147483647 h 266"/>
              <a:gd name="T66" fmla="*/ 2147483647 w 818"/>
              <a:gd name="T67" fmla="*/ 2147483647 h 266"/>
              <a:gd name="T68" fmla="*/ 2147483647 w 818"/>
              <a:gd name="T69" fmla="*/ 2147483647 h 266"/>
              <a:gd name="T70" fmla="*/ 2147483647 w 818"/>
              <a:gd name="T71" fmla="*/ 2147483647 h 266"/>
              <a:gd name="T72" fmla="*/ 2147483647 w 818"/>
              <a:gd name="T73" fmla="*/ 2147483647 h 266"/>
              <a:gd name="T74" fmla="*/ 2147483647 w 818"/>
              <a:gd name="T75" fmla="*/ 0 h 266"/>
              <a:gd name="T76" fmla="*/ 2147483647 w 818"/>
              <a:gd name="T77" fmla="*/ 2147483647 h 266"/>
              <a:gd name="T78" fmla="*/ 2147483647 w 818"/>
              <a:gd name="T79" fmla="*/ 2147483647 h 266"/>
              <a:gd name="T80" fmla="*/ 2147483647 w 818"/>
              <a:gd name="T81" fmla="*/ 2147483647 h 266"/>
              <a:gd name="T82" fmla="*/ 2147483647 w 818"/>
              <a:gd name="T83" fmla="*/ 2147483647 h 266"/>
              <a:gd name="T84" fmla="*/ 2147483647 w 818"/>
              <a:gd name="T85" fmla="*/ 2147483647 h 266"/>
              <a:gd name="T86" fmla="*/ 2147483647 w 818"/>
              <a:gd name="T87" fmla="*/ 2147483647 h 26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818"/>
              <a:gd name="T133" fmla="*/ 0 h 266"/>
              <a:gd name="T134" fmla="*/ 818 w 818"/>
              <a:gd name="T135" fmla="*/ 266 h 26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818" h="266">
                <a:moveTo>
                  <a:pt x="0" y="63"/>
                </a:moveTo>
                <a:lnTo>
                  <a:pt x="71" y="63"/>
                </a:lnTo>
                <a:lnTo>
                  <a:pt x="45" y="72"/>
                </a:lnTo>
                <a:lnTo>
                  <a:pt x="146" y="65"/>
                </a:lnTo>
                <a:lnTo>
                  <a:pt x="60" y="72"/>
                </a:lnTo>
                <a:lnTo>
                  <a:pt x="86" y="77"/>
                </a:lnTo>
                <a:lnTo>
                  <a:pt x="56" y="78"/>
                </a:lnTo>
                <a:lnTo>
                  <a:pt x="69" y="85"/>
                </a:lnTo>
                <a:lnTo>
                  <a:pt x="201" y="75"/>
                </a:lnTo>
                <a:lnTo>
                  <a:pt x="71" y="91"/>
                </a:lnTo>
                <a:lnTo>
                  <a:pt x="128" y="103"/>
                </a:lnTo>
                <a:lnTo>
                  <a:pt x="177" y="84"/>
                </a:lnTo>
                <a:lnTo>
                  <a:pt x="263" y="81"/>
                </a:lnTo>
                <a:lnTo>
                  <a:pt x="173" y="89"/>
                </a:lnTo>
                <a:lnTo>
                  <a:pt x="151" y="103"/>
                </a:lnTo>
                <a:lnTo>
                  <a:pt x="204" y="105"/>
                </a:lnTo>
                <a:lnTo>
                  <a:pt x="263" y="90"/>
                </a:lnTo>
                <a:lnTo>
                  <a:pt x="223" y="104"/>
                </a:lnTo>
                <a:lnTo>
                  <a:pt x="263" y="104"/>
                </a:lnTo>
                <a:lnTo>
                  <a:pt x="323" y="93"/>
                </a:lnTo>
                <a:lnTo>
                  <a:pt x="316" y="78"/>
                </a:lnTo>
                <a:lnTo>
                  <a:pt x="384" y="67"/>
                </a:lnTo>
                <a:lnTo>
                  <a:pt x="334" y="92"/>
                </a:lnTo>
                <a:lnTo>
                  <a:pt x="438" y="88"/>
                </a:lnTo>
                <a:lnTo>
                  <a:pt x="228" y="112"/>
                </a:lnTo>
                <a:lnTo>
                  <a:pt x="278" y="138"/>
                </a:lnTo>
                <a:lnTo>
                  <a:pt x="318" y="138"/>
                </a:lnTo>
                <a:lnTo>
                  <a:pt x="296" y="143"/>
                </a:lnTo>
                <a:lnTo>
                  <a:pt x="215" y="116"/>
                </a:lnTo>
                <a:lnTo>
                  <a:pt x="146" y="112"/>
                </a:lnTo>
                <a:lnTo>
                  <a:pt x="142" y="122"/>
                </a:lnTo>
                <a:lnTo>
                  <a:pt x="175" y="128"/>
                </a:lnTo>
                <a:lnTo>
                  <a:pt x="144" y="133"/>
                </a:lnTo>
                <a:lnTo>
                  <a:pt x="228" y="161"/>
                </a:lnTo>
                <a:lnTo>
                  <a:pt x="193" y="163"/>
                </a:lnTo>
                <a:lnTo>
                  <a:pt x="278" y="166"/>
                </a:lnTo>
                <a:lnTo>
                  <a:pt x="230" y="171"/>
                </a:lnTo>
                <a:lnTo>
                  <a:pt x="256" y="181"/>
                </a:lnTo>
                <a:lnTo>
                  <a:pt x="181" y="166"/>
                </a:lnTo>
                <a:lnTo>
                  <a:pt x="137" y="171"/>
                </a:lnTo>
                <a:lnTo>
                  <a:pt x="119" y="196"/>
                </a:lnTo>
                <a:lnTo>
                  <a:pt x="162" y="188"/>
                </a:lnTo>
                <a:lnTo>
                  <a:pt x="155" y="197"/>
                </a:lnTo>
                <a:lnTo>
                  <a:pt x="170" y="197"/>
                </a:lnTo>
                <a:lnTo>
                  <a:pt x="197" y="177"/>
                </a:lnTo>
                <a:lnTo>
                  <a:pt x="188" y="192"/>
                </a:lnTo>
                <a:lnTo>
                  <a:pt x="212" y="195"/>
                </a:lnTo>
                <a:lnTo>
                  <a:pt x="166" y="203"/>
                </a:lnTo>
                <a:lnTo>
                  <a:pt x="193" y="203"/>
                </a:lnTo>
                <a:lnTo>
                  <a:pt x="170" y="207"/>
                </a:lnTo>
                <a:lnTo>
                  <a:pt x="190" y="218"/>
                </a:lnTo>
                <a:lnTo>
                  <a:pt x="223" y="218"/>
                </a:lnTo>
                <a:lnTo>
                  <a:pt x="256" y="198"/>
                </a:lnTo>
                <a:lnTo>
                  <a:pt x="201" y="226"/>
                </a:lnTo>
                <a:lnTo>
                  <a:pt x="144" y="205"/>
                </a:lnTo>
                <a:lnTo>
                  <a:pt x="98" y="209"/>
                </a:lnTo>
                <a:lnTo>
                  <a:pt x="139" y="230"/>
                </a:lnTo>
                <a:lnTo>
                  <a:pt x="69" y="241"/>
                </a:lnTo>
                <a:lnTo>
                  <a:pt x="75" y="258"/>
                </a:lnTo>
                <a:lnTo>
                  <a:pt x="87" y="242"/>
                </a:lnTo>
                <a:lnTo>
                  <a:pt x="89" y="258"/>
                </a:lnTo>
                <a:lnTo>
                  <a:pt x="139" y="251"/>
                </a:lnTo>
                <a:lnTo>
                  <a:pt x="173" y="263"/>
                </a:lnTo>
                <a:lnTo>
                  <a:pt x="197" y="263"/>
                </a:lnTo>
                <a:lnTo>
                  <a:pt x="179" y="253"/>
                </a:lnTo>
                <a:lnTo>
                  <a:pt x="228" y="256"/>
                </a:lnTo>
                <a:lnTo>
                  <a:pt x="223" y="246"/>
                </a:lnTo>
                <a:lnTo>
                  <a:pt x="246" y="258"/>
                </a:lnTo>
                <a:lnTo>
                  <a:pt x="257" y="255"/>
                </a:lnTo>
                <a:lnTo>
                  <a:pt x="250" y="247"/>
                </a:lnTo>
                <a:lnTo>
                  <a:pt x="290" y="255"/>
                </a:lnTo>
                <a:lnTo>
                  <a:pt x="290" y="266"/>
                </a:lnTo>
                <a:lnTo>
                  <a:pt x="360" y="255"/>
                </a:lnTo>
                <a:lnTo>
                  <a:pt x="374" y="240"/>
                </a:lnTo>
                <a:lnTo>
                  <a:pt x="341" y="242"/>
                </a:lnTo>
                <a:lnTo>
                  <a:pt x="341" y="230"/>
                </a:lnTo>
                <a:lnTo>
                  <a:pt x="263" y="228"/>
                </a:lnTo>
                <a:lnTo>
                  <a:pt x="367" y="225"/>
                </a:lnTo>
                <a:lnTo>
                  <a:pt x="382" y="214"/>
                </a:lnTo>
                <a:lnTo>
                  <a:pt x="367" y="202"/>
                </a:lnTo>
                <a:lnTo>
                  <a:pt x="426" y="203"/>
                </a:lnTo>
                <a:lnTo>
                  <a:pt x="438" y="197"/>
                </a:lnTo>
                <a:lnTo>
                  <a:pt x="398" y="192"/>
                </a:lnTo>
                <a:lnTo>
                  <a:pt x="451" y="191"/>
                </a:lnTo>
                <a:lnTo>
                  <a:pt x="415" y="182"/>
                </a:lnTo>
                <a:lnTo>
                  <a:pt x="458" y="176"/>
                </a:lnTo>
                <a:lnTo>
                  <a:pt x="457" y="170"/>
                </a:lnTo>
                <a:lnTo>
                  <a:pt x="378" y="166"/>
                </a:lnTo>
                <a:lnTo>
                  <a:pt x="424" y="160"/>
                </a:lnTo>
                <a:lnTo>
                  <a:pt x="376" y="157"/>
                </a:lnTo>
                <a:lnTo>
                  <a:pt x="458" y="163"/>
                </a:lnTo>
                <a:lnTo>
                  <a:pt x="462" y="155"/>
                </a:lnTo>
                <a:lnTo>
                  <a:pt x="376" y="153"/>
                </a:lnTo>
                <a:lnTo>
                  <a:pt x="490" y="143"/>
                </a:lnTo>
                <a:lnTo>
                  <a:pt x="457" y="135"/>
                </a:lnTo>
                <a:lnTo>
                  <a:pt x="539" y="138"/>
                </a:lnTo>
                <a:lnTo>
                  <a:pt x="564" y="122"/>
                </a:lnTo>
                <a:lnTo>
                  <a:pt x="524" y="121"/>
                </a:lnTo>
                <a:lnTo>
                  <a:pt x="575" y="120"/>
                </a:lnTo>
                <a:lnTo>
                  <a:pt x="570" y="109"/>
                </a:lnTo>
                <a:lnTo>
                  <a:pt x="596" y="112"/>
                </a:lnTo>
                <a:lnTo>
                  <a:pt x="733" y="69"/>
                </a:lnTo>
                <a:lnTo>
                  <a:pt x="581" y="84"/>
                </a:lnTo>
                <a:lnTo>
                  <a:pt x="665" y="65"/>
                </a:lnTo>
                <a:lnTo>
                  <a:pt x="614" y="67"/>
                </a:lnTo>
                <a:lnTo>
                  <a:pt x="601" y="58"/>
                </a:lnTo>
                <a:lnTo>
                  <a:pt x="698" y="63"/>
                </a:lnTo>
                <a:lnTo>
                  <a:pt x="818" y="40"/>
                </a:lnTo>
                <a:lnTo>
                  <a:pt x="817" y="29"/>
                </a:lnTo>
                <a:lnTo>
                  <a:pt x="765" y="29"/>
                </a:lnTo>
                <a:lnTo>
                  <a:pt x="754" y="11"/>
                </a:lnTo>
                <a:lnTo>
                  <a:pt x="614" y="19"/>
                </a:lnTo>
                <a:lnTo>
                  <a:pt x="674" y="6"/>
                </a:lnTo>
                <a:lnTo>
                  <a:pt x="488" y="0"/>
                </a:lnTo>
                <a:lnTo>
                  <a:pt x="471" y="8"/>
                </a:lnTo>
                <a:lnTo>
                  <a:pt x="486" y="13"/>
                </a:lnTo>
                <a:lnTo>
                  <a:pt x="451" y="4"/>
                </a:lnTo>
                <a:lnTo>
                  <a:pt x="367" y="5"/>
                </a:lnTo>
                <a:lnTo>
                  <a:pt x="427" y="24"/>
                </a:lnTo>
                <a:lnTo>
                  <a:pt x="407" y="29"/>
                </a:lnTo>
                <a:lnTo>
                  <a:pt x="376" y="11"/>
                </a:lnTo>
                <a:lnTo>
                  <a:pt x="299" y="8"/>
                </a:lnTo>
                <a:lnTo>
                  <a:pt x="316" y="17"/>
                </a:lnTo>
                <a:lnTo>
                  <a:pt x="257" y="13"/>
                </a:lnTo>
                <a:lnTo>
                  <a:pt x="285" y="26"/>
                </a:lnTo>
                <a:lnTo>
                  <a:pt x="239" y="19"/>
                </a:lnTo>
                <a:lnTo>
                  <a:pt x="256" y="26"/>
                </a:lnTo>
                <a:lnTo>
                  <a:pt x="226" y="29"/>
                </a:lnTo>
                <a:lnTo>
                  <a:pt x="285" y="47"/>
                </a:lnTo>
                <a:lnTo>
                  <a:pt x="159" y="27"/>
                </a:lnTo>
                <a:lnTo>
                  <a:pt x="126" y="41"/>
                </a:lnTo>
                <a:lnTo>
                  <a:pt x="175" y="47"/>
                </a:lnTo>
                <a:lnTo>
                  <a:pt x="89" y="42"/>
                </a:lnTo>
                <a:lnTo>
                  <a:pt x="0" y="6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24"/>
          <p:cNvSpPr>
            <a:spLocks/>
          </p:cNvSpPr>
          <p:nvPr/>
        </p:nvSpPr>
        <p:spPr bwMode="auto">
          <a:xfrm>
            <a:off x="2479675" y="2125663"/>
            <a:ext cx="657225" cy="546100"/>
          </a:xfrm>
          <a:custGeom>
            <a:avLst/>
            <a:gdLst>
              <a:gd name="T0" fmla="*/ 2147483647 w 766"/>
              <a:gd name="T1" fmla="*/ 2147483647 h 344"/>
              <a:gd name="T2" fmla="*/ 2147483647 w 766"/>
              <a:gd name="T3" fmla="*/ 0 h 344"/>
              <a:gd name="T4" fmla="*/ 2147483647 w 766"/>
              <a:gd name="T5" fmla="*/ 2147483647 h 344"/>
              <a:gd name="T6" fmla="*/ 2147483647 w 766"/>
              <a:gd name="T7" fmla="*/ 2147483647 h 344"/>
              <a:gd name="T8" fmla="*/ 2147483647 w 766"/>
              <a:gd name="T9" fmla="*/ 2147483647 h 344"/>
              <a:gd name="T10" fmla="*/ 2147483647 w 766"/>
              <a:gd name="T11" fmla="*/ 2147483647 h 344"/>
              <a:gd name="T12" fmla="*/ 2147483647 w 766"/>
              <a:gd name="T13" fmla="*/ 2147483647 h 344"/>
              <a:gd name="T14" fmla="*/ 2147483647 w 766"/>
              <a:gd name="T15" fmla="*/ 2147483647 h 344"/>
              <a:gd name="T16" fmla="*/ 2147483647 w 766"/>
              <a:gd name="T17" fmla="*/ 2147483647 h 344"/>
              <a:gd name="T18" fmla="*/ 2147483647 w 766"/>
              <a:gd name="T19" fmla="*/ 2147483647 h 344"/>
              <a:gd name="T20" fmla="*/ 2147483647 w 766"/>
              <a:gd name="T21" fmla="*/ 2147483647 h 344"/>
              <a:gd name="T22" fmla="*/ 2147483647 w 766"/>
              <a:gd name="T23" fmla="*/ 2147483647 h 344"/>
              <a:gd name="T24" fmla="*/ 2147483647 w 766"/>
              <a:gd name="T25" fmla="*/ 2147483647 h 344"/>
              <a:gd name="T26" fmla="*/ 2147483647 w 766"/>
              <a:gd name="T27" fmla="*/ 2147483647 h 344"/>
              <a:gd name="T28" fmla="*/ 2147483647 w 766"/>
              <a:gd name="T29" fmla="*/ 2147483647 h 344"/>
              <a:gd name="T30" fmla="*/ 2147483647 w 766"/>
              <a:gd name="T31" fmla="*/ 2147483647 h 344"/>
              <a:gd name="T32" fmla="*/ 2147483647 w 766"/>
              <a:gd name="T33" fmla="*/ 2147483647 h 344"/>
              <a:gd name="T34" fmla="*/ 2147483647 w 766"/>
              <a:gd name="T35" fmla="*/ 2147483647 h 344"/>
              <a:gd name="T36" fmla="*/ 2147483647 w 766"/>
              <a:gd name="T37" fmla="*/ 2147483647 h 344"/>
              <a:gd name="T38" fmla="*/ 2147483647 w 766"/>
              <a:gd name="T39" fmla="*/ 2147483647 h 344"/>
              <a:gd name="T40" fmla="*/ 2147483647 w 766"/>
              <a:gd name="T41" fmla="*/ 2147483647 h 344"/>
              <a:gd name="T42" fmla="*/ 2147483647 w 766"/>
              <a:gd name="T43" fmla="*/ 2147483647 h 344"/>
              <a:gd name="T44" fmla="*/ 2147483647 w 766"/>
              <a:gd name="T45" fmla="*/ 2147483647 h 344"/>
              <a:gd name="T46" fmla="*/ 2147483647 w 766"/>
              <a:gd name="T47" fmla="*/ 2147483647 h 344"/>
              <a:gd name="T48" fmla="*/ 2147483647 w 766"/>
              <a:gd name="T49" fmla="*/ 2147483647 h 344"/>
              <a:gd name="T50" fmla="*/ 2147483647 w 766"/>
              <a:gd name="T51" fmla="*/ 2147483647 h 344"/>
              <a:gd name="T52" fmla="*/ 2147483647 w 766"/>
              <a:gd name="T53" fmla="*/ 2147483647 h 344"/>
              <a:gd name="T54" fmla="*/ 2147483647 w 766"/>
              <a:gd name="T55" fmla="*/ 2147483647 h 344"/>
              <a:gd name="T56" fmla="*/ 2147483647 w 766"/>
              <a:gd name="T57" fmla="*/ 2147483647 h 344"/>
              <a:gd name="T58" fmla="*/ 2147483647 w 766"/>
              <a:gd name="T59" fmla="*/ 2147483647 h 344"/>
              <a:gd name="T60" fmla="*/ 2147483647 w 766"/>
              <a:gd name="T61" fmla="*/ 2147483647 h 344"/>
              <a:gd name="T62" fmla="*/ 2147483647 w 766"/>
              <a:gd name="T63" fmla="*/ 2147483647 h 344"/>
              <a:gd name="T64" fmla="*/ 2147483647 w 766"/>
              <a:gd name="T65" fmla="*/ 2147483647 h 344"/>
              <a:gd name="T66" fmla="*/ 2147483647 w 766"/>
              <a:gd name="T67" fmla="*/ 2147483647 h 344"/>
              <a:gd name="T68" fmla="*/ 2147483647 w 766"/>
              <a:gd name="T69" fmla="*/ 2147483647 h 344"/>
              <a:gd name="T70" fmla="*/ 2147483647 w 766"/>
              <a:gd name="T71" fmla="*/ 2147483647 h 344"/>
              <a:gd name="T72" fmla="*/ 2147483647 w 766"/>
              <a:gd name="T73" fmla="*/ 2147483647 h 344"/>
              <a:gd name="T74" fmla="*/ 2147483647 w 766"/>
              <a:gd name="T75" fmla="*/ 2147483647 h 344"/>
              <a:gd name="T76" fmla="*/ 2147483647 w 766"/>
              <a:gd name="T77" fmla="*/ 2147483647 h 344"/>
              <a:gd name="T78" fmla="*/ 2147483647 w 766"/>
              <a:gd name="T79" fmla="*/ 2147483647 h 344"/>
              <a:gd name="T80" fmla="*/ 2147483647 w 766"/>
              <a:gd name="T81" fmla="*/ 2147483647 h 344"/>
              <a:gd name="T82" fmla="*/ 2147483647 w 766"/>
              <a:gd name="T83" fmla="*/ 2147483647 h 344"/>
              <a:gd name="T84" fmla="*/ 2147483647 w 766"/>
              <a:gd name="T85" fmla="*/ 2147483647 h 344"/>
              <a:gd name="T86" fmla="*/ 2147483647 w 766"/>
              <a:gd name="T87" fmla="*/ 2147483647 h 344"/>
              <a:gd name="T88" fmla="*/ 2147483647 w 766"/>
              <a:gd name="T89" fmla="*/ 2147483647 h 344"/>
              <a:gd name="T90" fmla="*/ 2147483647 w 766"/>
              <a:gd name="T91" fmla="*/ 2147483647 h 344"/>
              <a:gd name="T92" fmla="*/ 2147483647 w 766"/>
              <a:gd name="T93" fmla="*/ 2147483647 h 344"/>
              <a:gd name="T94" fmla="*/ 2147483647 w 766"/>
              <a:gd name="T95" fmla="*/ 2147483647 h 344"/>
              <a:gd name="T96" fmla="*/ 2147483647 w 766"/>
              <a:gd name="T97" fmla="*/ 2147483647 h 344"/>
              <a:gd name="T98" fmla="*/ 2147483647 w 766"/>
              <a:gd name="T99" fmla="*/ 2147483647 h 344"/>
              <a:gd name="T100" fmla="*/ 2147483647 w 766"/>
              <a:gd name="T101" fmla="*/ 2147483647 h 344"/>
              <a:gd name="T102" fmla="*/ 2147483647 w 766"/>
              <a:gd name="T103" fmla="*/ 2147483647 h 344"/>
              <a:gd name="T104" fmla="*/ 0 w 766"/>
              <a:gd name="T105" fmla="*/ 2147483647 h 3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66"/>
              <a:gd name="T160" fmla="*/ 0 h 344"/>
              <a:gd name="T161" fmla="*/ 766 w 766"/>
              <a:gd name="T162" fmla="*/ 344 h 34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66" h="344">
                <a:moveTo>
                  <a:pt x="0" y="76"/>
                </a:moveTo>
                <a:lnTo>
                  <a:pt x="5" y="39"/>
                </a:lnTo>
                <a:lnTo>
                  <a:pt x="36" y="11"/>
                </a:lnTo>
                <a:lnTo>
                  <a:pt x="91" y="0"/>
                </a:lnTo>
                <a:lnTo>
                  <a:pt x="135" y="3"/>
                </a:lnTo>
                <a:lnTo>
                  <a:pt x="88" y="39"/>
                </a:lnTo>
                <a:lnTo>
                  <a:pt x="100" y="60"/>
                </a:lnTo>
                <a:lnTo>
                  <a:pt x="135" y="81"/>
                </a:lnTo>
                <a:lnTo>
                  <a:pt x="91" y="89"/>
                </a:lnTo>
                <a:lnTo>
                  <a:pt x="137" y="88"/>
                </a:lnTo>
                <a:lnTo>
                  <a:pt x="142" y="69"/>
                </a:lnTo>
                <a:lnTo>
                  <a:pt x="108" y="59"/>
                </a:lnTo>
                <a:lnTo>
                  <a:pt x="137" y="47"/>
                </a:lnTo>
                <a:lnTo>
                  <a:pt x="115" y="31"/>
                </a:lnTo>
                <a:lnTo>
                  <a:pt x="161" y="33"/>
                </a:lnTo>
                <a:lnTo>
                  <a:pt x="119" y="26"/>
                </a:lnTo>
                <a:lnTo>
                  <a:pt x="166" y="29"/>
                </a:lnTo>
                <a:lnTo>
                  <a:pt x="135" y="16"/>
                </a:lnTo>
                <a:lnTo>
                  <a:pt x="172" y="17"/>
                </a:lnTo>
                <a:lnTo>
                  <a:pt x="195" y="3"/>
                </a:lnTo>
                <a:lnTo>
                  <a:pt x="227" y="3"/>
                </a:lnTo>
                <a:lnTo>
                  <a:pt x="228" y="21"/>
                </a:lnTo>
                <a:lnTo>
                  <a:pt x="250" y="26"/>
                </a:lnTo>
                <a:lnTo>
                  <a:pt x="243" y="60"/>
                </a:lnTo>
                <a:lnTo>
                  <a:pt x="272" y="44"/>
                </a:lnTo>
                <a:lnTo>
                  <a:pt x="290" y="51"/>
                </a:lnTo>
                <a:lnTo>
                  <a:pt x="333" y="35"/>
                </a:lnTo>
                <a:lnTo>
                  <a:pt x="395" y="44"/>
                </a:lnTo>
                <a:lnTo>
                  <a:pt x="422" y="60"/>
                </a:lnTo>
                <a:lnTo>
                  <a:pt x="404" y="69"/>
                </a:lnTo>
                <a:lnTo>
                  <a:pt x="440" y="66"/>
                </a:lnTo>
                <a:lnTo>
                  <a:pt x="429" y="75"/>
                </a:lnTo>
                <a:lnTo>
                  <a:pt x="451" y="81"/>
                </a:lnTo>
                <a:lnTo>
                  <a:pt x="470" y="68"/>
                </a:lnTo>
                <a:lnTo>
                  <a:pt x="497" y="75"/>
                </a:lnTo>
                <a:lnTo>
                  <a:pt x="504" y="86"/>
                </a:lnTo>
                <a:lnTo>
                  <a:pt x="481" y="88"/>
                </a:lnTo>
                <a:lnTo>
                  <a:pt x="519" y="88"/>
                </a:lnTo>
                <a:lnTo>
                  <a:pt x="513" y="102"/>
                </a:lnTo>
                <a:lnTo>
                  <a:pt x="539" y="95"/>
                </a:lnTo>
                <a:lnTo>
                  <a:pt x="524" y="106"/>
                </a:lnTo>
                <a:lnTo>
                  <a:pt x="577" y="103"/>
                </a:lnTo>
                <a:lnTo>
                  <a:pt x="548" y="114"/>
                </a:lnTo>
                <a:lnTo>
                  <a:pt x="572" y="114"/>
                </a:lnTo>
                <a:lnTo>
                  <a:pt x="563" y="123"/>
                </a:lnTo>
                <a:lnTo>
                  <a:pt x="587" y="111"/>
                </a:lnTo>
                <a:lnTo>
                  <a:pt x="612" y="123"/>
                </a:lnTo>
                <a:lnTo>
                  <a:pt x="568" y="133"/>
                </a:lnTo>
                <a:lnTo>
                  <a:pt x="630" y="142"/>
                </a:lnTo>
                <a:lnTo>
                  <a:pt x="576" y="144"/>
                </a:lnTo>
                <a:lnTo>
                  <a:pt x="597" y="150"/>
                </a:lnTo>
                <a:lnTo>
                  <a:pt x="581" y="161"/>
                </a:lnTo>
                <a:lnTo>
                  <a:pt x="645" y="181"/>
                </a:lnTo>
                <a:lnTo>
                  <a:pt x="674" y="178"/>
                </a:lnTo>
                <a:lnTo>
                  <a:pt x="689" y="202"/>
                </a:lnTo>
                <a:lnTo>
                  <a:pt x="722" y="200"/>
                </a:lnTo>
                <a:lnTo>
                  <a:pt x="718" y="210"/>
                </a:lnTo>
                <a:lnTo>
                  <a:pt x="766" y="216"/>
                </a:lnTo>
                <a:lnTo>
                  <a:pt x="760" y="230"/>
                </a:lnTo>
                <a:lnTo>
                  <a:pt x="736" y="228"/>
                </a:lnTo>
                <a:lnTo>
                  <a:pt x="747" y="236"/>
                </a:lnTo>
                <a:lnTo>
                  <a:pt x="733" y="248"/>
                </a:lnTo>
                <a:lnTo>
                  <a:pt x="711" y="242"/>
                </a:lnTo>
                <a:lnTo>
                  <a:pt x="709" y="267"/>
                </a:lnTo>
                <a:lnTo>
                  <a:pt x="619" y="221"/>
                </a:lnTo>
                <a:lnTo>
                  <a:pt x="588" y="227"/>
                </a:lnTo>
                <a:lnTo>
                  <a:pt x="612" y="237"/>
                </a:lnTo>
                <a:lnTo>
                  <a:pt x="594" y="248"/>
                </a:lnTo>
                <a:lnTo>
                  <a:pt x="607" y="248"/>
                </a:lnTo>
                <a:lnTo>
                  <a:pt x="627" y="268"/>
                </a:lnTo>
                <a:lnTo>
                  <a:pt x="667" y="274"/>
                </a:lnTo>
                <a:lnTo>
                  <a:pt x="665" y="287"/>
                </a:lnTo>
                <a:lnTo>
                  <a:pt x="689" y="298"/>
                </a:lnTo>
                <a:lnTo>
                  <a:pt x="676" y="328"/>
                </a:lnTo>
                <a:lnTo>
                  <a:pt x="568" y="298"/>
                </a:lnTo>
                <a:lnTo>
                  <a:pt x="640" y="344"/>
                </a:lnTo>
                <a:lnTo>
                  <a:pt x="502" y="319"/>
                </a:lnTo>
                <a:lnTo>
                  <a:pt x="482" y="302"/>
                </a:lnTo>
                <a:lnTo>
                  <a:pt x="501" y="301"/>
                </a:lnTo>
                <a:lnTo>
                  <a:pt x="457" y="291"/>
                </a:lnTo>
                <a:lnTo>
                  <a:pt x="444" y="273"/>
                </a:lnTo>
                <a:lnTo>
                  <a:pt x="409" y="267"/>
                </a:lnTo>
                <a:lnTo>
                  <a:pt x="407" y="279"/>
                </a:lnTo>
                <a:lnTo>
                  <a:pt x="387" y="273"/>
                </a:lnTo>
                <a:lnTo>
                  <a:pt x="358" y="285"/>
                </a:lnTo>
                <a:lnTo>
                  <a:pt x="318" y="273"/>
                </a:lnTo>
                <a:lnTo>
                  <a:pt x="340" y="252"/>
                </a:lnTo>
                <a:lnTo>
                  <a:pt x="440" y="252"/>
                </a:lnTo>
                <a:lnTo>
                  <a:pt x="417" y="231"/>
                </a:lnTo>
                <a:lnTo>
                  <a:pt x="473" y="200"/>
                </a:lnTo>
                <a:lnTo>
                  <a:pt x="433" y="159"/>
                </a:lnTo>
                <a:lnTo>
                  <a:pt x="406" y="156"/>
                </a:lnTo>
                <a:lnTo>
                  <a:pt x="420" y="149"/>
                </a:lnTo>
                <a:lnTo>
                  <a:pt x="358" y="160"/>
                </a:lnTo>
                <a:lnTo>
                  <a:pt x="358" y="149"/>
                </a:lnTo>
                <a:lnTo>
                  <a:pt x="380" y="142"/>
                </a:lnTo>
                <a:lnTo>
                  <a:pt x="333" y="126"/>
                </a:lnTo>
                <a:lnTo>
                  <a:pt x="333" y="114"/>
                </a:lnTo>
                <a:lnTo>
                  <a:pt x="289" y="107"/>
                </a:lnTo>
                <a:lnTo>
                  <a:pt x="300" y="124"/>
                </a:lnTo>
                <a:lnTo>
                  <a:pt x="227" y="117"/>
                </a:lnTo>
                <a:lnTo>
                  <a:pt x="243" y="128"/>
                </a:lnTo>
                <a:lnTo>
                  <a:pt x="49" y="110"/>
                </a:lnTo>
                <a:lnTo>
                  <a:pt x="16" y="88"/>
                </a:lnTo>
                <a:lnTo>
                  <a:pt x="77" y="89"/>
                </a:lnTo>
                <a:lnTo>
                  <a:pt x="0" y="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25"/>
          <p:cNvSpPr>
            <a:spLocks/>
          </p:cNvSpPr>
          <p:nvPr/>
        </p:nvSpPr>
        <p:spPr bwMode="auto">
          <a:xfrm>
            <a:off x="2544763" y="2503488"/>
            <a:ext cx="153987" cy="120650"/>
          </a:xfrm>
          <a:custGeom>
            <a:avLst/>
            <a:gdLst>
              <a:gd name="T0" fmla="*/ 0 w 179"/>
              <a:gd name="T1" fmla="*/ 2147483647 h 76"/>
              <a:gd name="T2" fmla="*/ 2147483647 w 179"/>
              <a:gd name="T3" fmla="*/ 2147483647 h 76"/>
              <a:gd name="T4" fmla="*/ 2147483647 w 179"/>
              <a:gd name="T5" fmla="*/ 0 h 76"/>
              <a:gd name="T6" fmla="*/ 2147483647 w 179"/>
              <a:gd name="T7" fmla="*/ 2147483647 h 76"/>
              <a:gd name="T8" fmla="*/ 2147483647 w 179"/>
              <a:gd name="T9" fmla="*/ 2147483647 h 76"/>
              <a:gd name="T10" fmla="*/ 2147483647 w 179"/>
              <a:gd name="T11" fmla="*/ 2147483647 h 76"/>
              <a:gd name="T12" fmla="*/ 2147483647 w 179"/>
              <a:gd name="T13" fmla="*/ 2147483647 h 76"/>
              <a:gd name="T14" fmla="*/ 2147483647 w 179"/>
              <a:gd name="T15" fmla="*/ 2147483647 h 76"/>
              <a:gd name="T16" fmla="*/ 2147483647 w 179"/>
              <a:gd name="T17" fmla="*/ 2147483647 h 76"/>
              <a:gd name="T18" fmla="*/ 2147483647 w 179"/>
              <a:gd name="T19" fmla="*/ 2147483647 h 76"/>
              <a:gd name="T20" fmla="*/ 0 w 179"/>
              <a:gd name="T21" fmla="*/ 2147483647 h 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"/>
              <a:gd name="T34" fmla="*/ 0 h 76"/>
              <a:gd name="T35" fmla="*/ 179 w 179"/>
              <a:gd name="T36" fmla="*/ 76 h 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" h="76">
                <a:moveTo>
                  <a:pt x="0" y="62"/>
                </a:moveTo>
                <a:lnTo>
                  <a:pt x="27" y="47"/>
                </a:lnTo>
                <a:lnTo>
                  <a:pt x="42" y="0"/>
                </a:lnTo>
                <a:lnTo>
                  <a:pt x="58" y="17"/>
                </a:lnTo>
                <a:lnTo>
                  <a:pt x="98" y="21"/>
                </a:lnTo>
                <a:lnTo>
                  <a:pt x="179" y="55"/>
                </a:lnTo>
                <a:lnTo>
                  <a:pt x="166" y="67"/>
                </a:lnTo>
                <a:lnTo>
                  <a:pt x="95" y="51"/>
                </a:lnTo>
                <a:lnTo>
                  <a:pt x="51" y="76"/>
                </a:lnTo>
                <a:lnTo>
                  <a:pt x="42" y="55"/>
                </a:lnTo>
                <a:lnTo>
                  <a:pt x="0" y="6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26"/>
          <p:cNvSpPr>
            <a:spLocks/>
          </p:cNvSpPr>
          <p:nvPr/>
        </p:nvSpPr>
        <p:spPr bwMode="auto">
          <a:xfrm>
            <a:off x="3182938" y="3068638"/>
            <a:ext cx="153987" cy="174625"/>
          </a:xfrm>
          <a:custGeom>
            <a:avLst/>
            <a:gdLst>
              <a:gd name="T0" fmla="*/ 0 w 180"/>
              <a:gd name="T1" fmla="*/ 2147483647 h 110"/>
              <a:gd name="T2" fmla="*/ 2147483647 w 180"/>
              <a:gd name="T3" fmla="*/ 2147483647 h 110"/>
              <a:gd name="T4" fmla="*/ 2147483647 w 180"/>
              <a:gd name="T5" fmla="*/ 0 h 110"/>
              <a:gd name="T6" fmla="*/ 2147483647 w 180"/>
              <a:gd name="T7" fmla="*/ 2147483647 h 110"/>
              <a:gd name="T8" fmla="*/ 2147483647 w 180"/>
              <a:gd name="T9" fmla="*/ 2147483647 h 110"/>
              <a:gd name="T10" fmla="*/ 2147483647 w 180"/>
              <a:gd name="T11" fmla="*/ 2147483647 h 110"/>
              <a:gd name="T12" fmla="*/ 2147483647 w 180"/>
              <a:gd name="T13" fmla="*/ 2147483647 h 110"/>
              <a:gd name="T14" fmla="*/ 2147483647 w 180"/>
              <a:gd name="T15" fmla="*/ 2147483647 h 110"/>
              <a:gd name="T16" fmla="*/ 2147483647 w 180"/>
              <a:gd name="T17" fmla="*/ 2147483647 h 110"/>
              <a:gd name="T18" fmla="*/ 2147483647 w 180"/>
              <a:gd name="T19" fmla="*/ 2147483647 h 110"/>
              <a:gd name="T20" fmla="*/ 2147483647 w 180"/>
              <a:gd name="T21" fmla="*/ 2147483647 h 110"/>
              <a:gd name="T22" fmla="*/ 2147483647 w 180"/>
              <a:gd name="T23" fmla="*/ 2147483647 h 110"/>
              <a:gd name="T24" fmla="*/ 2147483647 w 180"/>
              <a:gd name="T25" fmla="*/ 2147483647 h 110"/>
              <a:gd name="T26" fmla="*/ 2147483647 w 180"/>
              <a:gd name="T27" fmla="*/ 2147483647 h 110"/>
              <a:gd name="T28" fmla="*/ 2147483647 w 180"/>
              <a:gd name="T29" fmla="*/ 2147483647 h 110"/>
              <a:gd name="T30" fmla="*/ 2147483647 w 180"/>
              <a:gd name="T31" fmla="*/ 2147483647 h 110"/>
              <a:gd name="T32" fmla="*/ 2147483647 w 180"/>
              <a:gd name="T33" fmla="*/ 2147483647 h 110"/>
              <a:gd name="T34" fmla="*/ 2147483647 w 180"/>
              <a:gd name="T35" fmla="*/ 2147483647 h 110"/>
              <a:gd name="T36" fmla="*/ 2147483647 w 180"/>
              <a:gd name="T37" fmla="*/ 2147483647 h 110"/>
              <a:gd name="T38" fmla="*/ 2147483647 w 180"/>
              <a:gd name="T39" fmla="*/ 2147483647 h 110"/>
              <a:gd name="T40" fmla="*/ 0 w 180"/>
              <a:gd name="T41" fmla="*/ 2147483647 h 1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0"/>
              <a:gd name="T64" fmla="*/ 0 h 110"/>
              <a:gd name="T65" fmla="*/ 180 w 180"/>
              <a:gd name="T66" fmla="*/ 110 h 1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0" h="110">
                <a:moveTo>
                  <a:pt x="0" y="85"/>
                </a:moveTo>
                <a:lnTo>
                  <a:pt x="75" y="6"/>
                </a:lnTo>
                <a:lnTo>
                  <a:pt x="103" y="0"/>
                </a:lnTo>
                <a:lnTo>
                  <a:pt x="68" y="43"/>
                </a:lnTo>
                <a:lnTo>
                  <a:pt x="92" y="33"/>
                </a:lnTo>
                <a:lnTo>
                  <a:pt x="106" y="52"/>
                </a:lnTo>
                <a:lnTo>
                  <a:pt x="156" y="52"/>
                </a:lnTo>
                <a:lnTo>
                  <a:pt x="145" y="68"/>
                </a:lnTo>
                <a:lnTo>
                  <a:pt x="169" y="67"/>
                </a:lnTo>
                <a:lnTo>
                  <a:pt x="152" y="83"/>
                </a:lnTo>
                <a:lnTo>
                  <a:pt x="174" y="75"/>
                </a:lnTo>
                <a:lnTo>
                  <a:pt x="180" y="91"/>
                </a:lnTo>
                <a:lnTo>
                  <a:pt x="158" y="110"/>
                </a:lnTo>
                <a:lnTo>
                  <a:pt x="156" y="96"/>
                </a:lnTo>
                <a:lnTo>
                  <a:pt x="145" y="103"/>
                </a:lnTo>
                <a:lnTo>
                  <a:pt x="145" y="82"/>
                </a:lnTo>
                <a:lnTo>
                  <a:pt x="101" y="103"/>
                </a:lnTo>
                <a:lnTo>
                  <a:pt x="125" y="89"/>
                </a:lnTo>
                <a:lnTo>
                  <a:pt x="90" y="91"/>
                </a:lnTo>
                <a:lnTo>
                  <a:pt x="97" y="83"/>
                </a:lnTo>
                <a:lnTo>
                  <a:pt x="0" y="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27"/>
          <p:cNvSpPr>
            <a:spLocks/>
          </p:cNvSpPr>
          <p:nvPr/>
        </p:nvSpPr>
        <p:spPr bwMode="auto">
          <a:xfrm>
            <a:off x="2738438" y="4256088"/>
            <a:ext cx="273050" cy="444500"/>
          </a:xfrm>
          <a:custGeom>
            <a:avLst/>
            <a:gdLst>
              <a:gd name="T0" fmla="*/ 0 w 318"/>
              <a:gd name="T1" fmla="*/ 2147483647 h 280"/>
              <a:gd name="T2" fmla="*/ 2147483647 w 318"/>
              <a:gd name="T3" fmla="*/ 2147483647 h 280"/>
              <a:gd name="T4" fmla="*/ 2147483647 w 318"/>
              <a:gd name="T5" fmla="*/ 2147483647 h 280"/>
              <a:gd name="T6" fmla="*/ 2147483647 w 318"/>
              <a:gd name="T7" fmla="*/ 2147483647 h 280"/>
              <a:gd name="T8" fmla="*/ 2147483647 w 318"/>
              <a:gd name="T9" fmla="*/ 2147483647 h 280"/>
              <a:gd name="T10" fmla="*/ 2147483647 w 318"/>
              <a:gd name="T11" fmla="*/ 2147483647 h 280"/>
              <a:gd name="T12" fmla="*/ 2147483647 w 318"/>
              <a:gd name="T13" fmla="*/ 2147483647 h 280"/>
              <a:gd name="T14" fmla="*/ 2147483647 w 318"/>
              <a:gd name="T15" fmla="*/ 2147483647 h 280"/>
              <a:gd name="T16" fmla="*/ 2147483647 w 318"/>
              <a:gd name="T17" fmla="*/ 2147483647 h 280"/>
              <a:gd name="T18" fmla="*/ 2147483647 w 318"/>
              <a:gd name="T19" fmla="*/ 2147483647 h 280"/>
              <a:gd name="T20" fmla="*/ 2147483647 w 318"/>
              <a:gd name="T21" fmla="*/ 2147483647 h 280"/>
              <a:gd name="T22" fmla="*/ 2147483647 w 318"/>
              <a:gd name="T23" fmla="*/ 2147483647 h 280"/>
              <a:gd name="T24" fmla="*/ 2147483647 w 318"/>
              <a:gd name="T25" fmla="*/ 2147483647 h 280"/>
              <a:gd name="T26" fmla="*/ 2147483647 w 318"/>
              <a:gd name="T27" fmla="*/ 2147483647 h 280"/>
              <a:gd name="T28" fmla="*/ 2147483647 w 318"/>
              <a:gd name="T29" fmla="*/ 2147483647 h 280"/>
              <a:gd name="T30" fmla="*/ 2147483647 w 318"/>
              <a:gd name="T31" fmla="*/ 2147483647 h 280"/>
              <a:gd name="T32" fmla="*/ 2147483647 w 318"/>
              <a:gd name="T33" fmla="*/ 2147483647 h 280"/>
              <a:gd name="T34" fmla="*/ 2147483647 w 318"/>
              <a:gd name="T35" fmla="*/ 2147483647 h 280"/>
              <a:gd name="T36" fmla="*/ 2147483647 w 318"/>
              <a:gd name="T37" fmla="*/ 2147483647 h 280"/>
              <a:gd name="T38" fmla="*/ 2147483647 w 318"/>
              <a:gd name="T39" fmla="*/ 2147483647 h 280"/>
              <a:gd name="T40" fmla="*/ 2147483647 w 318"/>
              <a:gd name="T41" fmla="*/ 0 h 280"/>
              <a:gd name="T42" fmla="*/ 2147483647 w 318"/>
              <a:gd name="T43" fmla="*/ 2147483647 h 280"/>
              <a:gd name="T44" fmla="*/ 2147483647 w 318"/>
              <a:gd name="T45" fmla="*/ 2147483647 h 280"/>
              <a:gd name="T46" fmla="*/ 2147483647 w 318"/>
              <a:gd name="T47" fmla="*/ 2147483647 h 280"/>
              <a:gd name="T48" fmla="*/ 2147483647 w 318"/>
              <a:gd name="T49" fmla="*/ 2147483647 h 280"/>
              <a:gd name="T50" fmla="*/ 2147483647 w 318"/>
              <a:gd name="T51" fmla="*/ 2147483647 h 280"/>
              <a:gd name="T52" fmla="*/ 2147483647 w 318"/>
              <a:gd name="T53" fmla="*/ 2147483647 h 280"/>
              <a:gd name="T54" fmla="*/ 0 w 318"/>
              <a:gd name="T55" fmla="*/ 2147483647 h 28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8"/>
              <a:gd name="T85" fmla="*/ 0 h 280"/>
              <a:gd name="T86" fmla="*/ 318 w 318"/>
              <a:gd name="T87" fmla="*/ 280 h 28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8" h="280">
                <a:moveTo>
                  <a:pt x="0" y="186"/>
                </a:moveTo>
                <a:lnTo>
                  <a:pt x="39" y="207"/>
                </a:lnTo>
                <a:lnTo>
                  <a:pt x="95" y="211"/>
                </a:lnTo>
                <a:lnTo>
                  <a:pt x="154" y="250"/>
                </a:lnTo>
                <a:lnTo>
                  <a:pt x="231" y="253"/>
                </a:lnTo>
                <a:lnTo>
                  <a:pt x="220" y="274"/>
                </a:lnTo>
                <a:lnTo>
                  <a:pt x="238" y="280"/>
                </a:lnTo>
                <a:lnTo>
                  <a:pt x="249" y="231"/>
                </a:lnTo>
                <a:lnTo>
                  <a:pt x="236" y="201"/>
                </a:lnTo>
                <a:lnTo>
                  <a:pt x="260" y="200"/>
                </a:lnTo>
                <a:lnTo>
                  <a:pt x="242" y="182"/>
                </a:lnTo>
                <a:lnTo>
                  <a:pt x="304" y="176"/>
                </a:lnTo>
                <a:lnTo>
                  <a:pt x="318" y="188"/>
                </a:lnTo>
                <a:lnTo>
                  <a:pt x="296" y="164"/>
                </a:lnTo>
                <a:lnTo>
                  <a:pt x="302" y="105"/>
                </a:lnTo>
                <a:lnTo>
                  <a:pt x="253" y="107"/>
                </a:lnTo>
                <a:lnTo>
                  <a:pt x="236" y="93"/>
                </a:lnTo>
                <a:lnTo>
                  <a:pt x="183" y="88"/>
                </a:lnTo>
                <a:lnTo>
                  <a:pt x="148" y="54"/>
                </a:lnTo>
                <a:lnTo>
                  <a:pt x="200" y="10"/>
                </a:lnTo>
                <a:lnTo>
                  <a:pt x="194" y="0"/>
                </a:lnTo>
                <a:lnTo>
                  <a:pt x="105" y="24"/>
                </a:lnTo>
                <a:lnTo>
                  <a:pt x="55" y="75"/>
                </a:lnTo>
                <a:lnTo>
                  <a:pt x="39" y="62"/>
                </a:lnTo>
                <a:lnTo>
                  <a:pt x="26" y="87"/>
                </a:lnTo>
                <a:lnTo>
                  <a:pt x="39" y="144"/>
                </a:lnTo>
                <a:lnTo>
                  <a:pt x="50" y="144"/>
                </a:lnTo>
                <a:lnTo>
                  <a:pt x="0" y="18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28"/>
          <p:cNvSpPr>
            <a:spLocks/>
          </p:cNvSpPr>
          <p:nvPr/>
        </p:nvSpPr>
        <p:spPr bwMode="auto">
          <a:xfrm>
            <a:off x="2595563" y="3957638"/>
            <a:ext cx="247650" cy="92075"/>
          </a:xfrm>
          <a:custGeom>
            <a:avLst/>
            <a:gdLst>
              <a:gd name="T0" fmla="*/ 0 w 287"/>
              <a:gd name="T1" fmla="*/ 2147483647 h 58"/>
              <a:gd name="T2" fmla="*/ 2147483647 w 287"/>
              <a:gd name="T3" fmla="*/ 2147483647 h 58"/>
              <a:gd name="T4" fmla="*/ 2147483647 w 287"/>
              <a:gd name="T5" fmla="*/ 0 h 58"/>
              <a:gd name="T6" fmla="*/ 2147483647 w 287"/>
              <a:gd name="T7" fmla="*/ 2147483647 h 58"/>
              <a:gd name="T8" fmla="*/ 2147483647 w 287"/>
              <a:gd name="T9" fmla="*/ 2147483647 h 58"/>
              <a:gd name="T10" fmla="*/ 2147483647 w 287"/>
              <a:gd name="T11" fmla="*/ 2147483647 h 58"/>
              <a:gd name="T12" fmla="*/ 2147483647 w 287"/>
              <a:gd name="T13" fmla="*/ 2147483647 h 58"/>
              <a:gd name="T14" fmla="*/ 2147483647 w 287"/>
              <a:gd name="T15" fmla="*/ 2147483647 h 58"/>
              <a:gd name="T16" fmla="*/ 2147483647 w 287"/>
              <a:gd name="T17" fmla="*/ 2147483647 h 58"/>
              <a:gd name="T18" fmla="*/ 0 w 287"/>
              <a:gd name="T19" fmla="*/ 2147483647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7"/>
              <a:gd name="T31" fmla="*/ 0 h 58"/>
              <a:gd name="T32" fmla="*/ 287 w 287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7" h="58">
                <a:moveTo>
                  <a:pt x="0" y="23"/>
                </a:moveTo>
                <a:lnTo>
                  <a:pt x="38" y="4"/>
                </a:lnTo>
                <a:lnTo>
                  <a:pt x="111" y="0"/>
                </a:lnTo>
                <a:lnTo>
                  <a:pt x="287" y="49"/>
                </a:lnTo>
                <a:lnTo>
                  <a:pt x="194" y="58"/>
                </a:lnTo>
                <a:lnTo>
                  <a:pt x="210" y="47"/>
                </a:lnTo>
                <a:lnTo>
                  <a:pt x="164" y="28"/>
                </a:lnTo>
                <a:lnTo>
                  <a:pt x="79" y="18"/>
                </a:lnTo>
                <a:lnTo>
                  <a:pt x="84" y="9"/>
                </a:lnTo>
                <a:lnTo>
                  <a:pt x="0" y="2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29"/>
          <p:cNvSpPr>
            <a:spLocks/>
          </p:cNvSpPr>
          <p:nvPr/>
        </p:nvSpPr>
        <p:spPr bwMode="auto">
          <a:xfrm>
            <a:off x="2898775" y="4049713"/>
            <a:ext cx="77788" cy="52387"/>
          </a:xfrm>
          <a:custGeom>
            <a:avLst/>
            <a:gdLst>
              <a:gd name="T0" fmla="*/ 0 w 91"/>
              <a:gd name="T1" fmla="*/ 0 h 33"/>
              <a:gd name="T2" fmla="*/ 0 w 91"/>
              <a:gd name="T3" fmla="*/ 2147483647 h 33"/>
              <a:gd name="T4" fmla="*/ 2147483647 w 91"/>
              <a:gd name="T5" fmla="*/ 2147483647 h 33"/>
              <a:gd name="T6" fmla="*/ 2147483647 w 91"/>
              <a:gd name="T7" fmla="*/ 2147483647 h 33"/>
              <a:gd name="T8" fmla="*/ 0 w 91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33"/>
              <a:gd name="T17" fmla="*/ 91 w 91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33">
                <a:moveTo>
                  <a:pt x="0" y="0"/>
                </a:moveTo>
                <a:lnTo>
                  <a:pt x="0" y="33"/>
                </a:lnTo>
                <a:lnTo>
                  <a:pt x="91" y="21"/>
                </a:lnTo>
                <a:lnTo>
                  <a:pt x="51" y="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0"/>
          <p:cNvSpPr>
            <a:spLocks/>
          </p:cNvSpPr>
          <p:nvPr/>
        </p:nvSpPr>
        <p:spPr bwMode="auto">
          <a:xfrm>
            <a:off x="2481263" y="4197350"/>
            <a:ext cx="50800" cy="28575"/>
          </a:xfrm>
          <a:custGeom>
            <a:avLst/>
            <a:gdLst>
              <a:gd name="T0" fmla="*/ 0 w 60"/>
              <a:gd name="T1" fmla="*/ 2147483647 h 18"/>
              <a:gd name="T2" fmla="*/ 2147483647 w 60"/>
              <a:gd name="T3" fmla="*/ 0 h 18"/>
              <a:gd name="T4" fmla="*/ 2147483647 w 60"/>
              <a:gd name="T5" fmla="*/ 2147483647 h 18"/>
              <a:gd name="T6" fmla="*/ 0 w 60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18"/>
              <a:gd name="T14" fmla="*/ 60 w 60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18">
                <a:moveTo>
                  <a:pt x="0" y="14"/>
                </a:moveTo>
                <a:lnTo>
                  <a:pt x="16" y="0"/>
                </a:lnTo>
                <a:lnTo>
                  <a:pt x="60" y="18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1"/>
          <p:cNvSpPr>
            <a:spLocks/>
          </p:cNvSpPr>
          <p:nvPr/>
        </p:nvSpPr>
        <p:spPr bwMode="auto">
          <a:xfrm>
            <a:off x="4448175" y="3094038"/>
            <a:ext cx="287338" cy="293687"/>
          </a:xfrm>
          <a:custGeom>
            <a:avLst/>
            <a:gdLst>
              <a:gd name="T0" fmla="*/ 0 w 337"/>
              <a:gd name="T1" fmla="*/ 2147483647 h 185"/>
              <a:gd name="T2" fmla="*/ 0 w 337"/>
              <a:gd name="T3" fmla="*/ 2147483647 h 185"/>
              <a:gd name="T4" fmla="*/ 0 w 337"/>
              <a:gd name="T5" fmla="*/ 2147483647 h 185"/>
              <a:gd name="T6" fmla="*/ 0 w 337"/>
              <a:gd name="T7" fmla="*/ 2147483647 h 185"/>
              <a:gd name="T8" fmla="*/ 0 w 337"/>
              <a:gd name="T9" fmla="*/ 2147483647 h 185"/>
              <a:gd name="T10" fmla="*/ 0 w 337"/>
              <a:gd name="T11" fmla="*/ 2147483647 h 185"/>
              <a:gd name="T12" fmla="*/ 0 w 337"/>
              <a:gd name="T13" fmla="*/ 2147483647 h 185"/>
              <a:gd name="T14" fmla="*/ 0 w 337"/>
              <a:gd name="T15" fmla="*/ 2147483647 h 185"/>
              <a:gd name="T16" fmla="*/ 0 w 337"/>
              <a:gd name="T17" fmla="*/ 2147483647 h 185"/>
              <a:gd name="T18" fmla="*/ 0 w 337"/>
              <a:gd name="T19" fmla="*/ 2147483647 h 185"/>
              <a:gd name="T20" fmla="*/ 0 w 337"/>
              <a:gd name="T21" fmla="*/ 2147483647 h 185"/>
              <a:gd name="T22" fmla="*/ 0 w 337"/>
              <a:gd name="T23" fmla="*/ 2147483647 h 185"/>
              <a:gd name="T24" fmla="*/ 0 w 337"/>
              <a:gd name="T25" fmla="*/ 2147483647 h 185"/>
              <a:gd name="T26" fmla="*/ 0 w 337"/>
              <a:gd name="T27" fmla="*/ 2147483647 h 185"/>
              <a:gd name="T28" fmla="*/ 0 w 337"/>
              <a:gd name="T29" fmla="*/ 2147483647 h 185"/>
              <a:gd name="T30" fmla="*/ 0 w 337"/>
              <a:gd name="T31" fmla="*/ 2147483647 h 185"/>
              <a:gd name="T32" fmla="*/ 0 w 337"/>
              <a:gd name="T33" fmla="*/ 2147483647 h 185"/>
              <a:gd name="T34" fmla="*/ 0 w 337"/>
              <a:gd name="T35" fmla="*/ 2147483647 h 185"/>
              <a:gd name="T36" fmla="*/ 0 w 337"/>
              <a:gd name="T37" fmla="*/ 2147483647 h 185"/>
              <a:gd name="T38" fmla="*/ 0 w 337"/>
              <a:gd name="T39" fmla="*/ 2147483647 h 185"/>
              <a:gd name="T40" fmla="*/ 0 w 337"/>
              <a:gd name="T41" fmla="*/ 2147483647 h 185"/>
              <a:gd name="T42" fmla="*/ 0 w 337"/>
              <a:gd name="T43" fmla="*/ 0 h 185"/>
              <a:gd name="T44" fmla="*/ 0 w 337"/>
              <a:gd name="T45" fmla="*/ 2147483647 h 185"/>
              <a:gd name="T46" fmla="*/ 0 w 337"/>
              <a:gd name="T47" fmla="*/ 2147483647 h 185"/>
              <a:gd name="T48" fmla="*/ 0 w 337"/>
              <a:gd name="T49" fmla="*/ 2147483647 h 185"/>
              <a:gd name="T50" fmla="*/ 0 w 337"/>
              <a:gd name="T51" fmla="*/ 2147483647 h 185"/>
              <a:gd name="T52" fmla="*/ 0 w 337"/>
              <a:gd name="T53" fmla="*/ 2147483647 h 18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7"/>
              <a:gd name="T82" fmla="*/ 0 h 185"/>
              <a:gd name="T83" fmla="*/ 337 w 337"/>
              <a:gd name="T84" fmla="*/ 185 h 18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7" h="185">
                <a:moveTo>
                  <a:pt x="0" y="56"/>
                </a:moveTo>
                <a:lnTo>
                  <a:pt x="11" y="71"/>
                </a:lnTo>
                <a:lnTo>
                  <a:pt x="81" y="84"/>
                </a:lnTo>
                <a:lnTo>
                  <a:pt x="70" y="92"/>
                </a:lnTo>
                <a:lnTo>
                  <a:pt x="94" y="105"/>
                </a:lnTo>
                <a:lnTo>
                  <a:pt x="106" y="126"/>
                </a:lnTo>
                <a:lnTo>
                  <a:pt x="77" y="165"/>
                </a:lnTo>
                <a:lnTo>
                  <a:pt x="159" y="180"/>
                </a:lnTo>
                <a:lnTo>
                  <a:pt x="168" y="182"/>
                </a:lnTo>
                <a:lnTo>
                  <a:pt x="209" y="185"/>
                </a:lnTo>
                <a:lnTo>
                  <a:pt x="209" y="169"/>
                </a:lnTo>
                <a:lnTo>
                  <a:pt x="231" y="161"/>
                </a:lnTo>
                <a:lnTo>
                  <a:pt x="287" y="171"/>
                </a:lnTo>
                <a:lnTo>
                  <a:pt x="322" y="156"/>
                </a:lnTo>
                <a:lnTo>
                  <a:pt x="300" y="134"/>
                </a:lnTo>
                <a:lnTo>
                  <a:pt x="309" y="112"/>
                </a:lnTo>
                <a:lnTo>
                  <a:pt x="282" y="100"/>
                </a:lnTo>
                <a:lnTo>
                  <a:pt x="322" y="74"/>
                </a:lnTo>
                <a:lnTo>
                  <a:pt x="337" y="47"/>
                </a:lnTo>
                <a:lnTo>
                  <a:pt x="287" y="34"/>
                </a:lnTo>
                <a:lnTo>
                  <a:pt x="274" y="33"/>
                </a:lnTo>
                <a:lnTo>
                  <a:pt x="196" y="0"/>
                </a:lnTo>
                <a:lnTo>
                  <a:pt x="170" y="5"/>
                </a:lnTo>
                <a:lnTo>
                  <a:pt x="141" y="35"/>
                </a:lnTo>
                <a:lnTo>
                  <a:pt x="77" y="30"/>
                </a:lnTo>
                <a:lnTo>
                  <a:pt x="86" y="55"/>
                </a:lnTo>
                <a:lnTo>
                  <a:pt x="0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32"/>
          <p:cNvSpPr>
            <a:spLocks/>
          </p:cNvSpPr>
          <p:nvPr/>
        </p:nvSpPr>
        <p:spPr bwMode="auto">
          <a:xfrm>
            <a:off x="2870200" y="1514893"/>
            <a:ext cx="1393825" cy="1196975"/>
          </a:xfrm>
          <a:custGeom>
            <a:avLst/>
            <a:gdLst>
              <a:gd name="T0" fmla="*/ 2147483647 w 1623"/>
              <a:gd name="T1" fmla="*/ 2147483647 h 754"/>
              <a:gd name="T2" fmla="*/ 2147483647 w 1623"/>
              <a:gd name="T3" fmla="*/ 2147483647 h 754"/>
              <a:gd name="T4" fmla="*/ 2147483647 w 1623"/>
              <a:gd name="T5" fmla="*/ 2147483647 h 754"/>
              <a:gd name="T6" fmla="*/ 2147483647 w 1623"/>
              <a:gd name="T7" fmla="*/ 2147483647 h 754"/>
              <a:gd name="T8" fmla="*/ 2147483647 w 1623"/>
              <a:gd name="T9" fmla="*/ 2147483647 h 754"/>
              <a:gd name="T10" fmla="*/ 2147483647 w 1623"/>
              <a:gd name="T11" fmla="*/ 2147483647 h 754"/>
              <a:gd name="T12" fmla="*/ 2147483647 w 1623"/>
              <a:gd name="T13" fmla="*/ 2147483647 h 754"/>
              <a:gd name="T14" fmla="*/ 2147483647 w 1623"/>
              <a:gd name="T15" fmla="*/ 2147483647 h 754"/>
              <a:gd name="T16" fmla="*/ 2147483647 w 1623"/>
              <a:gd name="T17" fmla="*/ 2147483647 h 754"/>
              <a:gd name="T18" fmla="*/ 2147483647 w 1623"/>
              <a:gd name="T19" fmla="*/ 2147483647 h 754"/>
              <a:gd name="T20" fmla="*/ 2147483647 w 1623"/>
              <a:gd name="T21" fmla="*/ 2147483647 h 754"/>
              <a:gd name="T22" fmla="*/ 2147483647 w 1623"/>
              <a:gd name="T23" fmla="*/ 2147483647 h 754"/>
              <a:gd name="T24" fmla="*/ 2147483647 w 1623"/>
              <a:gd name="T25" fmla="*/ 2147483647 h 754"/>
              <a:gd name="T26" fmla="*/ 2147483647 w 1623"/>
              <a:gd name="T27" fmla="*/ 2147483647 h 754"/>
              <a:gd name="T28" fmla="*/ 2147483647 w 1623"/>
              <a:gd name="T29" fmla="*/ 2147483647 h 754"/>
              <a:gd name="T30" fmla="*/ 2147483647 w 1623"/>
              <a:gd name="T31" fmla="*/ 2147483647 h 754"/>
              <a:gd name="T32" fmla="*/ 2147483647 w 1623"/>
              <a:gd name="T33" fmla="*/ 2147483647 h 754"/>
              <a:gd name="T34" fmla="*/ 2147483647 w 1623"/>
              <a:gd name="T35" fmla="*/ 2147483647 h 754"/>
              <a:gd name="T36" fmla="*/ 2147483647 w 1623"/>
              <a:gd name="T37" fmla="*/ 2147483647 h 754"/>
              <a:gd name="T38" fmla="*/ 2147483647 w 1623"/>
              <a:gd name="T39" fmla="*/ 2147483647 h 754"/>
              <a:gd name="T40" fmla="*/ 2147483647 w 1623"/>
              <a:gd name="T41" fmla="*/ 2147483647 h 754"/>
              <a:gd name="T42" fmla="*/ 2147483647 w 1623"/>
              <a:gd name="T43" fmla="*/ 2147483647 h 754"/>
              <a:gd name="T44" fmla="*/ 2147483647 w 1623"/>
              <a:gd name="T45" fmla="*/ 2147483647 h 754"/>
              <a:gd name="T46" fmla="*/ 2147483647 w 1623"/>
              <a:gd name="T47" fmla="*/ 2147483647 h 754"/>
              <a:gd name="T48" fmla="*/ 2147483647 w 1623"/>
              <a:gd name="T49" fmla="*/ 2147483647 h 754"/>
              <a:gd name="T50" fmla="*/ 2147483647 w 1623"/>
              <a:gd name="T51" fmla="*/ 2147483647 h 754"/>
              <a:gd name="T52" fmla="*/ 2147483647 w 1623"/>
              <a:gd name="T53" fmla="*/ 2147483647 h 754"/>
              <a:gd name="T54" fmla="*/ 2147483647 w 1623"/>
              <a:gd name="T55" fmla="*/ 2147483647 h 754"/>
              <a:gd name="T56" fmla="*/ 2147483647 w 1623"/>
              <a:gd name="T57" fmla="*/ 2147483647 h 754"/>
              <a:gd name="T58" fmla="*/ 2147483647 w 1623"/>
              <a:gd name="T59" fmla="*/ 2147483647 h 754"/>
              <a:gd name="T60" fmla="*/ 2147483647 w 1623"/>
              <a:gd name="T61" fmla="*/ 2147483647 h 754"/>
              <a:gd name="T62" fmla="*/ 2147483647 w 1623"/>
              <a:gd name="T63" fmla="*/ 2147483647 h 754"/>
              <a:gd name="T64" fmla="*/ 2147483647 w 1623"/>
              <a:gd name="T65" fmla="*/ 2147483647 h 754"/>
              <a:gd name="T66" fmla="*/ 2147483647 w 1623"/>
              <a:gd name="T67" fmla="*/ 2147483647 h 754"/>
              <a:gd name="T68" fmla="*/ 2147483647 w 1623"/>
              <a:gd name="T69" fmla="*/ 2147483647 h 754"/>
              <a:gd name="T70" fmla="*/ 2147483647 w 1623"/>
              <a:gd name="T71" fmla="*/ 2147483647 h 754"/>
              <a:gd name="T72" fmla="*/ 2147483647 w 1623"/>
              <a:gd name="T73" fmla="*/ 2147483647 h 754"/>
              <a:gd name="T74" fmla="*/ 2147483647 w 1623"/>
              <a:gd name="T75" fmla="*/ 2147483647 h 754"/>
              <a:gd name="T76" fmla="*/ 2147483647 w 1623"/>
              <a:gd name="T77" fmla="*/ 2147483647 h 754"/>
              <a:gd name="T78" fmla="*/ 2147483647 w 1623"/>
              <a:gd name="T79" fmla="*/ 2147483647 h 754"/>
              <a:gd name="T80" fmla="*/ 2147483647 w 1623"/>
              <a:gd name="T81" fmla="*/ 2147483647 h 754"/>
              <a:gd name="T82" fmla="*/ 2147483647 w 1623"/>
              <a:gd name="T83" fmla="*/ 2147483647 h 754"/>
              <a:gd name="T84" fmla="*/ 2147483647 w 1623"/>
              <a:gd name="T85" fmla="*/ 2147483647 h 754"/>
              <a:gd name="T86" fmla="*/ 2147483647 w 1623"/>
              <a:gd name="T87" fmla="*/ 2147483647 h 754"/>
              <a:gd name="T88" fmla="*/ 2147483647 w 1623"/>
              <a:gd name="T89" fmla="*/ 2147483647 h 754"/>
              <a:gd name="T90" fmla="*/ 2147483647 w 1623"/>
              <a:gd name="T91" fmla="*/ 2147483647 h 754"/>
              <a:gd name="T92" fmla="*/ 2147483647 w 1623"/>
              <a:gd name="T93" fmla="*/ 2147483647 h 754"/>
              <a:gd name="T94" fmla="*/ 2147483647 w 1623"/>
              <a:gd name="T95" fmla="*/ 2147483647 h 754"/>
              <a:gd name="T96" fmla="*/ 2147483647 w 1623"/>
              <a:gd name="T97" fmla="*/ 2147483647 h 754"/>
              <a:gd name="T98" fmla="*/ 2147483647 w 1623"/>
              <a:gd name="T99" fmla="*/ 2147483647 h 754"/>
              <a:gd name="T100" fmla="*/ 2147483647 w 1623"/>
              <a:gd name="T101" fmla="*/ 2147483647 h 754"/>
              <a:gd name="T102" fmla="*/ 2147483647 w 1623"/>
              <a:gd name="T103" fmla="*/ 2147483647 h 754"/>
              <a:gd name="T104" fmla="*/ 2147483647 w 1623"/>
              <a:gd name="T105" fmla="*/ 2147483647 h 754"/>
              <a:gd name="T106" fmla="*/ 2147483647 w 1623"/>
              <a:gd name="T107" fmla="*/ 2147483647 h 754"/>
              <a:gd name="T108" fmla="*/ 2147483647 w 1623"/>
              <a:gd name="T109" fmla="*/ 2147483647 h 754"/>
              <a:gd name="T110" fmla="*/ 2147483647 w 1623"/>
              <a:gd name="T111" fmla="*/ 2147483647 h 754"/>
              <a:gd name="T112" fmla="*/ 2147483647 w 1623"/>
              <a:gd name="T113" fmla="*/ 2147483647 h 754"/>
              <a:gd name="T114" fmla="*/ 2147483647 w 1623"/>
              <a:gd name="T115" fmla="*/ 2147483647 h 7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23"/>
              <a:gd name="T175" fmla="*/ 0 h 754"/>
              <a:gd name="T176" fmla="*/ 1623 w 1623"/>
              <a:gd name="T177" fmla="*/ 754 h 75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23" h="754">
                <a:moveTo>
                  <a:pt x="0" y="210"/>
                </a:moveTo>
                <a:lnTo>
                  <a:pt x="9" y="200"/>
                </a:lnTo>
                <a:lnTo>
                  <a:pt x="113" y="178"/>
                </a:lnTo>
                <a:lnTo>
                  <a:pt x="183" y="178"/>
                </a:lnTo>
                <a:lnTo>
                  <a:pt x="219" y="161"/>
                </a:lnTo>
                <a:lnTo>
                  <a:pt x="208" y="156"/>
                </a:lnTo>
                <a:lnTo>
                  <a:pt x="232" y="150"/>
                </a:lnTo>
                <a:lnTo>
                  <a:pt x="210" y="146"/>
                </a:lnTo>
                <a:lnTo>
                  <a:pt x="248" y="139"/>
                </a:lnTo>
                <a:lnTo>
                  <a:pt x="234" y="134"/>
                </a:lnTo>
                <a:lnTo>
                  <a:pt x="188" y="145"/>
                </a:lnTo>
                <a:lnTo>
                  <a:pt x="140" y="130"/>
                </a:lnTo>
                <a:lnTo>
                  <a:pt x="199" y="121"/>
                </a:lnTo>
                <a:lnTo>
                  <a:pt x="232" y="97"/>
                </a:lnTo>
                <a:lnTo>
                  <a:pt x="307" y="96"/>
                </a:lnTo>
                <a:lnTo>
                  <a:pt x="303" y="71"/>
                </a:lnTo>
                <a:lnTo>
                  <a:pt x="356" y="71"/>
                </a:lnTo>
                <a:lnTo>
                  <a:pt x="411" y="88"/>
                </a:lnTo>
                <a:lnTo>
                  <a:pt x="347" y="65"/>
                </a:lnTo>
                <a:lnTo>
                  <a:pt x="469" y="50"/>
                </a:lnTo>
                <a:lnTo>
                  <a:pt x="499" y="59"/>
                </a:lnTo>
                <a:lnTo>
                  <a:pt x="502" y="82"/>
                </a:lnTo>
                <a:lnTo>
                  <a:pt x="519" y="64"/>
                </a:lnTo>
                <a:lnTo>
                  <a:pt x="597" y="78"/>
                </a:lnTo>
                <a:lnTo>
                  <a:pt x="570" y="66"/>
                </a:lnTo>
                <a:lnTo>
                  <a:pt x="608" y="67"/>
                </a:lnTo>
                <a:lnTo>
                  <a:pt x="575" y="54"/>
                </a:lnTo>
                <a:lnTo>
                  <a:pt x="564" y="44"/>
                </a:lnTo>
                <a:lnTo>
                  <a:pt x="583" y="43"/>
                </a:lnTo>
                <a:lnTo>
                  <a:pt x="738" y="74"/>
                </a:lnTo>
                <a:lnTo>
                  <a:pt x="727" y="64"/>
                </a:lnTo>
                <a:lnTo>
                  <a:pt x="760" y="61"/>
                </a:lnTo>
                <a:lnTo>
                  <a:pt x="738" y="53"/>
                </a:lnTo>
                <a:lnTo>
                  <a:pt x="791" y="54"/>
                </a:lnTo>
                <a:lnTo>
                  <a:pt x="709" y="31"/>
                </a:lnTo>
                <a:lnTo>
                  <a:pt x="859" y="44"/>
                </a:lnTo>
                <a:lnTo>
                  <a:pt x="826" y="31"/>
                </a:lnTo>
                <a:lnTo>
                  <a:pt x="736" y="29"/>
                </a:lnTo>
                <a:lnTo>
                  <a:pt x="766" y="28"/>
                </a:lnTo>
                <a:lnTo>
                  <a:pt x="711" y="16"/>
                </a:lnTo>
                <a:lnTo>
                  <a:pt x="776" y="19"/>
                </a:lnTo>
                <a:lnTo>
                  <a:pt x="749" y="15"/>
                </a:lnTo>
                <a:lnTo>
                  <a:pt x="778" y="10"/>
                </a:lnTo>
                <a:lnTo>
                  <a:pt x="890" y="31"/>
                </a:lnTo>
                <a:lnTo>
                  <a:pt x="877" y="23"/>
                </a:lnTo>
                <a:lnTo>
                  <a:pt x="926" y="16"/>
                </a:lnTo>
                <a:lnTo>
                  <a:pt x="884" y="15"/>
                </a:lnTo>
                <a:lnTo>
                  <a:pt x="884" y="4"/>
                </a:lnTo>
                <a:lnTo>
                  <a:pt x="912" y="0"/>
                </a:lnTo>
                <a:lnTo>
                  <a:pt x="1210" y="4"/>
                </a:lnTo>
                <a:lnTo>
                  <a:pt x="1232" y="10"/>
                </a:lnTo>
                <a:lnTo>
                  <a:pt x="1222" y="15"/>
                </a:lnTo>
                <a:lnTo>
                  <a:pt x="1023" y="16"/>
                </a:lnTo>
                <a:lnTo>
                  <a:pt x="1045" y="21"/>
                </a:lnTo>
                <a:lnTo>
                  <a:pt x="967" y="28"/>
                </a:lnTo>
                <a:lnTo>
                  <a:pt x="1252" y="16"/>
                </a:lnTo>
                <a:lnTo>
                  <a:pt x="1263" y="26"/>
                </a:lnTo>
                <a:lnTo>
                  <a:pt x="1222" y="32"/>
                </a:lnTo>
                <a:lnTo>
                  <a:pt x="1288" y="29"/>
                </a:lnTo>
                <a:lnTo>
                  <a:pt x="1363" y="40"/>
                </a:lnTo>
                <a:lnTo>
                  <a:pt x="1252" y="59"/>
                </a:lnTo>
                <a:lnTo>
                  <a:pt x="1069" y="58"/>
                </a:lnTo>
                <a:lnTo>
                  <a:pt x="1113" y="61"/>
                </a:lnTo>
                <a:lnTo>
                  <a:pt x="1038" y="71"/>
                </a:lnTo>
                <a:lnTo>
                  <a:pt x="1038" y="80"/>
                </a:lnTo>
                <a:lnTo>
                  <a:pt x="1235" y="65"/>
                </a:lnTo>
                <a:lnTo>
                  <a:pt x="1252" y="71"/>
                </a:lnTo>
                <a:lnTo>
                  <a:pt x="1210" y="87"/>
                </a:lnTo>
                <a:lnTo>
                  <a:pt x="1338" y="61"/>
                </a:lnTo>
                <a:lnTo>
                  <a:pt x="1345" y="85"/>
                </a:lnTo>
                <a:lnTo>
                  <a:pt x="1281" y="125"/>
                </a:lnTo>
                <a:lnTo>
                  <a:pt x="1405" y="79"/>
                </a:lnTo>
                <a:lnTo>
                  <a:pt x="1403" y="87"/>
                </a:lnTo>
                <a:lnTo>
                  <a:pt x="1462" y="86"/>
                </a:lnTo>
                <a:lnTo>
                  <a:pt x="1480" y="71"/>
                </a:lnTo>
                <a:lnTo>
                  <a:pt x="1542" y="67"/>
                </a:lnTo>
                <a:lnTo>
                  <a:pt x="1623" y="81"/>
                </a:lnTo>
                <a:lnTo>
                  <a:pt x="1544" y="102"/>
                </a:lnTo>
                <a:lnTo>
                  <a:pt x="1550" y="110"/>
                </a:lnTo>
                <a:lnTo>
                  <a:pt x="1374" y="121"/>
                </a:lnTo>
                <a:lnTo>
                  <a:pt x="1515" y="123"/>
                </a:lnTo>
                <a:lnTo>
                  <a:pt x="1398" y="139"/>
                </a:lnTo>
                <a:lnTo>
                  <a:pt x="1407" y="153"/>
                </a:lnTo>
                <a:lnTo>
                  <a:pt x="1486" y="139"/>
                </a:lnTo>
                <a:lnTo>
                  <a:pt x="1427" y="156"/>
                </a:lnTo>
                <a:lnTo>
                  <a:pt x="1420" y="175"/>
                </a:lnTo>
                <a:lnTo>
                  <a:pt x="1438" y="171"/>
                </a:lnTo>
                <a:lnTo>
                  <a:pt x="1383" y="189"/>
                </a:lnTo>
                <a:lnTo>
                  <a:pt x="1367" y="228"/>
                </a:lnTo>
                <a:lnTo>
                  <a:pt x="1394" y="220"/>
                </a:lnTo>
                <a:lnTo>
                  <a:pt x="1436" y="228"/>
                </a:lnTo>
                <a:lnTo>
                  <a:pt x="1398" y="228"/>
                </a:lnTo>
                <a:lnTo>
                  <a:pt x="1398" y="239"/>
                </a:lnTo>
                <a:lnTo>
                  <a:pt x="1460" y="244"/>
                </a:lnTo>
                <a:lnTo>
                  <a:pt x="1462" y="258"/>
                </a:lnTo>
                <a:lnTo>
                  <a:pt x="1370" y="255"/>
                </a:lnTo>
                <a:lnTo>
                  <a:pt x="1394" y="260"/>
                </a:lnTo>
                <a:lnTo>
                  <a:pt x="1343" y="265"/>
                </a:lnTo>
                <a:lnTo>
                  <a:pt x="1370" y="281"/>
                </a:lnTo>
                <a:lnTo>
                  <a:pt x="1416" y="281"/>
                </a:lnTo>
                <a:lnTo>
                  <a:pt x="1389" y="291"/>
                </a:lnTo>
                <a:lnTo>
                  <a:pt x="1425" y="299"/>
                </a:lnTo>
                <a:lnTo>
                  <a:pt x="1425" y="319"/>
                </a:lnTo>
                <a:lnTo>
                  <a:pt x="1356" y="307"/>
                </a:lnTo>
                <a:lnTo>
                  <a:pt x="1396" y="317"/>
                </a:lnTo>
                <a:lnTo>
                  <a:pt x="1372" y="324"/>
                </a:lnTo>
                <a:lnTo>
                  <a:pt x="1394" y="323"/>
                </a:lnTo>
                <a:lnTo>
                  <a:pt x="1389" y="335"/>
                </a:lnTo>
                <a:lnTo>
                  <a:pt x="1438" y="342"/>
                </a:lnTo>
                <a:lnTo>
                  <a:pt x="1359" y="338"/>
                </a:lnTo>
                <a:lnTo>
                  <a:pt x="1345" y="345"/>
                </a:lnTo>
                <a:lnTo>
                  <a:pt x="1405" y="360"/>
                </a:lnTo>
                <a:lnTo>
                  <a:pt x="1396" y="373"/>
                </a:lnTo>
                <a:lnTo>
                  <a:pt x="1348" y="383"/>
                </a:lnTo>
                <a:lnTo>
                  <a:pt x="1301" y="363"/>
                </a:lnTo>
                <a:lnTo>
                  <a:pt x="1230" y="379"/>
                </a:lnTo>
                <a:lnTo>
                  <a:pt x="1279" y="388"/>
                </a:lnTo>
                <a:lnTo>
                  <a:pt x="1232" y="398"/>
                </a:lnTo>
                <a:lnTo>
                  <a:pt x="1285" y="399"/>
                </a:lnTo>
                <a:lnTo>
                  <a:pt x="1268" y="417"/>
                </a:lnTo>
                <a:lnTo>
                  <a:pt x="1288" y="407"/>
                </a:lnTo>
                <a:lnTo>
                  <a:pt x="1345" y="422"/>
                </a:lnTo>
                <a:lnTo>
                  <a:pt x="1327" y="435"/>
                </a:lnTo>
                <a:lnTo>
                  <a:pt x="1359" y="430"/>
                </a:lnTo>
                <a:lnTo>
                  <a:pt x="1345" y="443"/>
                </a:lnTo>
                <a:lnTo>
                  <a:pt x="1367" y="437"/>
                </a:lnTo>
                <a:lnTo>
                  <a:pt x="1370" y="469"/>
                </a:lnTo>
                <a:lnTo>
                  <a:pt x="1345" y="458"/>
                </a:lnTo>
                <a:lnTo>
                  <a:pt x="1345" y="469"/>
                </a:lnTo>
                <a:lnTo>
                  <a:pt x="1321" y="469"/>
                </a:lnTo>
                <a:lnTo>
                  <a:pt x="1288" y="442"/>
                </a:lnTo>
                <a:lnTo>
                  <a:pt x="1211" y="427"/>
                </a:lnTo>
                <a:lnTo>
                  <a:pt x="1264" y="444"/>
                </a:lnTo>
                <a:lnTo>
                  <a:pt x="1193" y="454"/>
                </a:lnTo>
                <a:lnTo>
                  <a:pt x="1173" y="469"/>
                </a:lnTo>
                <a:lnTo>
                  <a:pt x="1241" y="472"/>
                </a:lnTo>
                <a:lnTo>
                  <a:pt x="1184" y="482"/>
                </a:lnTo>
                <a:lnTo>
                  <a:pt x="1268" y="470"/>
                </a:lnTo>
                <a:lnTo>
                  <a:pt x="1350" y="485"/>
                </a:lnTo>
                <a:lnTo>
                  <a:pt x="1244" y="521"/>
                </a:lnTo>
                <a:lnTo>
                  <a:pt x="1140" y="537"/>
                </a:lnTo>
                <a:lnTo>
                  <a:pt x="1104" y="539"/>
                </a:lnTo>
                <a:lnTo>
                  <a:pt x="1080" y="522"/>
                </a:lnTo>
                <a:lnTo>
                  <a:pt x="1091" y="539"/>
                </a:lnTo>
                <a:lnTo>
                  <a:pt x="1060" y="549"/>
                </a:lnTo>
                <a:lnTo>
                  <a:pt x="1023" y="589"/>
                </a:lnTo>
                <a:lnTo>
                  <a:pt x="990" y="589"/>
                </a:lnTo>
                <a:lnTo>
                  <a:pt x="985" y="600"/>
                </a:lnTo>
                <a:lnTo>
                  <a:pt x="952" y="601"/>
                </a:lnTo>
                <a:lnTo>
                  <a:pt x="937" y="598"/>
                </a:lnTo>
                <a:lnTo>
                  <a:pt x="959" y="590"/>
                </a:lnTo>
                <a:lnTo>
                  <a:pt x="937" y="589"/>
                </a:lnTo>
                <a:lnTo>
                  <a:pt x="926" y="608"/>
                </a:lnTo>
                <a:lnTo>
                  <a:pt x="877" y="611"/>
                </a:lnTo>
                <a:lnTo>
                  <a:pt x="877" y="627"/>
                </a:lnTo>
                <a:lnTo>
                  <a:pt x="846" y="628"/>
                </a:lnTo>
                <a:lnTo>
                  <a:pt x="873" y="641"/>
                </a:lnTo>
                <a:lnTo>
                  <a:pt x="839" y="644"/>
                </a:lnTo>
                <a:lnTo>
                  <a:pt x="866" y="658"/>
                </a:lnTo>
                <a:lnTo>
                  <a:pt x="842" y="658"/>
                </a:lnTo>
                <a:lnTo>
                  <a:pt x="861" y="662"/>
                </a:lnTo>
                <a:lnTo>
                  <a:pt x="842" y="678"/>
                </a:lnTo>
                <a:lnTo>
                  <a:pt x="826" y="676"/>
                </a:lnTo>
                <a:lnTo>
                  <a:pt x="839" y="683"/>
                </a:lnTo>
                <a:lnTo>
                  <a:pt x="806" y="689"/>
                </a:lnTo>
                <a:lnTo>
                  <a:pt x="826" y="711"/>
                </a:lnTo>
                <a:lnTo>
                  <a:pt x="806" y="742"/>
                </a:lnTo>
                <a:lnTo>
                  <a:pt x="782" y="742"/>
                </a:lnTo>
                <a:lnTo>
                  <a:pt x="800" y="754"/>
                </a:lnTo>
                <a:lnTo>
                  <a:pt x="745" y="754"/>
                </a:lnTo>
                <a:lnTo>
                  <a:pt x="738" y="733"/>
                </a:lnTo>
                <a:lnTo>
                  <a:pt x="663" y="735"/>
                </a:lnTo>
                <a:lnTo>
                  <a:pt x="681" y="731"/>
                </a:lnTo>
                <a:lnTo>
                  <a:pt x="639" y="721"/>
                </a:lnTo>
                <a:lnTo>
                  <a:pt x="661" y="718"/>
                </a:lnTo>
                <a:lnTo>
                  <a:pt x="632" y="718"/>
                </a:lnTo>
                <a:lnTo>
                  <a:pt x="641" y="703"/>
                </a:lnTo>
                <a:lnTo>
                  <a:pt x="627" y="706"/>
                </a:lnTo>
                <a:lnTo>
                  <a:pt x="575" y="662"/>
                </a:lnTo>
                <a:lnTo>
                  <a:pt x="575" y="649"/>
                </a:lnTo>
                <a:lnTo>
                  <a:pt x="612" y="635"/>
                </a:lnTo>
                <a:lnTo>
                  <a:pt x="597" y="630"/>
                </a:lnTo>
                <a:lnTo>
                  <a:pt x="559" y="647"/>
                </a:lnTo>
                <a:lnTo>
                  <a:pt x="559" y="614"/>
                </a:lnTo>
                <a:lnTo>
                  <a:pt x="522" y="598"/>
                </a:lnTo>
                <a:lnTo>
                  <a:pt x="532" y="572"/>
                </a:lnTo>
                <a:lnTo>
                  <a:pt x="511" y="562"/>
                </a:lnTo>
                <a:lnTo>
                  <a:pt x="541" y="541"/>
                </a:lnTo>
                <a:lnTo>
                  <a:pt x="522" y="537"/>
                </a:lnTo>
                <a:lnTo>
                  <a:pt x="588" y="537"/>
                </a:lnTo>
                <a:lnTo>
                  <a:pt x="581" y="529"/>
                </a:lnTo>
                <a:lnTo>
                  <a:pt x="537" y="530"/>
                </a:lnTo>
                <a:lnTo>
                  <a:pt x="603" y="511"/>
                </a:lnTo>
                <a:lnTo>
                  <a:pt x="588" y="504"/>
                </a:lnTo>
                <a:lnTo>
                  <a:pt x="603" y="482"/>
                </a:lnTo>
                <a:lnTo>
                  <a:pt x="550" y="482"/>
                </a:lnTo>
                <a:lnTo>
                  <a:pt x="490" y="462"/>
                </a:lnTo>
                <a:lnTo>
                  <a:pt x="597" y="472"/>
                </a:lnTo>
                <a:lnTo>
                  <a:pt x="577" y="465"/>
                </a:lnTo>
                <a:lnTo>
                  <a:pt x="597" y="461"/>
                </a:lnTo>
                <a:lnTo>
                  <a:pt x="555" y="448"/>
                </a:lnTo>
                <a:lnTo>
                  <a:pt x="570" y="442"/>
                </a:lnTo>
                <a:lnTo>
                  <a:pt x="546" y="447"/>
                </a:lnTo>
                <a:lnTo>
                  <a:pt x="563" y="437"/>
                </a:lnTo>
                <a:lnTo>
                  <a:pt x="533" y="438"/>
                </a:lnTo>
                <a:lnTo>
                  <a:pt x="564" y="430"/>
                </a:lnTo>
                <a:lnTo>
                  <a:pt x="519" y="421"/>
                </a:lnTo>
                <a:lnTo>
                  <a:pt x="508" y="437"/>
                </a:lnTo>
                <a:lnTo>
                  <a:pt x="469" y="438"/>
                </a:lnTo>
                <a:lnTo>
                  <a:pt x="460" y="430"/>
                </a:lnTo>
                <a:lnTo>
                  <a:pt x="486" y="421"/>
                </a:lnTo>
                <a:lnTo>
                  <a:pt x="466" y="421"/>
                </a:lnTo>
                <a:lnTo>
                  <a:pt x="490" y="393"/>
                </a:lnTo>
                <a:lnTo>
                  <a:pt x="464" y="388"/>
                </a:lnTo>
                <a:lnTo>
                  <a:pt x="475" y="376"/>
                </a:lnTo>
                <a:lnTo>
                  <a:pt x="431" y="341"/>
                </a:lnTo>
                <a:lnTo>
                  <a:pt x="448" y="341"/>
                </a:lnTo>
                <a:lnTo>
                  <a:pt x="387" y="310"/>
                </a:lnTo>
                <a:lnTo>
                  <a:pt x="387" y="299"/>
                </a:lnTo>
                <a:lnTo>
                  <a:pt x="321" y="285"/>
                </a:lnTo>
                <a:lnTo>
                  <a:pt x="261" y="276"/>
                </a:lnTo>
                <a:lnTo>
                  <a:pt x="206" y="289"/>
                </a:lnTo>
                <a:lnTo>
                  <a:pt x="161" y="281"/>
                </a:lnTo>
                <a:lnTo>
                  <a:pt x="179" y="292"/>
                </a:lnTo>
                <a:lnTo>
                  <a:pt x="131" y="288"/>
                </a:lnTo>
                <a:lnTo>
                  <a:pt x="91" y="276"/>
                </a:lnTo>
                <a:lnTo>
                  <a:pt x="131" y="265"/>
                </a:lnTo>
                <a:lnTo>
                  <a:pt x="40" y="255"/>
                </a:lnTo>
                <a:lnTo>
                  <a:pt x="75" y="245"/>
                </a:lnTo>
                <a:lnTo>
                  <a:pt x="183" y="248"/>
                </a:lnTo>
                <a:lnTo>
                  <a:pt x="195" y="244"/>
                </a:lnTo>
                <a:lnTo>
                  <a:pt x="175" y="238"/>
                </a:lnTo>
                <a:lnTo>
                  <a:pt x="193" y="232"/>
                </a:lnTo>
                <a:lnTo>
                  <a:pt x="97" y="237"/>
                </a:lnTo>
                <a:lnTo>
                  <a:pt x="0" y="2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33"/>
          <p:cNvSpPr>
            <a:spLocks/>
          </p:cNvSpPr>
          <p:nvPr/>
        </p:nvSpPr>
        <p:spPr bwMode="auto">
          <a:xfrm>
            <a:off x="2430463" y="4103688"/>
            <a:ext cx="90487" cy="115887"/>
          </a:xfrm>
          <a:custGeom>
            <a:avLst/>
            <a:gdLst>
              <a:gd name="T0" fmla="*/ 0 w 106"/>
              <a:gd name="T1" fmla="*/ 2147483647 h 73"/>
              <a:gd name="T2" fmla="*/ 2147483647 w 106"/>
              <a:gd name="T3" fmla="*/ 2147483647 h 73"/>
              <a:gd name="T4" fmla="*/ 2147483647 w 106"/>
              <a:gd name="T5" fmla="*/ 2147483647 h 73"/>
              <a:gd name="T6" fmla="*/ 2147483647 w 106"/>
              <a:gd name="T7" fmla="*/ 2147483647 h 73"/>
              <a:gd name="T8" fmla="*/ 2147483647 w 106"/>
              <a:gd name="T9" fmla="*/ 0 h 73"/>
              <a:gd name="T10" fmla="*/ 2147483647 w 106"/>
              <a:gd name="T11" fmla="*/ 2147483647 h 73"/>
              <a:gd name="T12" fmla="*/ 2147483647 w 106"/>
              <a:gd name="T13" fmla="*/ 2147483647 h 73"/>
              <a:gd name="T14" fmla="*/ 2147483647 w 106"/>
              <a:gd name="T15" fmla="*/ 2147483647 h 73"/>
              <a:gd name="T16" fmla="*/ 2147483647 w 106"/>
              <a:gd name="T17" fmla="*/ 2147483647 h 73"/>
              <a:gd name="T18" fmla="*/ 0 w 106"/>
              <a:gd name="T19" fmla="*/ 2147483647 h 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6"/>
              <a:gd name="T31" fmla="*/ 0 h 73"/>
              <a:gd name="T32" fmla="*/ 106 w 106"/>
              <a:gd name="T33" fmla="*/ 73 h 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6" h="73">
                <a:moveTo>
                  <a:pt x="0" y="59"/>
                </a:moveTo>
                <a:lnTo>
                  <a:pt x="22" y="32"/>
                </a:lnTo>
                <a:lnTo>
                  <a:pt x="50" y="32"/>
                </a:lnTo>
                <a:lnTo>
                  <a:pt x="21" y="8"/>
                </a:lnTo>
                <a:lnTo>
                  <a:pt x="83" y="0"/>
                </a:lnTo>
                <a:lnTo>
                  <a:pt x="92" y="35"/>
                </a:lnTo>
                <a:lnTo>
                  <a:pt x="106" y="37"/>
                </a:lnTo>
                <a:lnTo>
                  <a:pt x="77" y="59"/>
                </a:lnTo>
                <a:lnTo>
                  <a:pt x="61" y="73"/>
                </a:lnTo>
                <a:lnTo>
                  <a:pt x="0" y="5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34"/>
          <p:cNvSpPr>
            <a:spLocks/>
          </p:cNvSpPr>
          <p:nvPr/>
        </p:nvSpPr>
        <p:spPr bwMode="auto">
          <a:xfrm>
            <a:off x="2838450" y="4049713"/>
            <a:ext cx="60325" cy="52387"/>
          </a:xfrm>
          <a:custGeom>
            <a:avLst/>
            <a:gdLst>
              <a:gd name="T0" fmla="*/ 0 w 70"/>
              <a:gd name="T1" fmla="*/ 2147483647 h 33"/>
              <a:gd name="T2" fmla="*/ 2147483647 w 70"/>
              <a:gd name="T3" fmla="*/ 2147483647 h 33"/>
              <a:gd name="T4" fmla="*/ 2147483647 w 70"/>
              <a:gd name="T5" fmla="*/ 2147483647 h 33"/>
              <a:gd name="T6" fmla="*/ 2147483647 w 70"/>
              <a:gd name="T7" fmla="*/ 0 h 33"/>
              <a:gd name="T8" fmla="*/ 2147483647 w 70"/>
              <a:gd name="T9" fmla="*/ 2147483647 h 33"/>
              <a:gd name="T10" fmla="*/ 0 w 70"/>
              <a:gd name="T11" fmla="*/ 2147483647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0"/>
              <a:gd name="T19" fmla="*/ 0 h 33"/>
              <a:gd name="T20" fmla="*/ 70 w 70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0" h="33">
                <a:moveTo>
                  <a:pt x="0" y="25"/>
                </a:moveTo>
                <a:lnTo>
                  <a:pt x="53" y="22"/>
                </a:lnTo>
                <a:lnTo>
                  <a:pt x="28" y="3"/>
                </a:lnTo>
                <a:lnTo>
                  <a:pt x="70" y="0"/>
                </a:lnTo>
                <a:lnTo>
                  <a:pt x="70" y="33"/>
                </a:lnTo>
                <a:lnTo>
                  <a:pt x="0" y="2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35"/>
          <p:cNvSpPr>
            <a:spLocks/>
          </p:cNvSpPr>
          <p:nvPr/>
        </p:nvSpPr>
        <p:spPr bwMode="auto">
          <a:xfrm>
            <a:off x="2495550" y="4159250"/>
            <a:ext cx="138113" cy="79375"/>
          </a:xfrm>
          <a:custGeom>
            <a:avLst/>
            <a:gdLst>
              <a:gd name="T0" fmla="*/ 0 w 163"/>
              <a:gd name="T1" fmla="*/ 2147483647 h 50"/>
              <a:gd name="T2" fmla="*/ 0 w 163"/>
              <a:gd name="T3" fmla="*/ 2147483647 h 50"/>
              <a:gd name="T4" fmla="*/ 0 w 163"/>
              <a:gd name="T5" fmla="*/ 0 h 50"/>
              <a:gd name="T6" fmla="*/ 0 w 163"/>
              <a:gd name="T7" fmla="*/ 2147483647 h 50"/>
              <a:gd name="T8" fmla="*/ 0 w 163"/>
              <a:gd name="T9" fmla="*/ 2147483647 h 50"/>
              <a:gd name="T10" fmla="*/ 0 w 163"/>
              <a:gd name="T11" fmla="*/ 2147483647 h 50"/>
              <a:gd name="T12" fmla="*/ 0 w 163"/>
              <a:gd name="T13" fmla="*/ 2147483647 h 50"/>
              <a:gd name="T14" fmla="*/ 0 w 163"/>
              <a:gd name="T15" fmla="*/ 2147483647 h 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3"/>
              <a:gd name="T25" fmla="*/ 0 h 50"/>
              <a:gd name="T26" fmla="*/ 163 w 163"/>
              <a:gd name="T27" fmla="*/ 50 h 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3" h="50">
                <a:moveTo>
                  <a:pt x="0" y="24"/>
                </a:moveTo>
                <a:lnTo>
                  <a:pt x="29" y="2"/>
                </a:lnTo>
                <a:lnTo>
                  <a:pt x="117" y="0"/>
                </a:lnTo>
                <a:lnTo>
                  <a:pt x="163" y="15"/>
                </a:lnTo>
                <a:lnTo>
                  <a:pt x="124" y="19"/>
                </a:lnTo>
                <a:lnTo>
                  <a:pt x="57" y="50"/>
                </a:lnTo>
                <a:lnTo>
                  <a:pt x="44" y="42"/>
                </a:lnTo>
                <a:lnTo>
                  <a:pt x="0" y="2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36"/>
          <p:cNvSpPr>
            <a:spLocks/>
          </p:cNvSpPr>
          <p:nvPr/>
        </p:nvSpPr>
        <p:spPr bwMode="auto">
          <a:xfrm>
            <a:off x="3981450" y="2476500"/>
            <a:ext cx="254000" cy="136525"/>
          </a:xfrm>
          <a:custGeom>
            <a:avLst/>
            <a:gdLst>
              <a:gd name="T0" fmla="*/ 0 w 296"/>
              <a:gd name="T1" fmla="*/ 2147483647 h 86"/>
              <a:gd name="T2" fmla="*/ 2147483647 w 296"/>
              <a:gd name="T3" fmla="*/ 2147483647 h 86"/>
              <a:gd name="T4" fmla="*/ 2147483647 w 296"/>
              <a:gd name="T5" fmla="*/ 2147483647 h 86"/>
              <a:gd name="T6" fmla="*/ 2147483647 w 296"/>
              <a:gd name="T7" fmla="*/ 2147483647 h 86"/>
              <a:gd name="T8" fmla="*/ 2147483647 w 296"/>
              <a:gd name="T9" fmla="*/ 2147483647 h 86"/>
              <a:gd name="T10" fmla="*/ 2147483647 w 296"/>
              <a:gd name="T11" fmla="*/ 2147483647 h 86"/>
              <a:gd name="T12" fmla="*/ 2147483647 w 296"/>
              <a:gd name="T13" fmla="*/ 2147483647 h 86"/>
              <a:gd name="T14" fmla="*/ 2147483647 w 296"/>
              <a:gd name="T15" fmla="*/ 2147483647 h 86"/>
              <a:gd name="T16" fmla="*/ 2147483647 w 296"/>
              <a:gd name="T17" fmla="*/ 2147483647 h 86"/>
              <a:gd name="T18" fmla="*/ 2147483647 w 296"/>
              <a:gd name="T19" fmla="*/ 2147483647 h 86"/>
              <a:gd name="T20" fmla="*/ 2147483647 w 296"/>
              <a:gd name="T21" fmla="*/ 2147483647 h 86"/>
              <a:gd name="T22" fmla="*/ 2147483647 w 296"/>
              <a:gd name="T23" fmla="*/ 2147483647 h 86"/>
              <a:gd name="T24" fmla="*/ 2147483647 w 296"/>
              <a:gd name="T25" fmla="*/ 2147483647 h 86"/>
              <a:gd name="T26" fmla="*/ 2147483647 w 296"/>
              <a:gd name="T27" fmla="*/ 2147483647 h 86"/>
              <a:gd name="T28" fmla="*/ 2147483647 w 296"/>
              <a:gd name="T29" fmla="*/ 2147483647 h 86"/>
              <a:gd name="T30" fmla="*/ 2147483647 w 296"/>
              <a:gd name="T31" fmla="*/ 0 h 86"/>
              <a:gd name="T32" fmla="*/ 2147483647 w 296"/>
              <a:gd name="T33" fmla="*/ 2147483647 h 86"/>
              <a:gd name="T34" fmla="*/ 2147483647 w 296"/>
              <a:gd name="T35" fmla="*/ 2147483647 h 86"/>
              <a:gd name="T36" fmla="*/ 2147483647 w 296"/>
              <a:gd name="T37" fmla="*/ 2147483647 h 86"/>
              <a:gd name="T38" fmla="*/ 2147483647 w 296"/>
              <a:gd name="T39" fmla="*/ 2147483647 h 86"/>
              <a:gd name="T40" fmla="*/ 2147483647 w 296"/>
              <a:gd name="T41" fmla="*/ 2147483647 h 86"/>
              <a:gd name="T42" fmla="*/ 2147483647 w 296"/>
              <a:gd name="T43" fmla="*/ 2147483647 h 86"/>
              <a:gd name="T44" fmla="*/ 2147483647 w 296"/>
              <a:gd name="T45" fmla="*/ 2147483647 h 86"/>
              <a:gd name="T46" fmla="*/ 2147483647 w 296"/>
              <a:gd name="T47" fmla="*/ 2147483647 h 86"/>
              <a:gd name="T48" fmla="*/ 2147483647 w 296"/>
              <a:gd name="T49" fmla="*/ 2147483647 h 86"/>
              <a:gd name="T50" fmla="*/ 2147483647 w 296"/>
              <a:gd name="T51" fmla="*/ 2147483647 h 86"/>
              <a:gd name="T52" fmla="*/ 2147483647 w 296"/>
              <a:gd name="T53" fmla="*/ 2147483647 h 86"/>
              <a:gd name="T54" fmla="*/ 2147483647 w 296"/>
              <a:gd name="T55" fmla="*/ 2147483647 h 86"/>
              <a:gd name="T56" fmla="*/ 0 w 296"/>
              <a:gd name="T57" fmla="*/ 2147483647 h 8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96"/>
              <a:gd name="T88" fmla="*/ 0 h 86"/>
              <a:gd name="T89" fmla="*/ 296 w 296"/>
              <a:gd name="T90" fmla="*/ 86 h 8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96" h="86">
                <a:moveTo>
                  <a:pt x="0" y="31"/>
                </a:moveTo>
                <a:lnTo>
                  <a:pt x="20" y="27"/>
                </a:lnTo>
                <a:lnTo>
                  <a:pt x="9" y="18"/>
                </a:lnTo>
                <a:lnTo>
                  <a:pt x="33" y="24"/>
                </a:lnTo>
                <a:lnTo>
                  <a:pt x="23" y="10"/>
                </a:lnTo>
                <a:lnTo>
                  <a:pt x="51" y="18"/>
                </a:lnTo>
                <a:lnTo>
                  <a:pt x="36" y="2"/>
                </a:lnTo>
                <a:lnTo>
                  <a:pt x="84" y="15"/>
                </a:lnTo>
                <a:lnTo>
                  <a:pt x="87" y="37"/>
                </a:lnTo>
                <a:lnTo>
                  <a:pt x="111" y="13"/>
                </a:lnTo>
                <a:lnTo>
                  <a:pt x="135" y="21"/>
                </a:lnTo>
                <a:lnTo>
                  <a:pt x="153" y="9"/>
                </a:lnTo>
                <a:lnTo>
                  <a:pt x="170" y="24"/>
                </a:lnTo>
                <a:lnTo>
                  <a:pt x="166" y="10"/>
                </a:lnTo>
                <a:lnTo>
                  <a:pt x="213" y="10"/>
                </a:lnTo>
                <a:lnTo>
                  <a:pt x="221" y="0"/>
                </a:lnTo>
                <a:lnTo>
                  <a:pt x="241" y="9"/>
                </a:lnTo>
                <a:lnTo>
                  <a:pt x="266" y="6"/>
                </a:lnTo>
                <a:lnTo>
                  <a:pt x="248" y="13"/>
                </a:lnTo>
                <a:lnTo>
                  <a:pt x="296" y="39"/>
                </a:lnTo>
                <a:lnTo>
                  <a:pt x="256" y="63"/>
                </a:lnTo>
                <a:lnTo>
                  <a:pt x="146" y="86"/>
                </a:lnTo>
                <a:lnTo>
                  <a:pt x="51" y="75"/>
                </a:lnTo>
                <a:lnTo>
                  <a:pt x="73" y="53"/>
                </a:lnTo>
                <a:lnTo>
                  <a:pt x="16" y="46"/>
                </a:lnTo>
                <a:lnTo>
                  <a:pt x="73" y="44"/>
                </a:lnTo>
                <a:lnTo>
                  <a:pt x="51" y="38"/>
                </a:lnTo>
                <a:lnTo>
                  <a:pt x="73" y="31"/>
                </a:lnTo>
                <a:lnTo>
                  <a:pt x="0" y="3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37"/>
          <p:cNvSpPr>
            <a:spLocks/>
          </p:cNvSpPr>
          <p:nvPr/>
        </p:nvSpPr>
        <p:spPr bwMode="auto">
          <a:xfrm>
            <a:off x="1855788" y="3683000"/>
            <a:ext cx="690562" cy="514350"/>
          </a:xfrm>
          <a:custGeom>
            <a:avLst/>
            <a:gdLst>
              <a:gd name="T0" fmla="*/ 0 w 806"/>
              <a:gd name="T1" fmla="*/ 2147483647 h 324"/>
              <a:gd name="T2" fmla="*/ 2147483647 w 806"/>
              <a:gd name="T3" fmla="*/ 2147483647 h 324"/>
              <a:gd name="T4" fmla="*/ 2147483647 w 806"/>
              <a:gd name="T5" fmla="*/ 2147483647 h 324"/>
              <a:gd name="T6" fmla="*/ 2147483647 w 806"/>
              <a:gd name="T7" fmla="*/ 2147483647 h 324"/>
              <a:gd name="T8" fmla="*/ 2147483647 w 806"/>
              <a:gd name="T9" fmla="*/ 2147483647 h 324"/>
              <a:gd name="T10" fmla="*/ 2147483647 w 806"/>
              <a:gd name="T11" fmla="*/ 2147483647 h 324"/>
              <a:gd name="T12" fmla="*/ 2147483647 w 806"/>
              <a:gd name="T13" fmla="*/ 2147483647 h 324"/>
              <a:gd name="T14" fmla="*/ 2147483647 w 806"/>
              <a:gd name="T15" fmla="*/ 2147483647 h 324"/>
              <a:gd name="T16" fmla="*/ 2147483647 w 806"/>
              <a:gd name="T17" fmla="*/ 2147483647 h 324"/>
              <a:gd name="T18" fmla="*/ 2147483647 w 806"/>
              <a:gd name="T19" fmla="*/ 2147483647 h 324"/>
              <a:gd name="T20" fmla="*/ 2147483647 w 806"/>
              <a:gd name="T21" fmla="*/ 2147483647 h 324"/>
              <a:gd name="T22" fmla="*/ 2147483647 w 806"/>
              <a:gd name="T23" fmla="*/ 2147483647 h 324"/>
              <a:gd name="T24" fmla="*/ 2147483647 w 806"/>
              <a:gd name="T25" fmla="*/ 2147483647 h 324"/>
              <a:gd name="T26" fmla="*/ 2147483647 w 806"/>
              <a:gd name="T27" fmla="*/ 2147483647 h 324"/>
              <a:gd name="T28" fmla="*/ 2147483647 w 806"/>
              <a:gd name="T29" fmla="*/ 2147483647 h 324"/>
              <a:gd name="T30" fmla="*/ 2147483647 w 806"/>
              <a:gd name="T31" fmla="*/ 2147483647 h 324"/>
              <a:gd name="T32" fmla="*/ 2147483647 w 806"/>
              <a:gd name="T33" fmla="*/ 2147483647 h 324"/>
              <a:gd name="T34" fmla="*/ 2147483647 w 806"/>
              <a:gd name="T35" fmla="*/ 2147483647 h 324"/>
              <a:gd name="T36" fmla="*/ 2147483647 w 806"/>
              <a:gd name="T37" fmla="*/ 2147483647 h 324"/>
              <a:gd name="T38" fmla="*/ 2147483647 w 806"/>
              <a:gd name="T39" fmla="*/ 2147483647 h 324"/>
              <a:gd name="T40" fmla="*/ 2147483647 w 806"/>
              <a:gd name="T41" fmla="*/ 2147483647 h 324"/>
              <a:gd name="T42" fmla="*/ 2147483647 w 806"/>
              <a:gd name="T43" fmla="*/ 2147483647 h 324"/>
              <a:gd name="T44" fmla="*/ 2147483647 w 806"/>
              <a:gd name="T45" fmla="*/ 2147483647 h 324"/>
              <a:gd name="T46" fmla="*/ 2147483647 w 806"/>
              <a:gd name="T47" fmla="*/ 2147483647 h 324"/>
              <a:gd name="T48" fmla="*/ 2147483647 w 806"/>
              <a:gd name="T49" fmla="*/ 2147483647 h 324"/>
              <a:gd name="T50" fmla="*/ 2147483647 w 806"/>
              <a:gd name="T51" fmla="*/ 2147483647 h 324"/>
              <a:gd name="T52" fmla="*/ 2147483647 w 806"/>
              <a:gd name="T53" fmla="*/ 2147483647 h 324"/>
              <a:gd name="T54" fmla="*/ 2147483647 w 806"/>
              <a:gd name="T55" fmla="*/ 2147483647 h 324"/>
              <a:gd name="T56" fmla="*/ 2147483647 w 806"/>
              <a:gd name="T57" fmla="*/ 2147483647 h 324"/>
              <a:gd name="T58" fmla="*/ 2147483647 w 806"/>
              <a:gd name="T59" fmla="*/ 2147483647 h 324"/>
              <a:gd name="T60" fmla="*/ 2147483647 w 806"/>
              <a:gd name="T61" fmla="*/ 2147483647 h 324"/>
              <a:gd name="T62" fmla="*/ 2147483647 w 806"/>
              <a:gd name="T63" fmla="*/ 2147483647 h 324"/>
              <a:gd name="T64" fmla="*/ 2147483647 w 806"/>
              <a:gd name="T65" fmla="*/ 2147483647 h 324"/>
              <a:gd name="T66" fmla="*/ 2147483647 w 806"/>
              <a:gd name="T67" fmla="*/ 2147483647 h 324"/>
              <a:gd name="T68" fmla="*/ 2147483647 w 806"/>
              <a:gd name="T69" fmla="*/ 2147483647 h 324"/>
              <a:gd name="T70" fmla="*/ 2147483647 w 806"/>
              <a:gd name="T71" fmla="*/ 2147483647 h 324"/>
              <a:gd name="T72" fmla="*/ 2147483647 w 806"/>
              <a:gd name="T73" fmla="*/ 2147483647 h 324"/>
              <a:gd name="T74" fmla="*/ 2147483647 w 806"/>
              <a:gd name="T75" fmla="*/ 2147483647 h 324"/>
              <a:gd name="T76" fmla="*/ 2147483647 w 806"/>
              <a:gd name="T77" fmla="*/ 2147483647 h 324"/>
              <a:gd name="T78" fmla="*/ 2147483647 w 806"/>
              <a:gd name="T79" fmla="*/ 2147483647 h 324"/>
              <a:gd name="T80" fmla="*/ 2147483647 w 806"/>
              <a:gd name="T81" fmla="*/ 2147483647 h 324"/>
              <a:gd name="T82" fmla="*/ 2147483647 w 806"/>
              <a:gd name="T83" fmla="*/ 2147483647 h 324"/>
              <a:gd name="T84" fmla="*/ 2147483647 w 806"/>
              <a:gd name="T85" fmla="*/ 2147483647 h 324"/>
              <a:gd name="T86" fmla="*/ 2147483647 w 806"/>
              <a:gd name="T87" fmla="*/ 2147483647 h 324"/>
              <a:gd name="T88" fmla="*/ 2147483647 w 806"/>
              <a:gd name="T89" fmla="*/ 0 h 324"/>
              <a:gd name="T90" fmla="*/ 0 w 806"/>
              <a:gd name="T91" fmla="*/ 2147483647 h 3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06"/>
              <a:gd name="T139" fmla="*/ 0 h 324"/>
              <a:gd name="T140" fmla="*/ 806 w 806"/>
              <a:gd name="T141" fmla="*/ 324 h 32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06" h="324">
                <a:moveTo>
                  <a:pt x="0" y="3"/>
                </a:moveTo>
                <a:lnTo>
                  <a:pt x="38" y="53"/>
                </a:lnTo>
                <a:lnTo>
                  <a:pt x="84" y="77"/>
                </a:lnTo>
                <a:lnTo>
                  <a:pt x="80" y="91"/>
                </a:lnTo>
                <a:lnTo>
                  <a:pt x="56" y="94"/>
                </a:lnTo>
                <a:lnTo>
                  <a:pt x="109" y="105"/>
                </a:lnTo>
                <a:lnTo>
                  <a:pt x="137" y="128"/>
                </a:lnTo>
                <a:lnTo>
                  <a:pt x="133" y="146"/>
                </a:lnTo>
                <a:lnTo>
                  <a:pt x="192" y="178"/>
                </a:lnTo>
                <a:lnTo>
                  <a:pt x="204" y="167"/>
                </a:lnTo>
                <a:lnTo>
                  <a:pt x="67" y="45"/>
                </a:lnTo>
                <a:lnTo>
                  <a:pt x="60" y="13"/>
                </a:lnTo>
                <a:lnTo>
                  <a:pt x="89" y="21"/>
                </a:lnTo>
                <a:lnTo>
                  <a:pt x="140" y="74"/>
                </a:lnTo>
                <a:lnTo>
                  <a:pt x="212" y="115"/>
                </a:lnTo>
                <a:lnTo>
                  <a:pt x="208" y="130"/>
                </a:lnTo>
                <a:lnTo>
                  <a:pt x="309" y="184"/>
                </a:lnTo>
                <a:lnTo>
                  <a:pt x="319" y="207"/>
                </a:lnTo>
                <a:lnTo>
                  <a:pt x="309" y="222"/>
                </a:lnTo>
                <a:lnTo>
                  <a:pt x="332" y="243"/>
                </a:lnTo>
                <a:lnTo>
                  <a:pt x="521" y="301"/>
                </a:lnTo>
                <a:lnTo>
                  <a:pt x="605" y="297"/>
                </a:lnTo>
                <a:lnTo>
                  <a:pt x="659" y="324"/>
                </a:lnTo>
                <a:lnTo>
                  <a:pt x="681" y="297"/>
                </a:lnTo>
                <a:lnTo>
                  <a:pt x="709" y="297"/>
                </a:lnTo>
                <a:lnTo>
                  <a:pt x="680" y="273"/>
                </a:lnTo>
                <a:lnTo>
                  <a:pt x="742" y="265"/>
                </a:lnTo>
                <a:lnTo>
                  <a:pt x="765" y="256"/>
                </a:lnTo>
                <a:lnTo>
                  <a:pt x="773" y="249"/>
                </a:lnTo>
                <a:lnTo>
                  <a:pt x="778" y="262"/>
                </a:lnTo>
                <a:lnTo>
                  <a:pt x="806" y="208"/>
                </a:lnTo>
                <a:lnTo>
                  <a:pt x="771" y="200"/>
                </a:lnTo>
                <a:lnTo>
                  <a:pt x="711" y="208"/>
                </a:lnTo>
                <a:lnTo>
                  <a:pt x="678" y="256"/>
                </a:lnTo>
                <a:lnTo>
                  <a:pt x="601" y="259"/>
                </a:lnTo>
                <a:lnTo>
                  <a:pt x="568" y="248"/>
                </a:lnTo>
                <a:lnTo>
                  <a:pt x="517" y="191"/>
                </a:lnTo>
                <a:lnTo>
                  <a:pt x="515" y="146"/>
                </a:lnTo>
                <a:lnTo>
                  <a:pt x="531" y="124"/>
                </a:lnTo>
                <a:lnTo>
                  <a:pt x="480" y="114"/>
                </a:lnTo>
                <a:lnTo>
                  <a:pt x="413" y="52"/>
                </a:lnTo>
                <a:lnTo>
                  <a:pt x="358" y="66"/>
                </a:lnTo>
                <a:lnTo>
                  <a:pt x="285" y="15"/>
                </a:lnTo>
                <a:lnTo>
                  <a:pt x="162" y="27"/>
                </a:lnTo>
                <a:lnTo>
                  <a:pt x="62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38"/>
          <p:cNvSpPr>
            <a:spLocks/>
          </p:cNvSpPr>
          <p:nvPr/>
        </p:nvSpPr>
        <p:spPr bwMode="auto">
          <a:xfrm>
            <a:off x="2543175" y="4183063"/>
            <a:ext cx="90488" cy="112712"/>
          </a:xfrm>
          <a:custGeom>
            <a:avLst/>
            <a:gdLst>
              <a:gd name="T0" fmla="*/ 0 w 106"/>
              <a:gd name="T1" fmla="*/ 2147483647 h 71"/>
              <a:gd name="T2" fmla="*/ 2147483647 w 106"/>
              <a:gd name="T3" fmla="*/ 2147483647 h 71"/>
              <a:gd name="T4" fmla="*/ 2147483647 w 106"/>
              <a:gd name="T5" fmla="*/ 2147483647 h 71"/>
              <a:gd name="T6" fmla="*/ 2147483647 w 106"/>
              <a:gd name="T7" fmla="*/ 0 h 71"/>
              <a:gd name="T8" fmla="*/ 2147483647 w 106"/>
              <a:gd name="T9" fmla="*/ 2147483647 h 71"/>
              <a:gd name="T10" fmla="*/ 0 w 106"/>
              <a:gd name="T11" fmla="*/ 2147483647 h 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"/>
              <a:gd name="T19" fmla="*/ 0 h 71"/>
              <a:gd name="T20" fmla="*/ 106 w 106"/>
              <a:gd name="T21" fmla="*/ 71 h 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" h="71">
                <a:moveTo>
                  <a:pt x="0" y="35"/>
                </a:moveTo>
                <a:lnTo>
                  <a:pt x="44" y="69"/>
                </a:lnTo>
                <a:lnTo>
                  <a:pt x="97" y="71"/>
                </a:lnTo>
                <a:lnTo>
                  <a:pt x="106" y="0"/>
                </a:lnTo>
                <a:lnTo>
                  <a:pt x="67" y="4"/>
                </a:lnTo>
                <a:lnTo>
                  <a:pt x="0" y="3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Freeform 39"/>
          <p:cNvSpPr>
            <a:spLocks/>
          </p:cNvSpPr>
          <p:nvPr/>
        </p:nvSpPr>
        <p:spPr bwMode="auto">
          <a:xfrm>
            <a:off x="4332288" y="3398838"/>
            <a:ext cx="73025" cy="150812"/>
          </a:xfrm>
          <a:custGeom>
            <a:avLst/>
            <a:gdLst>
              <a:gd name="T0" fmla="*/ 0 w 84"/>
              <a:gd name="T1" fmla="*/ 2147483647 h 95"/>
              <a:gd name="T2" fmla="*/ 2147483647 w 84"/>
              <a:gd name="T3" fmla="*/ 0 h 95"/>
              <a:gd name="T4" fmla="*/ 2147483647 w 84"/>
              <a:gd name="T5" fmla="*/ 2147483647 h 95"/>
              <a:gd name="T6" fmla="*/ 2147483647 w 84"/>
              <a:gd name="T7" fmla="*/ 2147483647 h 95"/>
              <a:gd name="T8" fmla="*/ 2147483647 w 84"/>
              <a:gd name="T9" fmla="*/ 2147483647 h 95"/>
              <a:gd name="T10" fmla="*/ 2147483647 w 84"/>
              <a:gd name="T11" fmla="*/ 2147483647 h 95"/>
              <a:gd name="T12" fmla="*/ 2147483647 w 84"/>
              <a:gd name="T13" fmla="*/ 2147483647 h 95"/>
              <a:gd name="T14" fmla="*/ 0 w 84"/>
              <a:gd name="T15" fmla="*/ 2147483647 h 9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"/>
              <a:gd name="T25" fmla="*/ 0 h 95"/>
              <a:gd name="T26" fmla="*/ 84 w 84"/>
              <a:gd name="T27" fmla="*/ 95 h 9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" h="95">
                <a:moveTo>
                  <a:pt x="0" y="61"/>
                </a:moveTo>
                <a:lnTo>
                  <a:pt x="15" y="0"/>
                </a:lnTo>
                <a:lnTo>
                  <a:pt x="84" y="5"/>
                </a:lnTo>
                <a:lnTo>
                  <a:pt x="53" y="44"/>
                </a:lnTo>
                <a:lnTo>
                  <a:pt x="53" y="91"/>
                </a:lnTo>
                <a:lnTo>
                  <a:pt x="13" y="95"/>
                </a:lnTo>
                <a:lnTo>
                  <a:pt x="18" y="66"/>
                </a:lnTo>
                <a:lnTo>
                  <a:pt x="0" y="6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40"/>
          <p:cNvSpPr>
            <a:spLocks/>
          </p:cNvSpPr>
          <p:nvPr/>
        </p:nvSpPr>
        <p:spPr bwMode="auto">
          <a:xfrm>
            <a:off x="4335463" y="3338513"/>
            <a:ext cx="282575" cy="238125"/>
          </a:xfrm>
          <a:custGeom>
            <a:avLst/>
            <a:gdLst>
              <a:gd name="T0" fmla="*/ 0 w 329"/>
              <a:gd name="T1" fmla="*/ 2147483647 h 150"/>
              <a:gd name="T2" fmla="*/ 0 w 329"/>
              <a:gd name="T3" fmla="*/ 2147483647 h 150"/>
              <a:gd name="T4" fmla="*/ 0 w 329"/>
              <a:gd name="T5" fmla="*/ 2147483647 h 150"/>
              <a:gd name="T6" fmla="*/ 0 w 329"/>
              <a:gd name="T7" fmla="*/ 2147483647 h 150"/>
              <a:gd name="T8" fmla="*/ 0 w 329"/>
              <a:gd name="T9" fmla="*/ 2147483647 h 150"/>
              <a:gd name="T10" fmla="*/ 0 w 329"/>
              <a:gd name="T11" fmla="*/ 2147483647 h 150"/>
              <a:gd name="T12" fmla="*/ 0 w 329"/>
              <a:gd name="T13" fmla="*/ 2147483647 h 150"/>
              <a:gd name="T14" fmla="*/ 0 w 329"/>
              <a:gd name="T15" fmla="*/ 2147483647 h 150"/>
              <a:gd name="T16" fmla="*/ 0 w 329"/>
              <a:gd name="T17" fmla="*/ 2147483647 h 150"/>
              <a:gd name="T18" fmla="*/ 0 w 329"/>
              <a:gd name="T19" fmla="*/ 2147483647 h 150"/>
              <a:gd name="T20" fmla="*/ 0 w 329"/>
              <a:gd name="T21" fmla="*/ 2147483647 h 150"/>
              <a:gd name="T22" fmla="*/ 0 w 329"/>
              <a:gd name="T23" fmla="*/ 2147483647 h 150"/>
              <a:gd name="T24" fmla="*/ 0 w 329"/>
              <a:gd name="T25" fmla="*/ 2147483647 h 150"/>
              <a:gd name="T26" fmla="*/ 0 w 329"/>
              <a:gd name="T27" fmla="*/ 2147483647 h 150"/>
              <a:gd name="T28" fmla="*/ 0 w 329"/>
              <a:gd name="T29" fmla="*/ 2147483647 h 150"/>
              <a:gd name="T30" fmla="*/ 0 w 329"/>
              <a:gd name="T31" fmla="*/ 0 h 150"/>
              <a:gd name="T32" fmla="*/ 0 w 329"/>
              <a:gd name="T33" fmla="*/ 2147483647 h 1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9"/>
              <a:gd name="T52" fmla="*/ 0 h 150"/>
              <a:gd name="T53" fmla="*/ 329 w 329"/>
              <a:gd name="T54" fmla="*/ 150 h 1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9" h="150">
                <a:moveTo>
                  <a:pt x="0" y="13"/>
                </a:moveTo>
                <a:lnTo>
                  <a:pt x="11" y="38"/>
                </a:lnTo>
                <a:lnTo>
                  <a:pt x="80" y="43"/>
                </a:lnTo>
                <a:lnTo>
                  <a:pt x="49" y="82"/>
                </a:lnTo>
                <a:lnTo>
                  <a:pt x="49" y="129"/>
                </a:lnTo>
                <a:lnTo>
                  <a:pt x="98" y="150"/>
                </a:lnTo>
                <a:lnTo>
                  <a:pt x="195" y="138"/>
                </a:lnTo>
                <a:lnTo>
                  <a:pt x="248" y="102"/>
                </a:lnTo>
                <a:lnTo>
                  <a:pt x="237" y="86"/>
                </a:lnTo>
                <a:lnTo>
                  <a:pt x="267" y="60"/>
                </a:lnTo>
                <a:lnTo>
                  <a:pt x="327" y="39"/>
                </a:lnTo>
                <a:lnTo>
                  <a:pt x="329" y="27"/>
                </a:lnTo>
                <a:lnTo>
                  <a:pt x="288" y="24"/>
                </a:lnTo>
                <a:lnTo>
                  <a:pt x="279" y="22"/>
                </a:lnTo>
                <a:lnTo>
                  <a:pt x="197" y="7"/>
                </a:lnTo>
                <a:lnTo>
                  <a:pt x="29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41"/>
          <p:cNvSpPr>
            <a:spLocks/>
          </p:cNvSpPr>
          <p:nvPr/>
        </p:nvSpPr>
        <p:spPr bwMode="auto">
          <a:xfrm>
            <a:off x="4310063" y="2941638"/>
            <a:ext cx="95250" cy="127000"/>
          </a:xfrm>
          <a:custGeom>
            <a:avLst/>
            <a:gdLst>
              <a:gd name="T0" fmla="*/ 0 w 110"/>
              <a:gd name="T1" fmla="*/ 2147483647 h 80"/>
              <a:gd name="T2" fmla="*/ 2147483647 w 110"/>
              <a:gd name="T3" fmla="*/ 2147483647 h 80"/>
              <a:gd name="T4" fmla="*/ 2147483647 w 110"/>
              <a:gd name="T5" fmla="*/ 2147483647 h 80"/>
              <a:gd name="T6" fmla="*/ 2147483647 w 110"/>
              <a:gd name="T7" fmla="*/ 2147483647 h 80"/>
              <a:gd name="T8" fmla="*/ 2147483647 w 110"/>
              <a:gd name="T9" fmla="*/ 2147483647 h 80"/>
              <a:gd name="T10" fmla="*/ 2147483647 w 110"/>
              <a:gd name="T11" fmla="*/ 2147483647 h 80"/>
              <a:gd name="T12" fmla="*/ 2147483647 w 110"/>
              <a:gd name="T13" fmla="*/ 2147483647 h 80"/>
              <a:gd name="T14" fmla="*/ 2147483647 w 110"/>
              <a:gd name="T15" fmla="*/ 2147483647 h 80"/>
              <a:gd name="T16" fmla="*/ 2147483647 w 110"/>
              <a:gd name="T17" fmla="*/ 2147483647 h 80"/>
              <a:gd name="T18" fmla="*/ 2147483647 w 110"/>
              <a:gd name="T19" fmla="*/ 0 h 80"/>
              <a:gd name="T20" fmla="*/ 2147483647 w 110"/>
              <a:gd name="T21" fmla="*/ 2147483647 h 80"/>
              <a:gd name="T22" fmla="*/ 2147483647 w 110"/>
              <a:gd name="T23" fmla="*/ 2147483647 h 80"/>
              <a:gd name="T24" fmla="*/ 2147483647 w 110"/>
              <a:gd name="T25" fmla="*/ 2147483647 h 80"/>
              <a:gd name="T26" fmla="*/ 2147483647 w 110"/>
              <a:gd name="T27" fmla="*/ 2147483647 h 80"/>
              <a:gd name="T28" fmla="*/ 2147483647 w 110"/>
              <a:gd name="T29" fmla="*/ 2147483647 h 80"/>
              <a:gd name="T30" fmla="*/ 2147483647 w 110"/>
              <a:gd name="T31" fmla="*/ 2147483647 h 80"/>
              <a:gd name="T32" fmla="*/ 2147483647 w 110"/>
              <a:gd name="T33" fmla="*/ 2147483647 h 80"/>
              <a:gd name="T34" fmla="*/ 0 w 110"/>
              <a:gd name="T35" fmla="*/ 2147483647 h 8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0"/>
              <a:gd name="T55" fmla="*/ 0 h 80"/>
              <a:gd name="T56" fmla="*/ 110 w 110"/>
              <a:gd name="T57" fmla="*/ 80 h 8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0" h="80">
                <a:moveTo>
                  <a:pt x="0" y="66"/>
                </a:moveTo>
                <a:lnTo>
                  <a:pt x="17" y="73"/>
                </a:lnTo>
                <a:lnTo>
                  <a:pt x="4" y="80"/>
                </a:lnTo>
                <a:lnTo>
                  <a:pt x="103" y="68"/>
                </a:lnTo>
                <a:lnTo>
                  <a:pt x="110" y="26"/>
                </a:lnTo>
                <a:lnTo>
                  <a:pt x="97" y="15"/>
                </a:lnTo>
                <a:lnTo>
                  <a:pt x="68" y="21"/>
                </a:lnTo>
                <a:lnTo>
                  <a:pt x="59" y="14"/>
                </a:lnTo>
                <a:lnTo>
                  <a:pt x="70" y="5"/>
                </a:lnTo>
                <a:lnTo>
                  <a:pt x="59" y="0"/>
                </a:lnTo>
                <a:lnTo>
                  <a:pt x="46" y="21"/>
                </a:lnTo>
                <a:lnTo>
                  <a:pt x="4" y="26"/>
                </a:lnTo>
                <a:lnTo>
                  <a:pt x="17" y="30"/>
                </a:lnTo>
                <a:lnTo>
                  <a:pt x="10" y="42"/>
                </a:lnTo>
                <a:lnTo>
                  <a:pt x="35" y="44"/>
                </a:lnTo>
                <a:lnTo>
                  <a:pt x="11" y="59"/>
                </a:lnTo>
                <a:lnTo>
                  <a:pt x="41" y="57"/>
                </a:lnTo>
                <a:lnTo>
                  <a:pt x="0" y="6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Freeform 42"/>
          <p:cNvSpPr>
            <a:spLocks/>
          </p:cNvSpPr>
          <p:nvPr/>
        </p:nvSpPr>
        <p:spPr bwMode="auto">
          <a:xfrm>
            <a:off x="4359275" y="2930525"/>
            <a:ext cx="58738" cy="52388"/>
          </a:xfrm>
          <a:custGeom>
            <a:avLst/>
            <a:gdLst>
              <a:gd name="T0" fmla="*/ 0 w 68"/>
              <a:gd name="T1" fmla="*/ 2147483647 h 33"/>
              <a:gd name="T2" fmla="*/ 2147483647 w 68"/>
              <a:gd name="T3" fmla="*/ 2147483647 h 33"/>
              <a:gd name="T4" fmla="*/ 2147483647 w 68"/>
              <a:gd name="T5" fmla="*/ 2147483647 h 33"/>
              <a:gd name="T6" fmla="*/ 2147483647 w 68"/>
              <a:gd name="T7" fmla="*/ 2147483647 h 33"/>
              <a:gd name="T8" fmla="*/ 2147483647 w 68"/>
              <a:gd name="T9" fmla="*/ 2147483647 h 33"/>
              <a:gd name="T10" fmla="*/ 2147483647 w 68"/>
              <a:gd name="T11" fmla="*/ 2147483647 h 33"/>
              <a:gd name="T12" fmla="*/ 2147483647 w 68"/>
              <a:gd name="T13" fmla="*/ 0 h 33"/>
              <a:gd name="T14" fmla="*/ 2147483647 w 68"/>
              <a:gd name="T15" fmla="*/ 2147483647 h 33"/>
              <a:gd name="T16" fmla="*/ 0 w 68"/>
              <a:gd name="T17" fmla="*/ 2147483647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"/>
              <a:gd name="T28" fmla="*/ 0 h 33"/>
              <a:gd name="T29" fmla="*/ 68 w 68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" h="33">
                <a:moveTo>
                  <a:pt x="0" y="21"/>
                </a:moveTo>
                <a:lnTo>
                  <a:pt x="9" y="28"/>
                </a:lnTo>
                <a:lnTo>
                  <a:pt x="38" y="22"/>
                </a:lnTo>
                <a:lnTo>
                  <a:pt x="51" y="33"/>
                </a:lnTo>
                <a:lnTo>
                  <a:pt x="68" y="21"/>
                </a:lnTo>
                <a:lnTo>
                  <a:pt x="53" y="6"/>
                </a:lnTo>
                <a:lnTo>
                  <a:pt x="18" y="0"/>
                </a:lnTo>
                <a:lnTo>
                  <a:pt x="11" y="12"/>
                </a:lnTo>
                <a:lnTo>
                  <a:pt x="0" y="2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43"/>
          <p:cNvSpPr>
            <a:spLocks/>
          </p:cNvSpPr>
          <p:nvPr/>
        </p:nvSpPr>
        <p:spPr bwMode="auto">
          <a:xfrm>
            <a:off x="4386263" y="2819400"/>
            <a:ext cx="12700" cy="22225"/>
          </a:xfrm>
          <a:custGeom>
            <a:avLst/>
            <a:gdLst>
              <a:gd name="T0" fmla="*/ 0 w 17"/>
              <a:gd name="T1" fmla="*/ 2147483647 h 14"/>
              <a:gd name="T2" fmla="*/ 0 w 17"/>
              <a:gd name="T3" fmla="*/ 2147483647 h 14"/>
              <a:gd name="T4" fmla="*/ 0 w 17"/>
              <a:gd name="T5" fmla="*/ 0 h 14"/>
              <a:gd name="T6" fmla="*/ 0 w 17"/>
              <a:gd name="T7" fmla="*/ 2147483647 h 14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4"/>
              <a:gd name="T14" fmla="*/ 17 w 17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4">
                <a:moveTo>
                  <a:pt x="0" y="14"/>
                </a:moveTo>
                <a:lnTo>
                  <a:pt x="0" y="3"/>
                </a:lnTo>
                <a:lnTo>
                  <a:pt x="17" y="0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Freeform 44"/>
          <p:cNvSpPr>
            <a:spLocks/>
          </p:cNvSpPr>
          <p:nvPr/>
        </p:nvSpPr>
        <p:spPr bwMode="auto">
          <a:xfrm>
            <a:off x="4392613" y="2843213"/>
            <a:ext cx="14287" cy="15875"/>
          </a:xfrm>
          <a:custGeom>
            <a:avLst/>
            <a:gdLst>
              <a:gd name="T0" fmla="*/ 0 w 17"/>
              <a:gd name="T1" fmla="*/ 2147483647 h 10"/>
              <a:gd name="T2" fmla="*/ 0 w 17"/>
              <a:gd name="T3" fmla="*/ 0 h 10"/>
              <a:gd name="T4" fmla="*/ 0 w 17"/>
              <a:gd name="T5" fmla="*/ 2147483647 h 10"/>
              <a:gd name="T6" fmla="*/ 0 w 17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17"/>
              <a:gd name="T13" fmla="*/ 0 h 10"/>
              <a:gd name="T14" fmla="*/ 17 w 17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" h="10">
                <a:moveTo>
                  <a:pt x="0" y="7"/>
                </a:moveTo>
                <a:lnTo>
                  <a:pt x="10" y="0"/>
                </a:lnTo>
                <a:lnTo>
                  <a:pt x="17" y="10"/>
                </a:lnTo>
                <a:lnTo>
                  <a:pt x="0" y="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eform 45"/>
          <p:cNvSpPr>
            <a:spLocks/>
          </p:cNvSpPr>
          <p:nvPr/>
        </p:nvSpPr>
        <p:spPr bwMode="auto">
          <a:xfrm>
            <a:off x="4406900" y="2808288"/>
            <a:ext cx="176213" cy="317500"/>
          </a:xfrm>
          <a:custGeom>
            <a:avLst/>
            <a:gdLst>
              <a:gd name="T0" fmla="*/ 0 w 206"/>
              <a:gd name="T1" fmla="*/ 2147483647 h 200"/>
              <a:gd name="T2" fmla="*/ 2147483647 w 206"/>
              <a:gd name="T3" fmla="*/ 2147483647 h 200"/>
              <a:gd name="T4" fmla="*/ 2147483647 w 206"/>
              <a:gd name="T5" fmla="*/ 0 h 200"/>
              <a:gd name="T6" fmla="*/ 2147483647 w 206"/>
              <a:gd name="T7" fmla="*/ 0 h 200"/>
              <a:gd name="T8" fmla="*/ 2147483647 w 206"/>
              <a:gd name="T9" fmla="*/ 2147483647 h 200"/>
              <a:gd name="T10" fmla="*/ 2147483647 w 206"/>
              <a:gd name="T11" fmla="*/ 2147483647 h 200"/>
              <a:gd name="T12" fmla="*/ 2147483647 w 206"/>
              <a:gd name="T13" fmla="*/ 2147483647 h 200"/>
              <a:gd name="T14" fmla="*/ 2147483647 w 206"/>
              <a:gd name="T15" fmla="*/ 2147483647 h 200"/>
              <a:gd name="T16" fmla="*/ 2147483647 w 206"/>
              <a:gd name="T17" fmla="*/ 2147483647 h 200"/>
              <a:gd name="T18" fmla="*/ 2147483647 w 206"/>
              <a:gd name="T19" fmla="*/ 2147483647 h 200"/>
              <a:gd name="T20" fmla="*/ 2147483647 w 206"/>
              <a:gd name="T21" fmla="*/ 2147483647 h 200"/>
              <a:gd name="T22" fmla="*/ 2147483647 w 206"/>
              <a:gd name="T23" fmla="*/ 2147483647 h 200"/>
              <a:gd name="T24" fmla="*/ 2147483647 w 206"/>
              <a:gd name="T25" fmla="*/ 2147483647 h 200"/>
              <a:gd name="T26" fmla="*/ 2147483647 w 206"/>
              <a:gd name="T27" fmla="*/ 2147483647 h 200"/>
              <a:gd name="T28" fmla="*/ 2147483647 w 206"/>
              <a:gd name="T29" fmla="*/ 2147483647 h 200"/>
              <a:gd name="T30" fmla="*/ 2147483647 w 206"/>
              <a:gd name="T31" fmla="*/ 2147483647 h 200"/>
              <a:gd name="T32" fmla="*/ 2147483647 w 206"/>
              <a:gd name="T33" fmla="*/ 2147483647 h 200"/>
              <a:gd name="T34" fmla="*/ 2147483647 w 206"/>
              <a:gd name="T35" fmla="*/ 2147483647 h 200"/>
              <a:gd name="T36" fmla="*/ 2147483647 w 206"/>
              <a:gd name="T37" fmla="*/ 2147483647 h 200"/>
              <a:gd name="T38" fmla="*/ 2147483647 w 206"/>
              <a:gd name="T39" fmla="*/ 2147483647 h 200"/>
              <a:gd name="T40" fmla="*/ 2147483647 w 206"/>
              <a:gd name="T41" fmla="*/ 2147483647 h 200"/>
              <a:gd name="T42" fmla="*/ 2147483647 w 206"/>
              <a:gd name="T43" fmla="*/ 2147483647 h 200"/>
              <a:gd name="T44" fmla="*/ 2147483647 w 206"/>
              <a:gd name="T45" fmla="*/ 2147483647 h 200"/>
              <a:gd name="T46" fmla="*/ 2147483647 w 206"/>
              <a:gd name="T47" fmla="*/ 2147483647 h 200"/>
              <a:gd name="T48" fmla="*/ 2147483647 w 206"/>
              <a:gd name="T49" fmla="*/ 2147483647 h 200"/>
              <a:gd name="T50" fmla="*/ 2147483647 w 206"/>
              <a:gd name="T51" fmla="*/ 2147483647 h 200"/>
              <a:gd name="T52" fmla="*/ 2147483647 w 206"/>
              <a:gd name="T53" fmla="*/ 2147483647 h 200"/>
              <a:gd name="T54" fmla="*/ 2147483647 w 206"/>
              <a:gd name="T55" fmla="*/ 2147483647 h 200"/>
              <a:gd name="T56" fmla="*/ 2147483647 w 206"/>
              <a:gd name="T57" fmla="*/ 2147483647 h 200"/>
              <a:gd name="T58" fmla="*/ 0 w 206"/>
              <a:gd name="T59" fmla="*/ 2147483647 h 20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06"/>
              <a:gd name="T91" fmla="*/ 0 h 200"/>
              <a:gd name="T92" fmla="*/ 206 w 206"/>
              <a:gd name="T93" fmla="*/ 200 h 20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06" h="200">
                <a:moveTo>
                  <a:pt x="0" y="47"/>
                </a:moveTo>
                <a:lnTo>
                  <a:pt x="9" y="20"/>
                </a:lnTo>
                <a:lnTo>
                  <a:pt x="31" y="0"/>
                </a:lnTo>
                <a:lnTo>
                  <a:pt x="79" y="0"/>
                </a:lnTo>
                <a:lnTo>
                  <a:pt x="51" y="25"/>
                </a:lnTo>
                <a:lnTo>
                  <a:pt x="115" y="29"/>
                </a:lnTo>
                <a:lnTo>
                  <a:pt x="73" y="62"/>
                </a:lnTo>
                <a:lnTo>
                  <a:pt x="121" y="74"/>
                </a:lnTo>
                <a:lnTo>
                  <a:pt x="166" y="114"/>
                </a:lnTo>
                <a:lnTo>
                  <a:pt x="153" y="118"/>
                </a:lnTo>
                <a:lnTo>
                  <a:pt x="174" y="127"/>
                </a:lnTo>
                <a:lnTo>
                  <a:pt x="163" y="138"/>
                </a:lnTo>
                <a:lnTo>
                  <a:pt x="206" y="140"/>
                </a:lnTo>
                <a:lnTo>
                  <a:pt x="179" y="167"/>
                </a:lnTo>
                <a:lnTo>
                  <a:pt x="197" y="175"/>
                </a:lnTo>
                <a:lnTo>
                  <a:pt x="13" y="200"/>
                </a:lnTo>
                <a:lnTo>
                  <a:pt x="95" y="163"/>
                </a:lnTo>
                <a:lnTo>
                  <a:pt x="71" y="170"/>
                </a:lnTo>
                <a:lnTo>
                  <a:pt x="24" y="157"/>
                </a:lnTo>
                <a:lnTo>
                  <a:pt x="58" y="143"/>
                </a:lnTo>
                <a:lnTo>
                  <a:pt x="36" y="138"/>
                </a:lnTo>
                <a:lnTo>
                  <a:pt x="84" y="122"/>
                </a:lnTo>
                <a:lnTo>
                  <a:pt x="89" y="105"/>
                </a:lnTo>
                <a:lnTo>
                  <a:pt x="66" y="99"/>
                </a:lnTo>
                <a:lnTo>
                  <a:pt x="79" y="89"/>
                </a:lnTo>
                <a:lnTo>
                  <a:pt x="29" y="93"/>
                </a:lnTo>
                <a:lnTo>
                  <a:pt x="31" y="65"/>
                </a:lnTo>
                <a:lnTo>
                  <a:pt x="9" y="77"/>
                </a:lnTo>
                <a:lnTo>
                  <a:pt x="22" y="48"/>
                </a:lnTo>
                <a:lnTo>
                  <a:pt x="0" y="4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Freeform 46"/>
          <p:cNvSpPr>
            <a:spLocks/>
          </p:cNvSpPr>
          <p:nvPr/>
        </p:nvSpPr>
        <p:spPr bwMode="auto">
          <a:xfrm>
            <a:off x="996950" y="2838450"/>
            <a:ext cx="61913" cy="39688"/>
          </a:xfrm>
          <a:custGeom>
            <a:avLst/>
            <a:gdLst>
              <a:gd name="T0" fmla="*/ 0 w 71"/>
              <a:gd name="T1" fmla="*/ 2147483647 h 25"/>
              <a:gd name="T2" fmla="*/ 2147483647 w 71"/>
              <a:gd name="T3" fmla="*/ 2147483647 h 25"/>
              <a:gd name="T4" fmla="*/ 2147483647 w 71"/>
              <a:gd name="T5" fmla="*/ 2147483647 h 25"/>
              <a:gd name="T6" fmla="*/ 2147483647 w 71"/>
              <a:gd name="T7" fmla="*/ 0 h 25"/>
              <a:gd name="T8" fmla="*/ 2147483647 w 71"/>
              <a:gd name="T9" fmla="*/ 2147483647 h 25"/>
              <a:gd name="T10" fmla="*/ 0 w 71"/>
              <a:gd name="T11" fmla="*/ 2147483647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1"/>
              <a:gd name="T19" fmla="*/ 0 h 25"/>
              <a:gd name="T20" fmla="*/ 71 w 71"/>
              <a:gd name="T21" fmla="*/ 25 h 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1" h="25">
                <a:moveTo>
                  <a:pt x="0" y="10"/>
                </a:moveTo>
                <a:lnTo>
                  <a:pt x="18" y="25"/>
                </a:lnTo>
                <a:lnTo>
                  <a:pt x="71" y="3"/>
                </a:lnTo>
                <a:lnTo>
                  <a:pt x="22" y="0"/>
                </a:lnTo>
                <a:lnTo>
                  <a:pt x="27" y="9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Freeform 47"/>
          <p:cNvSpPr>
            <a:spLocks/>
          </p:cNvSpPr>
          <p:nvPr/>
        </p:nvSpPr>
        <p:spPr bwMode="auto">
          <a:xfrm>
            <a:off x="1381125" y="2760663"/>
            <a:ext cx="184150" cy="192087"/>
          </a:xfrm>
          <a:custGeom>
            <a:avLst/>
            <a:gdLst>
              <a:gd name="T0" fmla="*/ 0 w 213"/>
              <a:gd name="T1" fmla="*/ 2147483647 h 121"/>
              <a:gd name="T2" fmla="*/ 2147483647 w 213"/>
              <a:gd name="T3" fmla="*/ 2147483647 h 121"/>
              <a:gd name="T4" fmla="*/ 2147483647 w 213"/>
              <a:gd name="T5" fmla="*/ 2147483647 h 121"/>
              <a:gd name="T6" fmla="*/ 2147483647 w 213"/>
              <a:gd name="T7" fmla="*/ 2147483647 h 121"/>
              <a:gd name="T8" fmla="*/ 2147483647 w 213"/>
              <a:gd name="T9" fmla="*/ 2147483647 h 121"/>
              <a:gd name="T10" fmla="*/ 2147483647 w 213"/>
              <a:gd name="T11" fmla="*/ 2147483647 h 121"/>
              <a:gd name="T12" fmla="*/ 2147483647 w 213"/>
              <a:gd name="T13" fmla="*/ 2147483647 h 121"/>
              <a:gd name="T14" fmla="*/ 2147483647 w 213"/>
              <a:gd name="T15" fmla="*/ 2147483647 h 121"/>
              <a:gd name="T16" fmla="*/ 2147483647 w 213"/>
              <a:gd name="T17" fmla="*/ 2147483647 h 121"/>
              <a:gd name="T18" fmla="*/ 2147483647 w 213"/>
              <a:gd name="T19" fmla="*/ 2147483647 h 121"/>
              <a:gd name="T20" fmla="*/ 2147483647 w 213"/>
              <a:gd name="T21" fmla="*/ 2147483647 h 121"/>
              <a:gd name="T22" fmla="*/ 2147483647 w 213"/>
              <a:gd name="T23" fmla="*/ 2147483647 h 121"/>
              <a:gd name="T24" fmla="*/ 2147483647 w 213"/>
              <a:gd name="T25" fmla="*/ 2147483647 h 121"/>
              <a:gd name="T26" fmla="*/ 2147483647 w 213"/>
              <a:gd name="T27" fmla="*/ 2147483647 h 121"/>
              <a:gd name="T28" fmla="*/ 2147483647 w 213"/>
              <a:gd name="T29" fmla="*/ 2147483647 h 121"/>
              <a:gd name="T30" fmla="*/ 2147483647 w 213"/>
              <a:gd name="T31" fmla="*/ 2147483647 h 121"/>
              <a:gd name="T32" fmla="*/ 2147483647 w 213"/>
              <a:gd name="T33" fmla="*/ 2147483647 h 121"/>
              <a:gd name="T34" fmla="*/ 2147483647 w 213"/>
              <a:gd name="T35" fmla="*/ 2147483647 h 121"/>
              <a:gd name="T36" fmla="*/ 2147483647 w 213"/>
              <a:gd name="T37" fmla="*/ 0 h 121"/>
              <a:gd name="T38" fmla="*/ 2147483647 w 213"/>
              <a:gd name="T39" fmla="*/ 2147483647 h 121"/>
              <a:gd name="T40" fmla="*/ 0 w 213"/>
              <a:gd name="T41" fmla="*/ 2147483647 h 12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13"/>
              <a:gd name="T64" fmla="*/ 0 h 121"/>
              <a:gd name="T65" fmla="*/ 213 w 213"/>
              <a:gd name="T66" fmla="*/ 121 h 12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13" h="121">
                <a:moveTo>
                  <a:pt x="0" y="10"/>
                </a:moveTo>
                <a:lnTo>
                  <a:pt x="9" y="30"/>
                </a:lnTo>
                <a:lnTo>
                  <a:pt x="38" y="37"/>
                </a:lnTo>
                <a:lnTo>
                  <a:pt x="53" y="31"/>
                </a:lnTo>
                <a:lnTo>
                  <a:pt x="25" y="22"/>
                </a:lnTo>
                <a:lnTo>
                  <a:pt x="53" y="22"/>
                </a:lnTo>
                <a:lnTo>
                  <a:pt x="73" y="37"/>
                </a:lnTo>
                <a:lnTo>
                  <a:pt x="67" y="10"/>
                </a:lnTo>
                <a:lnTo>
                  <a:pt x="84" y="34"/>
                </a:lnTo>
                <a:lnTo>
                  <a:pt x="129" y="48"/>
                </a:lnTo>
                <a:lnTo>
                  <a:pt x="120" y="65"/>
                </a:lnTo>
                <a:lnTo>
                  <a:pt x="171" y="86"/>
                </a:lnTo>
                <a:lnTo>
                  <a:pt x="159" y="104"/>
                </a:lnTo>
                <a:lnTo>
                  <a:pt x="186" y="90"/>
                </a:lnTo>
                <a:lnTo>
                  <a:pt x="192" y="121"/>
                </a:lnTo>
                <a:lnTo>
                  <a:pt x="210" y="115"/>
                </a:lnTo>
                <a:lnTo>
                  <a:pt x="213" y="91"/>
                </a:lnTo>
                <a:lnTo>
                  <a:pt x="162" y="77"/>
                </a:lnTo>
                <a:lnTo>
                  <a:pt x="67" y="0"/>
                </a:lnTo>
                <a:lnTo>
                  <a:pt x="14" y="22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Freeform 48"/>
          <p:cNvSpPr>
            <a:spLocks/>
          </p:cNvSpPr>
          <p:nvPr/>
        </p:nvSpPr>
        <p:spPr bwMode="auto">
          <a:xfrm>
            <a:off x="1420813" y="2820988"/>
            <a:ext cx="31750" cy="31750"/>
          </a:xfrm>
          <a:custGeom>
            <a:avLst/>
            <a:gdLst>
              <a:gd name="T0" fmla="*/ 0 w 37"/>
              <a:gd name="T1" fmla="*/ 0 h 20"/>
              <a:gd name="T2" fmla="*/ 0 w 37"/>
              <a:gd name="T3" fmla="*/ 2147483647 h 20"/>
              <a:gd name="T4" fmla="*/ 0 w 37"/>
              <a:gd name="T5" fmla="*/ 2147483647 h 20"/>
              <a:gd name="T6" fmla="*/ 0 w 37"/>
              <a:gd name="T7" fmla="*/ 2147483647 h 20"/>
              <a:gd name="T8" fmla="*/ 0 w 37"/>
              <a:gd name="T9" fmla="*/ 2147483647 h 20"/>
              <a:gd name="T10" fmla="*/ 0 w 37"/>
              <a:gd name="T11" fmla="*/ 2147483647 h 20"/>
              <a:gd name="T12" fmla="*/ 0 w 37"/>
              <a:gd name="T13" fmla="*/ 0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"/>
              <a:gd name="T22" fmla="*/ 0 h 20"/>
              <a:gd name="T23" fmla="*/ 37 w 37"/>
              <a:gd name="T24" fmla="*/ 20 h 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" h="20">
                <a:moveTo>
                  <a:pt x="0" y="0"/>
                </a:moveTo>
                <a:lnTo>
                  <a:pt x="11" y="20"/>
                </a:lnTo>
                <a:lnTo>
                  <a:pt x="13" y="11"/>
                </a:lnTo>
                <a:lnTo>
                  <a:pt x="37" y="20"/>
                </a:lnTo>
                <a:lnTo>
                  <a:pt x="15" y="11"/>
                </a:lnTo>
                <a:lnTo>
                  <a:pt x="35" y="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Freeform 49"/>
          <p:cNvSpPr>
            <a:spLocks/>
          </p:cNvSpPr>
          <p:nvPr/>
        </p:nvSpPr>
        <p:spPr bwMode="auto">
          <a:xfrm>
            <a:off x="1436688" y="2849563"/>
            <a:ext cx="17462" cy="47625"/>
          </a:xfrm>
          <a:custGeom>
            <a:avLst/>
            <a:gdLst>
              <a:gd name="T0" fmla="*/ 0 w 20"/>
              <a:gd name="T1" fmla="*/ 0 h 30"/>
              <a:gd name="T2" fmla="*/ 2147483647 w 20"/>
              <a:gd name="T3" fmla="*/ 2147483647 h 30"/>
              <a:gd name="T4" fmla="*/ 2147483647 w 20"/>
              <a:gd name="T5" fmla="*/ 2147483647 h 30"/>
              <a:gd name="T6" fmla="*/ 0 w 20"/>
              <a:gd name="T7" fmla="*/ 0 h 30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30"/>
              <a:gd name="T14" fmla="*/ 20 w 20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30">
                <a:moveTo>
                  <a:pt x="0" y="0"/>
                </a:moveTo>
                <a:lnTo>
                  <a:pt x="20" y="6"/>
                </a:lnTo>
                <a:lnTo>
                  <a:pt x="20" y="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Freeform 50"/>
          <p:cNvSpPr>
            <a:spLocks/>
          </p:cNvSpPr>
          <p:nvPr/>
        </p:nvSpPr>
        <p:spPr bwMode="auto">
          <a:xfrm>
            <a:off x="1457325" y="2825750"/>
            <a:ext cx="22225" cy="28575"/>
          </a:xfrm>
          <a:custGeom>
            <a:avLst/>
            <a:gdLst>
              <a:gd name="T0" fmla="*/ 0 w 26"/>
              <a:gd name="T1" fmla="*/ 0 h 18"/>
              <a:gd name="T2" fmla="*/ 2147483647 w 26"/>
              <a:gd name="T3" fmla="*/ 2147483647 h 18"/>
              <a:gd name="T4" fmla="*/ 2147483647 w 26"/>
              <a:gd name="T5" fmla="*/ 2147483647 h 18"/>
              <a:gd name="T6" fmla="*/ 2147483647 w 26"/>
              <a:gd name="T7" fmla="*/ 2147483647 h 18"/>
              <a:gd name="T8" fmla="*/ 2147483647 w 26"/>
              <a:gd name="T9" fmla="*/ 2147483647 h 18"/>
              <a:gd name="T10" fmla="*/ 2147483647 w 26"/>
              <a:gd name="T11" fmla="*/ 0 h 18"/>
              <a:gd name="T12" fmla="*/ 0 w 26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6"/>
              <a:gd name="T22" fmla="*/ 0 h 18"/>
              <a:gd name="T23" fmla="*/ 26 w 26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6" h="18">
                <a:moveTo>
                  <a:pt x="0" y="0"/>
                </a:moveTo>
                <a:lnTo>
                  <a:pt x="4" y="18"/>
                </a:lnTo>
                <a:lnTo>
                  <a:pt x="20" y="18"/>
                </a:lnTo>
                <a:lnTo>
                  <a:pt x="15" y="2"/>
                </a:lnTo>
                <a:lnTo>
                  <a:pt x="26" y="14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51"/>
          <p:cNvSpPr>
            <a:spLocks/>
          </p:cNvSpPr>
          <p:nvPr/>
        </p:nvSpPr>
        <p:spPr bwMode="auto">
          <a:xfrm>
            <a:off x="1474788" y="2868613"/>
            <a:ext cx="20637" cy="19050"/>
          </a:xfrm>
          <a:custGeom>
            <a:avLst/>
            <a:gdLst>
              <a:gd name="T0" fmla="*/ 0 w 24"/>
              <a:gd name="T1" fmla="*/ 0 h 12"/>
              <a:gd name="T2" fmla="*/ 2147483647 w 24"/>
              <a:gd name="T3" fmla="*/ 2147483647 h 12"/>
              <a:gd name="T4" fmla="*/ 2147483647 w 24"/>
              <a:gd name="T5" fmla="*/ 2147483647 h 12"/>
              <a:gd name="T6" fmla="*/ 0 w 24"/>
              <a:gd name="T7" fmla="*/ 0 h 12"/>
              <a:gd name="T8" fmla="*/ 0 60000 65536"/>
              <a:gd name="T9" fmla="*/ 0 60000 65536"/>
              <a:gd name="T10" fmla="*/ 0 60000 65536"/>
              <a:gd name="T11" fmla="*/ 0 60000 65536"/>
              <a:gd name="T12" fmla="*/ 0 w 24"/>
              <a:gd name="T13" fmla="*/ 0 h 12"/>
              <a:gd name="T14" fmla="*/ 24 w 24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" h="12">
                <a:moveTo>
                  <a:pt x="0" y="0"/>
                </a:moveTo>
                <a:lnTo>
                  <a:pt x="22" y="12"/>
                </a:lnTo>
                <a:lnTo>
                  <a:pt x="24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Freeform 52"/>
          <p:cNvSpPr>
            <a:spLocks/>
          </p:cNvSpPr>
          <p:nvPr/>
        </p:nvSpPr>
        <p:spPr bwMode="auto">
          <a:xfrm>
            <a:off x="1481138" y="2895600"/>
            <a:ext cx="30162" cy="49213"/>
          </a:xfrm>
          <a:custGeom>
            <a:avLst/>
            <a:gdLst>
              <a:gd name="T0" fmla="*/ 0 w 36"/>
              <a:gd name="T1" fmla="*/ 0 h 31"/>
              <a:gd name="T2" fmla="*/ 2147483647 w 36"/>
              <a:gd name="T3" fmla="*/ 2147483647 h 31"/>
              <a:gd name="T4" fmla="*/ 2147483647 w 36"/>
              <a:gd name="T5" fmla="*/ 2147483647 h 31"/>
              <a:gd name="T6" fmla="*/ 0 w 36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1"/>
              <a:gd name="T14" fmla="*/ 36 w 36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1">
                <a:moveTo>
                  <a:pt x="0" y="0"/>
                </a:moveTo>
                <a:lnTo>
                  <a:pt x="29" y="12"/>
                </a:lnTo>
                <a:lnTo>
                  <a:pt x="36" y="3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53"/>
          <p:cNvSpPr>
            <a:spLocks/>
          </p:cNvSpPr>
          <p:nvPr/>
        </p:nvSpPr>
        <p:spPr bwMode="auto">
          <a:xfrm>
            <a:off x="1528763" y="2909888"/>
            <a:ext cx="17462" cy="28575"/>
          </a:xfrm>
          <a:custGeom>
            <a:avLst/>
            <a:gdLst>
              <a:gd name="T0" fmla="*/ 0 w 21"/>
              <a:gd name="T1" fmla="*/ 2147483647 h 18"/>
              <a:gd name="T2" fmla="*/ 0 w 21"/>
              <a:gd name="T3" fmla="*/ 0 h 18"/>
              <a:gd name="T4" fmla="*/ 0 w 21"/>
              <a:gd name="T5" fmla="*/ 2147483647 h 18"/>
              <a:gd name="T6" fmla="*/ 0 w 21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18"/>
              <a:gd name="T14" fmla="*/ 21 w 21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18">
                <a:moveTo>
                  <a:pt x="0" y="11"/>
                </a:moveTo>
                <a:lnTo>
                  <a:pt x="10" y="0"/>
                </a:lnTo>
                <a:lnTo>
                  <a:pt x="21" y="18"/>
                </a:lnTo>
                <a:lnTo>
                  <a:pt x="0" y="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54"/>
          <p:cNvSpPr>
            <a:spLocks/>
          </p:cNvSpPr>
          <p:nvPr/>
        </p:nvSpPr>
        <p:spPr bwMode="auto">
          <a:xfrm>
            <a:off x="1689100" y="3144838"/>
            <a:ext cx="1319213" cy="755650"/>
          </a:xfrm>
          <a:custGeom>
            <a:avLst/>
            <a:gdLst>
              <a:gd name="T0" fmla="*/ 2147483647 w 1537"/>
              <a:gd name="T1" fmla="*/ 2147483647 h 476"/>
              <a:gd name="T2" fmla="*/ 2147483647 w 1537"/>
              <a:gd name="T3" fmla="*/ 2147483647 h 476"/>
              <a:gd name="T4" fmla="*/ 2147483647 w 1537"/>
              <a:gd name="T5" fmla="*/ 2147483647 h 476"/>
              <a:gd name="T6" fmla="*/ 2147483647 w 1537"/>
              <a:gd name="T7" fmla="*/ 2147483647 h 476"/>
              <a:gd name="T8" fmla="*/ 2147483647 w 1537"/>
              <a:gd name="T9" fmla="*/ 2147483647 h 476"/>
              <a:gd name="T10" fmla="*/ 2147483647 w 1537"/>
              <a:gd name="T11" fmla="*/ 2147483647 h 476"/>
              <a:gd name="T12" fmla="*/ 2147483647 w 1537"/>
              <a:gd name="T13" fmla="*/ 2147483647 h 476"/>
              <a:gd name="T14" fmla="*/ 2147483647 w 1537"/>
              <a:gd name="T15" fmla="*/ 2147483647 h 476"/>
              <a:gd name="T16" fmla="*/ 2147483647 w 1537"/>
              <a:gd name="T17" fmla="*/ 2147483647 h 476"/>
              <a:gd name="T18" fmla="*/ 2147483647 w 1537"/>
              <a:gd name="T19" fmla="*/ 2147483647 h 476"/>
              <a:gd name="T20" fmla="*/ 2147483647 w 1537"/>
              <a:gd name="T21" fmla="*/ 2147483647 h 476"/>
              <a:gd name="T22" fmla="*/ 2147483647 w 1537"/>
              <a:gd name="T23" fmla="*/ 2147483647 h 476"/>
              <a:gd name="T24" fmla="*/ 2147483647 w 1537"/>
              <a:gd name="T25" fmla="*/ 2147483647 h 476"/>
              <a:gd name="T26" fmla="*/ 2147483647 w 1537"/>
              <a:gd name="T27" fmla="*/ 2147483647 h 476"/>
              <a:gd name="T28" fmla="*/ 2147483647 w 1537"/>
              <a:gd name="T29" fmla="*/ 2147483647 h 476"/>
              <a:gd name="T30" fmla="*/ 2147483647 w 1537"/>
              <a:gd name="T31" fmla="*/ 2147483647 h 476"/>
              <a:gd name="T32" fmla="*/ 2147483647 w 1537"/>
              <a:gd name="T33" fmla="*/ 2147483647 h 476"/>
              <a:gd name="T34" fmla="*/ 2147483647 w 1537"/>
              <a:gd name="T35" fmla="*/ 2147483647 h 476"/>
              <a:gd name="T36" fmla="*/ 2147483647 w 1537"/>
              <a:gd name="T37" fmla="*/ 2147483647 h 476"/>
              <a:gd name="T38" fmla="*/ 2147483647 w 1537"/>
              <a:gd name="T39" fmla="*/ 2147483647 h 476"/>
              <a:gd name="T40" fmla="*/ 2147483647 w 1537"/>
              <a:gd name="T41" fmla="*/ 2147483647 h 476"/>
              <a:gd name="T42" fmla="*/ 2147483647 w 1537"/>
              <a:gd name="T43" fmla="*/ 2147483647 h 476"/>
              <a:gd name="T44" fmla="*/ 2147483647 w 1537"/>
              <a:gd name="T45" fmla="*/ 2147483647 h 476"/>
              <a:gd name="T46" fmla="*/ 2147483647 w 1537"/>
              <a:gd name="T47" fmla="*/ 2147483647 h 476"/>
              <a:gd name="T48" fmla="*/ 2147483647 w 1537"/>
              <a:gd name="T49" fmla="*/ 2147483647 h 476"/>
              <a:gd name="T50" fmla="*/ 2147483647 w 1537"/>
              <a:gd name="T51" fmla="*/ 2147483647 h 476"/>
              <a:gd name="T52" fmla="*/ 2147483647 w 1537"/>
              <a:gd name="T53" fmla="*/ 2147483647 h 476"/>
              <a:gd name="T54" fmla="*/ 2147483647 w 1537"/>
              <a:gd name="T55" fmla="*/ 2147483647 h 476"/>
              <a:gd name="T56" fmla="*/ 2147483647 w 1537"/>
              <a:gd name="T57" fmla="*/ 2147483647 h 476"/>
              <a:gd name="T58" fmla="*/ 2147483647 w 1537"/>
              <a:gd name="T59" fmla="*/ 2147483647 h 476"/>
              <a:gd name="T60" fmla="*/ 2147483647 w 1537"/>
              <a:gd name="T61" fmla="*/ 2147483647 h 476"/>
              <a:gd name="T62" fmla="*/ 2147483647 w 1537"/>
              <a:gd name="T63" fmla="*/ 2147483647 h 476"/>
              <a:gd name="T64" fmla="*/ 2147483647 w 1537"/>
              <a:gd name="T65" fmla="*/ 2147483647 h 476"/>
              <a:gd name="T66" fmla="*/ 2147483647 w 1537"/>
              <a:gd name="T67" fmla="*/ 2147483647 h 476"/>
              <a:gd name="T68" fmla="*/ 2147483647 w 1537"/>
              <a:gd name="T69" fmla="*/ 2147483647 h 476"/>
              <a:gd name="T70" fmla="*/ 2147483647 w 1537"/>
              <a:gd name="T71" fmla="*/ 2147483647 h 476"/>
              <a:gd name="T72" fmla="*/ 2147483647 w 1537"/>
              <a:gd name="T73" fmla="*/ 2147483647 h 476"/>
              <a:gd name="T74" fmla="*/ 2147483647 w 1537"/>
              <a:gd name="T75" fmla="*/ 2147483647 h 476"/>
              <a:gd name="T76" fmla="*/ 2147483647 w 1537"/>
              <a:gd name="T77" fmla="*/ 2147483647 h 476"/>
              <a:gd name="T78" fmla="*/ 2147483647 w 1537"/>
              <a:gd name="T79" fmla="*/ 2147483647 h 476"/>
              <a:gd name="T80" fmla="*/ 2147483647 w 1537"/>
              <a:gd name="T81" fmla="*/ 2147483647 h 476"/>
              <a:gd name="T82" fmla="*/ 2147483647 w 1537"/>
              <a:gd name="T83" fmla="*/ 2147483647 h 476"/>
              <a:gd name="T84" fmla="*/ 2147483647 w 1537"/>
              <a:gd name="T85" fmla="*/ 2147483647 h 476"/>
              <a:gd name="T86" fmla="*/ 2147483647 w 1537"/>
              <a:gd name="T87" fmla="*/ 2147483647 h 476"/>
              <a:gd name="T88" fmla="*/ 2147483647 w 1537"/>
              <a:gd name="T89" fmla="*/ 0 h 476"/>
              <a:gd name="T90" fmla="*/ 2147483647 w 1537"/>
              <a:gd name="T91" fmla="*/ 2147483647 h 476"/>
              <a:gd name="T92" fmla="*/ 2147483647 w 1537"/>
              <a:gd name="T93" fmla="*/ 2147483647 h 476"/>
              <a:gd name="T94" fmla="*/ 0 w 1537"/>
              <a:gd name="T95" fmla="*/ 2147483647 h 47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37"/>
              <a:gd name="T145" fmla="*/ 0 h 476"/>
              <a:gd name="T146" fmla="*/ 1537 w 1537"/>
              <a:gd name="T147" fmla="*/ 476 h 47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37" h="476">
                <a:moveTo>
                  <a:pt x="0" y="27"/>
                </a:moveTo>
                <a:lnTo>
                  <a:pt x="18" y="65"/>
                </a:lnTo>
                <a:lnTo>
                  <a:pt x="40" y="70"/>
                </a:lnTo>
                <a:lnTo>
                  <a:pt x="22" y="72"/>
                </a:lnTo>
                <a:lnTo>
                  <a:pt x="9" y="190"/>
                </a:lnTo>
                <a:lnTo>
                  <a:pt x="47" y="235"/>
                </a:lnTo>
                <a:lnTo>
                  <a:pt x="73" y="235"/>
                </a:lnTo>
                <a:lnTo>
                  <a:pt x="62" y="253"/>
                </a:lnTo>
                <a:lnTo>
                  <a:pt x="113" y="302"/>
                </a:lnTo>
                <a:lnTo>
                  <a:pt x="162" y="313"/>
                </a:lnTo>
                <a:lnTo>
                  <a:pt x="203" y="342"/>
                </a:lnTo>
                <a:lnTo>
                  <a:pt x="265" y="339"/>
                </a:lnTo>
                <a:lnTo>
                  <a:pt x="365" y="366"/>
                </a:lnTo>
                <a:lnTo>
                  <a:pt x="488" y="354"/>
                </a:lnTo>
                <a:lnTo>
                  <a:pt x="561" y="405"/>
                </a:lnTo>
                <a:lnTo>
                  <a:pt x="616" y="391"/>
                </a:lnTo>
                <a:lnTo>
                  <a:pt x="683" y="453"/>
                </a:lnTo>
                <a:lnTo>
                  <a:pt x="734" y="463"/>
                </a:lnTo>
                <a:lnTo>
                  <a:pt x="729" y="430"/>
                </a:lnTo>
                <a:lnTo>
                  <a:pt x="784" y="409"/>
                </a:lnTo>
                <a:lnTo>
                  <a:pt x="789" y="392"/>
                </a:lnTo>
                <a:lnTo>
                  <a:pt x="872" y="391"/>
                </a:lnTo>
                <a:lnTo>
                  <a:pt x="939" y="405"/>
                </a:lnTo>
                <a:lnTo>
                  <a:pt x="941" y="384"/>
                </a:lnTo>
                <a:lnTo>
                  <a:pt x="914" y="382"/>
                </a:lnTo>
                <a:lnTo>
                  <a:pt x="970" y="381"/>
                </a:lnTo>
                <a:lnTo>
                  <a:pt x="976" y="371"/>
                </a:lnTo>
                <a:lnTo>
                  <a:pt x="979" y="383"/>
                </a:lnTo>
                <a:lnTo>
                  <a:pt x="1087" y="388"/>
                </a:lnTo>
                <a:lnTo>
                  <a:pt x="1116" y="404"/>
                </a:lnTo>
                <a:lnTo>
                  <a:pt x="1120" y="435"/>
                </a:lnTo>
                <a:lnTo>
                  <a:pt x="1155" y="476"/>
                </a:lnTo>
                <a:lnTo>
                  <a:pt x="1177" y="474"/>
                </a:lnTo>
                <a:lnTo>
                  <a:pt x="1186" y="444"/>
                </a:lnTo>
                <a:lnTo>
                  <a:pt x="1149" y="371"/>
                </a:lnTo>
                <a:lnTo>
                  <a:pt x="1171" y="341"/>
                </a:lnTo>
                <a:lnTo>
                  <a:pt x="1307" y="283"/>
                </a:lnTo>
                <a:lnTo>
                  <a:pt x="1281" y="276"/>
                </a:lnTo>
                <a:lnTo>
                  <a:pt x="1305" y="274"/>
                </a:lnTo>
                <a:lnTo>
                  <a:pt x="1285" y="255"/>
                </a:lnTo>
                <a:lnTo>
                  <a:pt x="1290" y="238"/>
                </a:lnTo>
                <a:lnTo>
                  <a:pt x="1263" y="225"/>
                </a:lnTo>
                <a:lnTo>
                  <a:pt x="1290" y="234"/>
                </a:lnTo>
                <a:lnTo>
                  <a:pt x="1281" y="212"/>
                </a:lnTo>
                <a:lnTo>
                  <a:pt x="1301" y="206"/>
                </a:lnTo>
                <a:lnTo>
                  <a:pt x="1305" y="253"/>
                </a:lnTo>
                <a:lnTo>
                  <a:pt x="1327" y="226"/>
                </a:lnTo>
                <a:lnTo>
                  <a:pt x="1312" y="204"/>
                </a:lnTo>
                <a:lnTo>
                  <a:pt x="1327" y="217"/>
                </a:lnTo>
                <a:lnTo>
                  <a:pt x="1354" y="179"/>
                </a:lnTo>
                <a:lnTo>
                  <a:pt x="1462" y="162"/>
                </a:lnTo>
                <a:lnTo>
                  <a:pt x="1434" y="151"/>
                </a:lnTo>
                <a:lnTo>
                  <a:pt x="1455" y="122"/>
                </a:lnTo>
                <a:lnTo>
                  <a:pt x="1535" y="101"/>
                </a:lnTo>
                <a:lnTo>
                  <a:pt x="1537" y="91"/>
                </a:lnTo>
                <a:lnTo>
                  <a:pt x="1518" y="80"/>
                </a:lnTo>
                <a:lnTo>
                  <a:pt x="1518" y="54"/>
                </a:lnTo>
                <a:lnTo>
                  <a:pt x="1475" y="44"/>
                </a:lnTo>
                <a:lnTo>
                  <a:pt x="1442" y="89"/>
                </a:lnTo>
                <a:lnTo>
                  <a:pt x="1305" y="105"/>
                </a:lnTo>
                <a:lnTo>
                  <a:pt x="1296" y="125"/>
                </a:lnTo>
                <a:lnTo>
                  <a:pt x="1217" y="133"/>
                </a:lnTo>
                <a:lnTo>
                  <a:pt x="1222" y="139"/>
                </a:lnTo>
                <a:lnTo>
                  <a:pt x="1144" y="167"/>
                </a:lnTo>
                <a:lnTo>
                  <a:pt x="1109" y="167"/>
                </a:lnTo>
                <a:lnTo>
                  <a:pt x="1107" y="157"/>
                </a:lnTo>
                <a:lnTo>
                  <a:pt x="1115" y="149"/>
                </a:lnTo>
                <a:lnTo>
                  <a:pt x="1122" y="143"/>
                </a:lnTo>
                <a:lnTo>
                  <a:pt x="1126" y="135"/>
                </a:lnTo>
                <a:lnTo>
                  <a:pt x="1115" y="114"/>
                </a:lnTo>
                <a:lnTo>
                  <a:pt x="1087" y="122"/>
                </a:lnTo>
                <a:lnTo>
                  <a:pt x="1096" y="90"/>
                </a:lnTo>
                <a:lnTo>
                  <a:pt x="1056" y="80"/>
                </a:lnTo>
                <a:lnTo>
                  <a:pt x="1025" y="101"/>
                </a:lnTo>
                <a:lnTo>
                  <a:pt x="1012" y="160"/>
                </a:lnTo>
                <a:lnTo>
                  <a:pt x="989" y="160"/>
                </a:lnTo>
                <a:lnTo>
                  <a:pt x="981" y="133"/>
                </a:lnTo>
                <a:lnTo>
                  <a:pt x="999" y="91"/>
                </a:lnTo>
                <a:lnTo>
                  <a:pt x="981" y="98"/>
                </a:lnTo>
                <a:lnTo>
                  <a:pt x="1014" y="76"/>
                </a:lnTo>
                <a:lnTo>
                  <a:pt x="1087" y="75"/>
                </a:lnTo>
                <a:lnTo>
                  <a:pt x="1073" y="64"/>
                </a:lnTo>
                <a:lnTo>
                  <a:pt x="1069" y="64"/>
                </a:lnTo>
                <a:lnTo>
                  <a:pt x="965" y="57"/>
                </a:lnTo>
                <a:lnTo>
                  <a:pt x="981" y="43"/>
                </a:lnTo>
                <a:lnTo>
                  <a:pt x="919" y="62"/>
                </a:lnTo>
                <a:lnTo>
                  <a:pt x="870" y="62"/>
                </a:lnTo>
                <a:lnTo>
                  <a:pt x="930" y="32"/>
                </a:lnTo>
                <a:lnTo>
                  <a:pt x="802" y="16"/>
                </a:lnTo>
                <a:lnTo>
                  <a:pt x="786" y="0"/>
                </a:lnTo>
                <a:lnTo>
                  <a:pt x="784" y="11"/>
                </a:lnTo>
                <a:lnTo>
                  <a:pt x="51" y="11"/>
                </a:lnTo>
                <a:lnTo>
                  <a:pt x="64" y="29"/>
                </a:lnTo>
                <a:lnTo>
                  <a:pt x="47" y="44"/>
                </a:lnTo>
                <a:lnTo>
                  <a:pt x="53" y="28"/>
                </a:lnTo>
                <a:lnTo>
                  <a:pt x="0" y="2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" name="Group 55"/>
          <p:cNvGrpSpPr>
            <a:grpSpLocks/>
          </p:cNvGrpSpPr>
          <p:nvPr/>
        </p:nvGrpSpPr>
        <p:grpSpPr bwMode="auto">
          <a:xfrm>
            <a:off x="2581275" y="4259263"/>
            <a:ext cx="1165225" cy="1998662"/>
            <a:chOff x="1530" y="2376"/>
            <a:chExt cx="679" cy="1259"/>
          </a:xfrm>
          <a:solidFill>
            <a:schemeClr val="bg1">
              <a:lumMod val="65000"/>
            </a:schemeClr>
          </a:solidFill>
        </p:grpSpPr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1694" y="2957"/>
              <a:ext cx="263" cy="598"/>
            </a:xfrm>
            <a:custGeom>
              <a:avLst/>
              <a:gdLst>
                <a:gd name="T0" fmla="*/ 0 w 526"/>
                <a:gd name="T1" fmla="*/ 554 h 598"/>
                <a:gd name="T2" fmla="*/ 1 w 526"/>
                <a:gd name="T3" fmla="*/ 566 h 598"/>
                <a:gd name="T4" fmla="*/ 1 w 526"/>
                <a:gd name="T5" fmla="*/ 562 h 598"/>
                <a:gd name="T6" fmla="*/ 1 w 526"/>
                <a:gd name="T7" fmla="*/ 592 h 598"/>
                <a:gd name="T8" fmla="*/ 1 w 526"/>
                <a:gd name="T9" fmla="*/ 598 h 598"/>
                <a:gd name="T10" fmla="*/ 1 w 526"/>
                <a:gd name="T11" fmla="*/ 583 h 598"/>
                <a:gd name="T12" fmla="*/ 1 w 526"/>
                <a:gd name="T13" fmla="*/ 543 h 598"/>
                <a:gd name="T14" fmla="*/ 1 w 526"/>
                <a:gd name="T15" fmla="*/ 550 h 598"/>
                <a:gd name="T16" fmla="*/ 1 w 526"/>
                <a:gd name="T17" fmla="*/ 493 h 598"/>
                <a:gd name="T18" fmla="*/ 1 w 526"/>
                <a:gd name="T19" fmla="*/ 462 h 598"/>
                <a:gd name="T20" fmla="*/ 1 w 526"/>
                <a:gd name="T21" fmla="*/ 442 h 598"/>
                <a:gd name="T22" fmla="*/ 1 w 526"/>
                <a:gd name="T23" fmla="*/ 412 h 598"/>
                <a:gd name="T24" fmla="*/ 1 w 526"/>
                <a:gd name="T25" fmla="*/ 399 h 598"/>
                <a:gd name="T26" fmla="*/ 1 w 526"/>
                <a:gd name="T27" fmla="*/ 394 h 598"/>
                <a:gd name="T28" fmla="*/ 1 w 526"/>
                <a:gd name="T29" fmla="*/ 394 h 598"/>
                <a:gd name="T30" fmla="*/ 1 w 526"/>
                <a:gd name="T31" fmla="*/ 379 h 598"/>
                <a:gd name="T32" fmla="*/ 1 w 526"/>
                <a:gd name="T33" fmla="*/ 390 h 598"/>
                <a:gd name="T34" fmla="*/ 1 w 526"/>
                <a:gd name="T35" fmla="*/ 379 h 598"/>
                <a:gd name="T36" fmla="*/ 1 w 526"/>
                <a:gd name="T37" fmla="*/ 357 h 598"/>
                <a:gd name="T38" fmla="*/ 1 w 526"/>
                <a:gd name="T39" fmla="*/ 359 h 598"/>
                <a:gd name="T40" fmla="*/ 1 w 526"/>
                <a:gd name="T41" fmla="*/ 315 h 598"/>
                <a:gd name="T42" fmla="*/ 1 w 526"/>
                <a:gd name="T43" fmla="*/ 308 h 598"/>
                <a:gd name="T44" fmla="*/ 1 w 526"/>
                <a:gd name="T45" fmla="*/ 277 h 598"/>
                <a:gd name="T46" fmla="*/ 1 w 526"/>
                <a:gd name="T47" fmla="*/ 222 h 598"/>
                <a:gd name="T48" fmla="*/ 1 w 526"/>
                <a:gd name="T49" fmla="*/ 152 h 598"/>
                <a:gd name="T50" fmla="*/ 1 w 526"/>
                <a:gd name="T51" fmla="*/ 94 h 598"/>
                <a:gd name="T52" fmla="*/ 1 w 526"/>
                <a:gd name="T53" fmla="*/ 68 h 598"/>
                <a:gd name="T54" fmla="*/ 1 w 526"/>
                <a:gd name="T55" fmla="*/ 68 h 598"/>
                <a:gd name="T56" fmla="*/ 1 w 526"/>
                <a:gd name="T57" fmla="*/ 100 h 598"/>
                <a:gd name="T58" fmla="*/ 1 w 526"/>
                <a:gd name="T59" fmla="*/ 97 h 598"/>
                <a:gd name="T60" fmla="*/ 1 w 526"/>
                <a:gd name="T61" fmla="*/ 63 h 598"/>
                <a:gd name="T62" fmla="*/ 1 w 526"/>
                <a:gd name="T63" fmla="*/ 9 h 598"/>
                <a:gd name="T64" fmla="*/ 1 w 526"/>
                <a:gd name="T65" fmla="*/ 4 h 598"/>
                <a:gd name="T66" fmla="*/ 1 w 526"/>
                <a:gd name="T67" fmla="*/ 16 h 598"/>
                <a:gd name="T68" fmla="*/ 1 w 526"/>
                <a:gd name="T69" fmla="*/ 0 h 598"/>
                <a:gd name="T70" fmla="*/ 1 w 526"/>
                <a:gd name="T71" fmla="*/ 19 h 598"/>
                <a:gd name="T72" fmla="*/ 1 w 526"/>
                <a:gd name="T73" fmla="*/ 40 h 598"/>
                <a:gd name="T74" fmla="*/ 1 w 526"/>
                <a:gd name="T75" fmla="*/ 49 h 598"/>
                <a:gd name="T76" fmla="*/ 1 w 526"/>
                <a:gd name="T77" fmla="*/ 90 h 598"/>
                <a:gd name="T78" fmla="*/ 1 w 526"/>
                <a:gd name="T79" fmla="*/ 114 h 598"/>
                <a:gd name="T80" fmla="*/ 1 w 526"/>
                <a:gd name="T81" fmla="*/ 172 h 598"/>
                <a:gd name="T82" fmla="*/ 1 w 526"/>
                <a:gd name="T83" fmla="*/ 227 h 598"/>
                <a:gd name="T84" fmla="*/ 1 w 526"/>
                <a:gd name="T85" fmla="*/ 273 h 598"/>
                <a:gd name="T86" fmla="*/ 1 w 526"/>
                <a:gd name="T87" fmla="*/ 391 h 598"/>
                <a:gd name="T88" fmla="*/ 1 w 526"/>
                <a:gd name="T89" fmla="*/ 434 h 598"/>
                <a:gd name="T90" fmla="*/ 1 w 526"/>
                <a:gd name="T91" fmla="*/ 436 h 598"/>
                <a:gd name="T92" fmla="*/ 1 w 526"/>
                <a:gd name="T93" fmla="*/ 475 h 598"/>
                <a:gd name="T94" fmla="*/ 0 w 526"/>
                <a:gd name="T95" fmla="*/ 554 h 5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26"/>
                <a:gd name="T145" fmla="*/ 0 h 598"/>
                <a:gd name="T146" fmla="*/ 526 w 526"/>
                <a:gd name="T147" fmla="*/ 598 h 5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26" h="598">
                  <a:moveTo>
                    <a:pt x="0" y="554"/>
                  </a:moveTo>
                  <a:lnTo>
                    <a:pt x="5" y="566"/>
                  </a:lnTo>
                  <a:lnTo>
                    <a:pt x="27" y="562"/>
                  </a:lnTo>
                  <a:lnTo>
                    <a:pt x="36" y="592"/>
                  </a:lnTo>
                  <a:lnTo>
                    <a:pt x="133" y="598"/>
                  </a:lnTo>
                  <a:lnTo>
                    <a:pt x="108" y="583"/>
                  </a:lnTo>
                  <a:lnTo>
                    <a:pt x="126" y="543"/>
                  </a:lnTo>
                  <a:lnTo>
                    <a:pt x="146" y="550"/>
                  </a:lnTo>
                  <a:lnTo>
                    <a:pt x="206" y="493"/>
                  </a:lnTo>
                  <a:lnTo>
                    <a:pt x="157" y="462"/>
                  </a:lnTo>
                  <a:lnTo>
                    <a:pt x="210" y="442"/>
                  </a:lnTo>
                  <a:lnTo>
                    <a:pt x="219" y="412"/>
                  </a:lnTo>
                  <a:lnTo>
                    <a:pt x="243" y="399"/>
                  </a:lnTo>
                  <a:lnTo>
                    <a:pt x="221" y="394"/>
                  </a:lnTo>
                  <a:lnTo>
                    <a:pt x="263" y="394"/>
                  </a:lnTo>
                  <a:lnTo>
                    <a:pt x="257" y="379"/>
                  </a:lnTo>
                  <a:lnTo>
                    <a:pt x="239" y="390"/>
                  </a:lnTo>
                  <a:lnTo>
                    <a:pt x="221" y="379"/>
                  </a:lnTo>
                  <a:lnTo>
                    <a:pt x="219" y="357"/>
                  </a:lnTo>
                  <a:lnTo>
                    <a:pt x="290" y="359"/>
                  </a:lnTo>
                  <a:lnTo>
                    <a:pt x="298" y="315"/>
                  </a:lnTo>
                  <a:lnTo>
                    <a:pt x="411" y="308"/>
                  </a:lnTo>
                  <a:lnTo>
                    <a:pt x="444" y="277"/>
                  </a:lnTo>
                  <a:lnTo>
                    <a:pt x="400" y="222"/>
                  </a:lnTo>
                  <a:lnTo>
                    <a:pt x="422" y="152"/>
                  </a:lnTo>
                  <a:lnTo>
                    <a:pt x="526" y="94"/>
                  </a:lnTo>
                  <a:lnTo>
                    <a:pt x="522" y="68"/>
                  </a:lnTo>
                  <a:lnTo>
                    <a:pt x="501" y="68"/>
                  </a:lnTo>
                  <a:lnTo>
                    <a:pt x="475" y="100"/>
                  </a:lnTo>
                  <a:lnTo>
                    <a:pt x="402" y="97"/>
                  </a:lnTo>
                  <a:lnTo>
                    <a:pt x="416" y="63"/>
                  </a:lnTo>
                  <a:lnTo>
                    <a:pt x="287" y="9"/>
                  </a:lnTo>
                  <a:lnTo>
                    <a:pt x="245" y="4"/>
                  </a:lnTo>
                  <a:lnTo>
                    <a:pt x="243" y="16"/>
                  </a:lnTo>
                  <a:lnTo>
                    <a:pt x="194" y="0"/>
                  </a:lnTo>
                  <a:lnTo>
                    <a:pt x="162" y="19"/>
                  </a:lnTo>
                  <a:lnTo>
                    <a:pt x="161" y="40"/>
                  </a:lnTo>
                  <a:lnTo>
                    <a:pt x="133" y="49"/>
                  </a:lnTo>
                  <a:lnTo>
                    <a:pt x="133" y="90"/>
                  </a:lnTo>
                  <a:lnTo>
                    <a:pt x="102" y="114"/>
                  </a:lnTo>
                  <a:lnTo>
                    <a:pt x="77" y="172"/>
                  </a:lnTo>
                  <a:lnTo>
                    <a:pt x="95" y="227"/>
                  </a:lnTo>
                  <a:lnTo>
                    <a:pt x="62" y="273"/>
                  </a:lnTo>
                  <a:lnTo>
                    <a:pt x="36" y="391"/>
                  </a:lnTo>
                  <a:lnTo>
                    <a:pt x="55" y="434"/>
                  </a:lnTo>
                  <a:lnTo>
                    <a:pt x="38" y="436"/>
                  </a:lnTo>
                  <a:lnTo>
                    <a:pt x="47" y="475"/>
                  </a:lnTo>
                  <a:lnTo>
                    <a:pt x="0" y="554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1757" y="3564"/>
              <a:ext cx="47" cy="53"/>
            </a:xfrm>
            <a:custGeom>
              <a:avLst/>
              <a:gdLst>
                <a:gd name="T0" fmla="*/ 0 w 93"/>
                <a:gd name="T1" fmla="*/ 0 h 53"/>
                <a:gd name="T2" fmla="*/ 1 w 93"/>
                <a:gd name="T3" fmla="*/ 53 h 53"/>
                <a:gd name="T4" fmla="*/ 1 w 93"/>
                <a:gd name="T5" fmla="*/ 47 h 53"/>
                <a:gd name="T6" fmla="*/ 1 w 93"/>
                <a:gd name="T7" fmla="*/ 26 h 53"/>
                <a:gd name="T8" fmla="*/ 0 w 93"/>
                <a:gd name="T9" fmla="*/ 0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53"/>
                <a:gd name="T17" fmla="*/ 93 w 93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53">
                  <a:moveTo>
                    <a:pt x="0" y="0"/>
                  </a:moveTo>
                  <a:lnTo>
                    <a:pt x="2" y="53"/>
                  </a:lnTo>
                  <a:lnTo>
                    <a:pt x="93" y="47"/>
                  </a:lnTo>
                  <a:lnTo>
                    <a:pt x="22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1744" y="2746"/>
              <a:ext cx="159" cy="230"/>
            </a:xfrm>
            <a:custGeom>
              <a:avLst/>
              <a:gdLst>
                <a:gd name="T0" fmla="*/ 0 w 318"/>
                <a:gd name="T1" fmla="*/ 23 h 230"/>
                <a:gd name="T2" fmla="*/ 1 w 318"/>
                <a:gd name="T3" fmla="*/ 48 h 230"/>
                <a:gd name="T4" fmla="*/ 1 w 318"/>
                <a:gd name="T5" fmla="*/ 100 h 230"/>
                <a:gd name="T6" fmla="*/ 1 w 318"/>
                <a:gd name="T7" fmla="*/ 106 h 230"/>
                <a:gd name="T8" fmla="*/ 1 w 318"/>
                <a:gd name="T9" fmla="*/ 113 h 230"/>
                <a:gd name="T10" fmla="*/ 1 w 318"/>
                <a:gd name="T11" fmla="*/ 135 h 230"/>
                <a:gd name="T12" fmla="*/ 1 w 318"/>
                <a:gd name="T13" fmla="*/ 165 h 230"/>
                <a:gd name="T14" fmla="*/ 1 w 318"/>
                <a:gd name="T15" fmla="*/ 228 h 230"/>
                <a:gd name="T16" fmla="*/ 1 w 318"/>
                <a:gd name="T17" fmla="*/ 230 h 230"/>
                <a:gd name="T18" fmla="*/ 1 w 318"/>
                <a:gd name="T19" fmla="*/ 211 h 230"/>
                <a:gd name="T20" fmla="*/ 1 w 318"/>
                <a:gd name="T21" fmla="*/ 227 h 230"/>
                <a:gd name="T22" fmla="*/ 1 w 318"/>
                <a:gd name="T23" fmla="*/ 215 h 230"/>
                <a:gd name="T24" fmla="*/ 1 w 318"/>
                <a:gd name="T25" fmla="*/ 220 h 230"/>
                <a:gd name="T26" fmla="*/ 1 w 318"/>
                <a:gd name="T27" fmla="*/ 175 h 230"/>
                <a:gd name="T28" fmla="*/ 1 w 318"/>
                <a:gd name="T29" fmla="*/ 165 h 230"/>
                <a:gd name="T30" fmla="*/ 1 w 318"/>
                <a:gd name="T31" fmla="*/ 180 h 230"/>
                <a:gd name="T32" fmla="*/ 1 w 318"/>
                <a:gd name="T33" fmla="*/ 145 h 230"/>
                <a:gd name="T34" fmla="*/ 1 w 318"/>
                <a:gd name="T35" fmla="*/ 116 h 230"/>
                <a:gd name="T36" fmla="*/ 1 w 318"/>
                <a:gd name="T37" fmla="*/ 114 h 230"/>
                <a:gd name="T38" fmla="*/ 1 w 318"/>
                <a:gd name="T39" fmla="*/ 69 h 230"/>
                <a:gd name="T40" fmla="*/ 1 w 318"/>
                <a:gd name="T41" fmla="*/ 38 h 230"/>
                <a:gd name="T42" fmla="*/ 1 w 318"/>
                <a:gd name="T43" fmla="*/ 0 h 230"/>
                <a:gd name="T44" fmla="*/ 1 w 318"/>
                <a:gd name="T45" fmla="*/ 24 h 230"/>
                <a:gd name="T46" fmla="*/ 0 w 318"/>
                <a:gd name="T47" fmla="*/ 23 h 2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8"/>
                <a:gd name="T73" fmla="*/ 0 h 230"/>
                <a:gd name="T74" fmla="*/ 318 w 318"/>
                <a:gd name="T75" fmla="*/ 230 h 2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8" h="230">
                  <a:moveTo>
                    <a:pt x="0" y="23"/>
                  </a:moveTo>
                  <a:lnTo>
                    <a:pt x="24" y="48"/>
                  </a:lnTo>
                  <a:lnTo>
                    <a:pt x="8" y="100"/>
                  </a:lnTo>
                  <a:lnTo>
                    <a:pt x="24" y="106"/>
                  </a:lnTo>
                  <a:lnTo>
                    <a:pt x="15" y="113"/>
                  </a:lnTo>
                  <a:lnTo>
                    <a:pt x="2" y="135"/>
                  </a:lnTo>
                  <a:lnTo>
                    <a:pt x="28" y="165"/>
                  </a:lnTo>
                  <a:lnTo>
                    <a:pt x="46" y="228"/>
                  </a:lnTo>
                  <a:lnTo>
                    <a:pt x="62" y="230"/>
                  </a:lnTo>
                  <a:lnTo>
                    <a:pt x="94" y="211"/>
                  </a:lnTo>
                  <a:lnTo>
                    <a:pt x="143" y="227"/>
                  </a:lnTo>
                  <a:lnTo>
                    <a:pt x="145" y="215"/>
                  </a:lnTo>
                  <a:lnTo>
                    <a:pt x="187" y="220"/>
                  </a:lnTo>
                  <a:lnTo>
                    <a:pt x="205" y="175"/>
                  </a:lnTo>
                  <a:lnTo>
                    <a:pt x="282" y="165"/>
                  </a:lnTo>
                  <a:lnTo>
                    <a:pt x="309" y="180"/>
                  </a:lnTo>
                  <a:lnTo>
                    <a:pt x="318" y="145"/>
                  </a:lnTo>
                  <a:lnTo>
                    <a:pt x="302" y="116"/>
                  </a:lnTo>
                  <a:lnTo>
                    <a:pt x="256" y="114"/>
                  </a:lnTo>
                  <a:lnTo>
                    <a:pt x="236" y="69"/>
                  </a:lnTo>
                  <a:lnTo>
                    <a:pt x="119" y="38"/>
                  </a:lnTo>
                  <a:lnTo>
                    <a:pt x="112" y="0"/>
                  </a:lnTo>
                  <a:lnTo>
                    <a:pt x="33" y="24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1688" y="2497"/>
              <a:ext cx="521" cy="677"/>
            </a:xfrm>
            <a:custGeom>
              <a:avLst/>
              <a:gdLst>
                <a:gd name="T0" fmla="*/ 1 w 1042"/>
                <a:gd name="T1" fmla="*/ 246 h 677"/>
                <a:gd name="T2" fmla="*/ 1 w 1042"/>
                <a:gd name="T3" fmla="*/ 244 h 677"/>
                <a:gd name="T4" fmla="*/ 1 w 1042"/>
                <a:gd name="T5" fmla="*/ 272 h 677"/>
                <a:gd name="T6" fmla="*/ 1 w 1042"/>
                <a:gd name="T7" fmla="*/ 249 h 677"/>
                <a:gd name="T8" fmla="*/ 1 w 1042"/>
                <a:gd name="T9" fmla="*/ 318 h 677"/>
                <a:gd name="T10" fmla="*/ 1 w 1042"/>
                <a:gd name="T11" fmla="*/ 365 h 677"/>
                <a:gd name="T12" fmla="*/ 1 w 1042"/>
                <a:gd name="T13" fmla="*/ 429 h 677"/>
                <a:gd name="T14" fmla="*/ 1 w 1042"/>
                <a:gd name="T15" fmla="*/ 470 h 677"/>
                <a:gd name="T16" fmla="*/ 1 w 1042"/>
                <a:gd name="T17" fmla="*/ 498 h 677"/>
                <a:gd name="T18" fmla="*/ 1 w 1042"/>
                <a:gd name="T19" fmla="*/ 528 h 677"/>
                <a:gd name="T20" fmla="*/ 1 w 1042"/>
                <a:gd name="T21" fmla="*/ 612 h 677"/>
                <a:gd name="T22" fmla="*/ 1 w 1042"/>
                <a:gd name="T23" fmla="*/ 644 h 677"/>
                <a:gd name="T24" fmla="*/ 1 w 1042"/>
                <a:gd name="T25" fmla="*/ 677 h 677"/>
                <a:gd name="T26" fmla="*/ 1 w 1042"/>
                <a:gd name="T27" fmla="*/ 525 h 677"/>
                <a:gd name="T28" fmla="*/ 1 w 1042"/>
                <a:gd name="T29" fmla="*/ 479 h 677"/>
                <a:gd name="T30" fmla="*/ 1 w 1042"/>
                <a:gd name="T31" fmla="*/ 386 h 677"/>
                <a:gd name="T32" fmla="*/ 1 w 1042"/>
                <a:gd name="T33" fmla="*/ 239 h 677"/>
                <a:gd name="T34" fmla="*/ 1 w 1042"/>
                <a:gd name="T35" fmla="*/ 176 h 677"/>
                <a:gd name="T36" fmla="*/ 1 w 1042"/>
                <a:gd name="T37" fmla="*/ 138 h 677"/>
                <a:gd name="T38" fmla="*/ 1 w 1042"/>
                <a:gd name="T39" fmla="*/ 113 h 677"/>
                <a:gd name="T40" fmla="*/ 1 w 1042"/>
                <a:gd name="T41" fmla="*/ 99 h 677"/>
                <a:gd name="T42" fmla="*/ 1 w 1042"/>
                <a:gd name="T43" fmla="*/ 117 h 677"/>
                <a:gd name="T44" fmla="*/ 1 w 1042"/>
                <a:gd name="T45" fmla="*/ 116 h 677"/>
                <a:gd name="T46" fmla="*/ 1 w 1042"/>
                <a:gd name="T47" fmla="*/ 60 h 677"/>
                <a:gd name="T48" fmla="*/ 1 w 1042"/>
                <a:gd name="T49" fmla="*/ 51 h 677"/>
                <a:gd name="T50" fmla="*/ 1 w 1042"/>
                <a:gd name="T51" fmla="*/ 55 h 677"/>
                <a:gd name="T52" fmla="*/ 1 w 1042"/>
                <a:gd name="T53" fmla="*/ 44 h 677"/>
                <a:gd name="T54" fmla="*/ 1 w 1042"/>
                <a:gd name="T55" fmla="*/ 0 h 677"/>
                <a:gd name="T56" fmla="*/ 1 w 1042"/>
                <a:gd name="T57" fmla="*/ 14 h 677"/>
                <a:gd name="T58" fmla="*/ 1 w 1042"/>
                <a:gd name="T59" fmla="*/ 50 h 677"/>
                <a:gd name="T60" fmla="*/ 1 w 1042"/>
                <a:gd name="T61" fmla="*/ 65 h 677"/>
                <a:gd name="T62" fmla="*/ 1 w 1042"/>
                <a:gd name="T63" fmla="*/ 59 h 677"/>
                <a:gd name="T64" fmla="*/ 1 w 1042"/>
                <a:gd name="T65" fmla="*/ 78 h 677"/>
                <a:gd name="T66" fmla="*/ 1 w 1042"/>
                <a:gd name="T67" fmla="*/ 157 h 677"/>
                <a:gd name="T68" fmla="*/ 0 w 1042"/>
                <a:gd name="T69" fmla="*/ 214 h 67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42"/>
                <a:gd name="T106" fmla="*/ 0 h 677"/>
                <a:gd name="T107" fmla="*/ 1042 w 1042"/>
                <a:gd name="T108" fmla="*/ 677 h 67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42" h="677">
                  <a:moveTo>
                    <a:pt x="0" y="214"/>
                  </a:moveTo>
                  <a:lnTo>
                    <a:pt x="22" y="246"/>
                  </a:lnTo>
                  <a:lnTo>
                    <a:pt x="58" y="256"/>
                  </a:lnTo>
                  <a:lnTo>
                    <a:pt x="88" y="244"/>
                  </a:lnTo>
                  <a:lnTo>
                    <a:pt x="88" y="272"/>
                  </a:lnTo>
                  <a:lnTo>
                    <a:pt x="111" y="272"/>
                  </a:lnTo>
                  <a:lnTo>
                    <a:pt x="144" y="273"/>
                  </a:lnTo>
                  <a:lnTo>
                    <a:pt x="223" y="249"/>
                  </a:lnTo>
                  <a:lnTo>
                    <a:pt x="230" y="287"/>
                  </a:lnTo>
                  <a:lnTo>
                    <a:pt x="347" y="318"/>
                  </a:lnTo>
                  <a:lnTo>
                    <a:pt x="367" y="363"/>
                  </a:lnTo>
                  <a:lnTo>
                    <a:pt x="413" y="365"/>
                  </a:lnTo>
                  <a:lnTo>
                    <a:pt x="429" y="394"/>
                  </a:lnTo>
                  <a:lnTo>
                    <a:pt x="420" y="429"/>
                  </a:lnTo>
                  <a:lnTo>
                    <a:pt x="427" y="464"/>
                  </a:lnTo>
                  <a:lnTo>
                    <a:pt x="482" y="470"/>
                  </a:lnTo>
                  <a:lnTo>
                    <a:pt x="488" y="495"/>
                  </a:lnTo>
                  <a:lnTo>
                    <a:pt x="517" y="498"/>
                  </a:lnTo>
                  <a:lnTo>
                    <a:pt x="512" y="528"/>
                  </a:lnTo>
                  <a:lnTo>
                    <a:pt x="533" y="528"/>
                  </a:lnTo>
                  <a:lnTo>
                    <a:pt x="537" y="554"/>
                  </a:lnTo>
                  <a:lnTo>
                    <a:pt x="433" y="612"/>
                  </a:lnTo>
                  <a:lnTo>
                    <a:pt x="453" y="609"/>
                  </a:lnTo>
                  <a:lnTo>
                    <a:pt x="533" y="644"/>
                  </a:lnTo>
                  <a:lnTo>
                    <a:pt x="550" y="659"/>
                  </a:lnTo>
                  <a:lnTo>
                    <a:pt x="543" y="677"/>
                  </a:lnTo>
                  <a:lnTo>
                    <a:pt x="671" y="576"/>
                  </a:lnTo>
                  <a:lnTo>
                    <a:pt x="678" y="525"/>
                  </a:lnTo>
                  <a:lnTo>
                    <a:pt x="780" y="479"/>
                  </a:lnTo>
                  <a:lnTo>
                    <a:pt x="844" y="479"/>
                  </a:lnTo>
                  <a:lnTo>
                    <a:pt x="870" y="463"/>
                  </a:lnTo>
                  <a:lnTo>
                    <a:pt x="923" y="386"/>
                  </a:lnTo>
                  <a:lnTo>
                    <a:pt x="928" y="311"/>
                  </a:lnTo>
                  <a:lnTo>
                    <a:pt x="1031" y="239"/>
                  </a:lnTo>
                  <a:lnTo>
                    <a:pt x="1042" y="207"/>
                  </a:lnTo>
                  <a:lnTo>
                    <a:pt x="1025" y="176"/>
                  </a:lnTo>
                  <a:lnTo>
                    <a:pt x="983" y="172"/>
                  </a:lnTo>
                  <a:lnTo>
                    <a:pt x="915" y="138"/>
                  </a:lnTo>
                  <a:lnTo>
                    <a:pt x="786" y="131"/>
                  </a:lnTo>
                  <a:lnTo>
                    <a:pt x="773" y="113"/>
                  </a:lnTo>
                  <a:lnTo>
                    <a:pt x="714" y="98"/>
                  </a:lnTo>
                  <a:lnTo>
                    <a:pt x="689" y="99"/>
                  </a:lnTo>
                  <a:lnTo>
                    <a:pt x="654" y="128"/>
                  </a:lnTo>
                  <a:lnTo>
                    <a:pt x="652" y="117"/>
                  </a:lnTo>
                  <a:lnTo>
                    <a:pt x="597" y="122"/>
                  </a:lnTo>
                  <a:lnTo>
                    <a:pt x="621" y="116"/>
                  </a:lnTo>
                  <a:lnTo>
                    <a:pt x="597" y="93"/>
                  </a:lnTo>
                  <a:lnTo>
                    <a:pt x="639" y="60"/>
                  </a:lnTo>
                  <a:lnTo>
                    <a:pt x="596" y="19"/>
                  </a:lnTo>
                  <a:lnTo>
                    <a:pt x="555" y="51"/>
                  </a:lnTo>
                  <a:lnTo>
                    <a:pt x="519" y="50"/>
                  </a:lnTo>
                  <a:lnTo>
                    <a:pt x="462" y="55"/>
                  </a:lnTo>
                  <a:lnTo>
                    <a:pt x="387" y="62"/>
                  </a:lnTo>
                  <a:lnTo>
                    <a:pt x="373" y="44"/>
                  </a:lnTo>
                  <a:lnTo>
                    <a:pt x="378" y="12"/>
                  </a:lnTo>
                  <a:lnTo>
                    <a:pt x="354" y="0"/>
                  </a:lnTo>
                  <a:lnTo>
                    <a:pt x="287" y="21"/>
                  </a:lnTo>
                  <a:lnTo>
                    <a:pt x="241" y="14"/>
                  </a:lnTo>
                  <a:lnTo>
                    <a:pt x="254" y="46"/>
                  </a:lnTo>
                  <a:lnTo>
                    <a:pt x="279" y="50"/>
                  </a:lnTo>
                  <a:lnTo>
                    <a:pt x="217" y="73"/>
                  </a:lnTo>
                  <a:lnTo>
                    <a:pt x="184" y="65"/>
                  </a:lnTo>
                  <a:lnTo>
                    <a:pt x="170" y="53"/>
                  </a:lnTo>
                  <a:lnTo>
                    <a:pt x="108" y="59"/>
                  </a:lnTo>
                  <a:lnTo>
                    <a:pt x="126" y="77"/>
                  </a:lnTo>
                  <a:lnTo>
                    <a:pt x="102" y="78"/>
                  </a:lnTo>
                  <a:lnTo>
                    <a:pt x="115" y="108"/>
                  </a:lnTo>
                  <a:lnTo>
                    <a:pt x="104" y="157"/>
                  </a:lnTo>
                  <a:lnTo>
                    <a:pt x="36" y="175"/>
                  </a:lnTo>
                  <a:lnTo>
                    <a:pt x="0" y="214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1665" y="2881"/>
              <a:ext cx="110" cy="710"/>
            </a:xfrm>
            <a:custGeom>
              <a:avLst/>
              <a:gdLst>
                <a:gd name="T0" fmla="*/ 0 w 221"/>
                <a:gd name="T1" fmla="*/ 555 h 710"/>
                <a:gd name="T2" fmla="*/ 0 w 221"/>
                <a:gd name="T3" fmla="*/ 535 h 710"/>
                <a:gd name="T4" fmla="*/ 0 w 221"/>
                <a:gd name="T5" fmla="*/ 549 h 710"/>
                <a:gd name="T6" fmla="*/ 0 w 221"/>
                <a:gd name="T7" fmla="*/ 512 h 710"/>
                <a:gd name="T8" fmla="*/ 0 w 221"/>
                <a:gd name="T9" fmla="*/ 499 h 710"/>
                <a:gd name="T10" fmla="*/ 0 w 221"/>
                <a:gd name="T11" fmla="*/ 449 h 710"/>
                <a:gd name="T12" fmla="*/ 0 w 221"/>
                <a:gd name="T13" fmla="*/ 445 h 710"/>
                <a:gd name="T14" fmla="*/ 0 w 221"/>
                <a:gd name="T15" fmla="*/ 363 h 710"/>
                <a:gd name="T16" fmla="*/ 0 w 221"/>
                <a:gd name="T17" fmla="*/ 279 h 710"/>
                <a:gd name="T18" fmla="*/ 0 w 221"/>
                <a:gd name="T19" fmla="*/ 207 h 710"/>
                <a:gd name="T20" fmla="*/ 0 w 221"/>
                <a:gd name="T21" fmla="*/ 72 h 710"/>
                <a:gd name="T22" fmla="*/ 0 w 221"/>
                <a:gd name="T23" fmla="*/ 12 h 710"/>
                <a:gd name="T24" fmla="*/ 0 w 221"/>
                <a:gd name="T25" fmla="*/ 0 h 710"/>
                <a:gd name="T26" fmla="*/ 0 w 221"/>
                <a:gd name="T27" fmla="*/ 30 h 710"/>
                <a:gd name="T28" fmla="*/ 0 w 221"/>
                <a:gd name="T29" fmla="*/ 93 h 710"/>
                <a:gd name="T30" fmla="*/ 0 w 221"/>
                <a:gd name="T31" fmla="*/ 95 h 710"/>
                <a:gd name="T32" fmla="*/ 0 w 221"/>
                <a:gd name="T33" fmla="*/ 116 h 710"/>
                <a:gd name="T34" fmla="*/ 0 w 221"/>
                <a:gd name="T35" fmla="*/ 125 h 710"/>
                <a:gd name="T36" fmla="*/ 0 w 221"/>
                <a:gd name="T37" fmla="*/ 166 h 710"/>
                <a:gd name="T38" fmla="*/ 0 w 221"/>
                <a:gd name="T39" fmla="*/ 190 h 710"/>
                <a:gd name="T40" fmla="*/ 0 w 221"/>
                <a:gd name="T41" fmla="*/ 248 h 710"/>
                <a:gd name="T42" fmla="*/ 0 w 221"/>
                <a:gd name="T43" fmla="*/ 303 h 710"/>
                <a:gd name="T44" fmla="*/ 0 w 221"/>
                <a:gd name="T45" fmla="*/ 349 h 710"/>
                <a:gd name="T46" fmla="*/ 0 w 221"/>
                <a:gd name="T47" fmla="*/ 467 h 710"/>
                <a:gd name="T48" fmla="*/ 0 w 221"/>
                <a:gd name="T49" fmla="*/ 510 h 710"/>
                <a:gd name="T50" fmla="*/ 0 w 221"/>
                <a:gd name="T51" fmla="*/ 512 h 710"/>
                <a:gd name="T52" fmla="*/ 0 w 221"/>
                <a:gd name="T53" fmla="*/ 551 h 710"/>
                <a:gd name="T54" fmla="*/ 0 w 221"/>
                <a:gd name="T55" fmla="*/ 630 h 710"/>
                <a:gd name="T56" fmla="*/ 0 w 221"/>
                <a:gd name="T57" fmla="*/ 642 h 710"/>
                <a:gd name="T58" fmla="*/ 0 w 221"/>
                <a:gd name="T59" fmla="*/ 638 h 710"/>
                <a:gd name="T60" fmla="*/ 0 w 221"/>
                <a:gd name="T61" fmla="*/ 668 h 710"/>
                <a:gd name="T62" fmla="*/ 0 w 221"/>
                <a:gd name="T63" fmla="*/ 674 h 710"/>
                <a:gd name="T64" fmla="*/ 0 w 221"/>
                <a:gd name="T65" fmla="*/ 687 h 710"/>
                <a:gd name="T66" fmla="*/ 0 w 221"/>
                <a:gd name="T67" fmla="*/ 710 h 710"/>
                <a:gd name="T68" fmla="*/ 0 w 221"/>
                <a:gd name="T69" fmla="*/ 703 h 710"/>
                <a:gd name="T70" fmla="*/ 0 w 221"/>
                <a:gd name="T71" fmla="*/ 688 h 710"/>
                <a:gd name="T72" fmla="*/ 0 w 221"/>
                <a:gd name="T73" fmla="*/ 682 h 710"/>
                <a:gd name="T74" fmla="*/ 0 w 221"/>
                <a:gd name="T75" fmla="*/ 656 h 710"/>
                <a:gd name="T76" fmla="*/ 0 w 221"/>
                <a:gd name="T77" fmla="*/ 669 h 710"/>
                <a:gd name="T78" fmla="*/ 0 w 221"/>
                <a:gd name="T79" fmla="*/ 646 h 710"/>
                <a:gd name="T80" fmla="*/ 0 w 221"/>
                <a:gd name="T81" fmla="*/ 639 h 710"/>
                <a:gd name="T82" fmla="*/ 0 w 221"/>
                <a:gd name="T83" fmla="*/ 629 h 710"/>
                <a:gd name="T84" fmla="*/ 0 w 221"/>
                <a:gd name="T85" fmla="*/ 616 h 710"/>
                <a:gd name="T86" fmla="*/ 0 w 221"/>
                <a:gd name="T87" fmla="*/ 581 h 710"/>
                <a:gd name="T88" fmla="*/ 0 w 221"/>
                <a:gd name="T89" fmla="*/ 584 h 710"/>
                <a:gd name="T90" fmla="*/ 0 w 221"/>
                <a:gd name="T91" fmla="*/ 567 h 710"/>
                <a:gd name="T92" fmla="*/ 0 w 221"/>
                <a:gd name="T93" fmla="*/ 553 h 710"/>
                <a:gd name="T94" fmla="*/ 0 w 221"/>
                <a:gd name="T95" fmla="*/ 555 h 7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1"/>
                <a:gd name="T145" fmla="*/ 0 h 710"/>
                <a:gd name="T146" fmla="*/ 221 w 221"/>
                <a:gd name="T147" fmla="*/ 710 h 7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1" h="710">
                  <a:moveTo>
                    <a:pt x="0" y="555"/>
                  </a:moveTo>
                  <a:lnTo>
                    <a:pt x="19" y="535"/>
                  </a:lnTo>
                  <a:lnTo>
                    <a:pt x="48" y="549"/>
                  </a:lnTo>
                  <a:lnTo>
                    <a:pt x="77" y="512"/>
                  </a:lnTo>
                  <a:lnTo>
                    <a:pt x="66" y="499"/>
                  </a:lnTo>
                  <a:lnTo>
                    <a:pt x="90" y="449"/>
                  </a:lnTo>
                  <a:lnTo>
                    <a:pt x="48" y="445"/>
                  </a:lnTo>
                  <a:lnTo>
                    <a:pt x="53" y="363"/>
                  </a:lnTo>
                  <a:lnTo>
                    <a:pt x="108" y="279"/>
                  </a:lnTo>
                  <a:lnTo>
                    <a:pt x="108" y="207"/>
                  </a:lnTo>
                  <a:lnTo>
                    <a:pt x="147" y="72"/>
                  </a:lnTo>
                  <a:lnTo>
                    <a:pt x="134" y="12"/>
                  </a:lnTo>
                  <a:lnTo>
                    <a:pt x="161" y="0"/>
                  </a:lnTo>
                  <a:lnTo>
                    <a:pt x="187" y="30"/>
                  </a:lnTo>
                  <a:lnTo>
                    <a:pt x="205" y="93"/>
                  </a:lnTo>
                  <a:lnTo>
                    <a:pt x="221" y="95"/>
                  </a:lnTo>
                  <a:lnTo>
                    <a:pt x="220" y="116"/>
                  </a:lnTo>
                  <a:lnTo>
                    <a:pt x="192" y="125"/>
                  </a:lnTo>
                  <a:lnTo>
                    <a:pt x="192" y="166"/>
                  </a:lnTo>
                  <a:lnTo>
                    <a:pt x="161" y="190"/>
                  </a:lnTo>
                  <a:lnTo>
                    <a:pt x="136" y="248"/>
                  </a:lnTo>
                  <a:lnTo>
                    <a:pt x="154" y="303"/>
                  </a:lnTo>
                  <a:lnTo>
                    <a:pt x="121" y="349"/>
                  </a:lnTo>
                  <a:lnTo>
                    <a:pt x="95" y="467"/>
                  </a:lnTo>
                  <a:lnTo>
                    <a:pt x="114" y="510"/>
                  </a:lnTo>
                  <a:lnTo>
                    <a:pt x="97" y="512"/>
                  </a:lnTo>
                  <a:lnTo>
                    <a:pt x="106" y="551"/>
                  </a:lnTo>
                  <a:lnTo>
                    <a:pt x="59" y="630"/>
                  </a:lnTo>
                  <a:lnTo>
                    <a:pt x="64" y="642"/>
                  </a:lnTo>
                  <a:lnTo>
                    <a:pt x="86" y="638"/>
                  </a:lnTo>
                  <a:lnTo>
                    <a:pt x="95" y="668"/>
                  </a:lnTo>
                  <a:lnTo>
                    <a:pt x="192" y="674"/>
                  </a:lnTo>
                  <a:lnTo>
                    <a:pt x="126" y="687"/>
                  </a:lnTo>
                  <a:lnTo>
                    <a:pt x="121" y="710"/>
                  </a:lnTo>
                  <a:lnTo>
                    <a:pt x="92" y="703"/>
                  </a:lnTo>
                  <a:lnTo>
                    <a:pt x="123" y="688"/>
                  </a:lnTo>
                  <a:lnTo>
                    <a:pt x="75" y="682"/>
                  </a:lnTo>
                  <a:lnTo>
                    <a:pt x="70" y="656"/>
                  </a:lnTo>
                  <a:lnTo>
                    <a:pt x="57" y="669"/>
                  </a:lnTo>
                  <a:lnTo>
                    <a:pt x="41" y="646"/>
                  </a:lnTo>
                  <a:lnTo>
                    <a:pt x="50" y="639"/>
                  </a:lnTo>
                  <a:lnTo>
                    <a:pt x="30" y="629"/>
                  </a:lnTo>
                  <a:lnTo>
                    <a:pt x="48" y="616"/>
                  </a:lnTo>
                  <a:lnTo>
                    <a:pt x="30" y="581"/>
                  </a:lnTo>
                  <a:lnTo>
                    <a:pt x="62" y="584"/>
                  </a:lnTo>
                  <a:lnTo>
                    <a:pt x="30" y="567"/>
                  </a:lnTo>
                  <a:lnTo>
                    <a:pt x="37" y="553"/>
                  </a:lnTo>
                  <a:lnTo>
                    <a:pt x="0" y="555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1671" y="3477"/>
              <a:ext cx="9" cy="26"/>
            </a:xfrm>
            <a:custGeom>
              <a:avLst/>
              <a:gdLst>
                <a:gd name="T0" fmla="*/ 0 w 18"/>
                <a:gd name="T1" fmla="*/ 12 h 26"/>
                <a:gd name="T2" fmla="*/ 1 w 18"/>
                <a:gd name="T3" fmla="*/ 0 h 26"/>
                <a:gd name="T4" fmla="*/ 1 w 18"/>
                <a:gd name="T5" fmla="*/ 26 h 26"/>
                <a:gd name="T6" fmla="*/ 0 w 18"/>
                <a:gd name="T7" fmla="*/ 12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6"/>
                <a:gd name="T14" fmla="*/ 18 w 1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6">
                  <a:moveTo>
                    <a:pt x="0" y="12"/>
                  </a:moveTo>
                  <a:lnTo>
                    <a:pt x="6" y="0"/>
                  </a:lnTo>
                  <a:lnTo>
                    <a:pt x="18" y="26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1680" y="3333"/>
              <a:ext cx="8" cy="32"/>
            </a:xfrm>
            <a:custGeom>
              <a:avLst/>
              <a:gdLst>
                <a:gd name="T0" fmla="*/ 0 w 17"/>
                <a:gd name="T1" fmla="*/ 29 h 32"/>
                <a:gd name="T2" fmla="*/ 0 w 17"/>
                <a:gd name="T3" fmla="*/ 0 h 32"/>
                <a:gd name="T4" fmla="*/ 0 w 17"/>
                <a:gd name="T5" fmla="*/ 32 h 32"/>
                <a:gd name="T6" fmla="*/ 0 w 17"/>
                <a:gd name="T7" fmla="*/ 29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29"/>
                  </a:moveTo>
                  <a:lnTo>
                    <a:pt x="17" y="0"/>
                  </a:lnTo>
                  <a:lnTo>
                    <a:pt x="17" y="32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1690" y="3583"/>
              <a:ext cx="18" cy="14"/>
            </a:xfrm>
            <a:custGeom>
              <a:avLst/>
              <a:gdLst>
                <a:gd name="T0" fmla="*/ 0 w 34"/>
                <a:gd name="T1" fmla="*/ 0 h 14"/>
                <a:gd name="T2" fmla="*/ 1 w 34"/>
                <a:gd name="T3" fmla="*/ 2 h 14"/>
                <a:gd name="T4" fmla="*/ 1 w 34"/>
                <a:gd name="T5" fmla="*/ 14 h 14"/>
                <a:gd name="T6" fmla="*/ 0 w 34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14"/>
                <a:gd name="T14" fmla="*/ 34 w 34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14">
                  <a:moveTo>
                    <a:pt x="0" y="0"/>
                  </a:moveTo>
                  <a:lnTo>
                    <a:pt x="32" y="2"/>
                  </a:lnTo>
                  <a:lnTo>
                    <a:pt x="3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1693" y="3549"/>
              <a:ext cx="26" cy="34"/>
            </a:xfrm>
            <a:custGeom>
              <a:avLst/>
              <a:gdLst>
                <a:gd name="T0" fmla="*/ 0 w 53"/>
                <a:gd name="T1" fmla="*/ 6 h 34"/>
                <a:gd name="T2" fmla="*/ 0 w 53"/>
                <a:gd name="T3" fmla="*/ 0 h 34"/>
                <a:gd name="T4" fmla="*/ 0 w 53"/>
                <a:gd name="T5" fmla="*/ 15 h 34"/>
                <a:gd name="T6" fmla="*/ 0 w 53"/>
                <a:gd name="T7" fmla="*/ 21 h 34"/>
                <a:gd name="T8" fmla="*/ 0 w 53"/>
                <a:gd name="T9" fmla="*/ 34 h 34"/>
                <a:gd name="T10" fmla="*/ 0 w 53"/>
                <a:gd name="T11" fmla="*/ 6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34"/>
                <a:gd name="T20" fmla="*/ 53 w 5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34">
                  <a:moveTo>
                    <a:pt x="0" y="6"/>
                  </a:moveTo>
                  <a:lnTo>
                    <a:pt x="13" y="0"/>
                  </a:lnTo>
                  <a:lnTo>
                    <a:pt x="13" y="15"/>
                  </a:lnTo>
                  <a:lnTo>
                    <a:pt x="53" y="21"/>
                  </a:lnTo>
                  <a:lnTo>
                    <a:pt x="27" y="3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1712" y="3593"/>
              <a:ext cx="14" cy="8"/>
            </a:xfrm>
            <a:custGeom>
              <a:avLst/>
              <a:gdLst>
                <a:gd name="T0" fmla="*/ 0 w 28"/>
                <a:gd name="T1" fmla="*/ 7 h 8"/>
                <a:gd name="T2" fmla="*/ 1 w 28"/>
                <a:gd name="T3" fmla="*/ 0 h 8"/>
                <a:gd name="T4" fmla="*/ 1 w 28"/>
                <a:gd name="T5" fmla="*/ 8 h 8"/>
                <a:gd name="T6" fmla="*/ 0 w 28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8"/>
                <a:gd name="T14" fmla="*/ 28 w 2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8">
                  <a:moveTo>
                    <a:pt x="0" y="7"/>
                  </a:moveTo>
                  <a:lnTo>
                    <a:pt x="8" y="0"/>
                  </a:lnTo>
                  <a:lnTo>
                    <a:pt x="28" y="8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1721" y="3564"/>
              <a:ext cx="37" cy="53"/>
            </a:xfrm>
            <a:custGeom>
              <a:avLst/>
              <a:gdLst>
                <a:gd name="T0" fmla="*/ 0 w 73"/>
                <a:gd name="T1" fmla="*/ 42 h 53"/>
                <a:gd name="T2" fmla="*/ 1 w 73"/>
                <a:gd name="T3" fmla="*/ 35 h 53"/>
                <a:gd name="T4" fmla="*/ 1 w 73"/>
                <a:gd name="T5" fmla="*/ 40 h 53"/>
                <a:gd name="T6" fmla="*/ 1 w 73"/>
                <a:gd name="T7" fmla="*/ 27 h 53"/>
                <a:gd name="T8" fmla="*/ 1 w 73"/>
                <a:gd name="T9" fmla="*/ 19 h 53"/>
                <a:gd name="T10" fmla="*/ 1 w 73"/>
                <a:gd name="T11" fmla="*/ 16 h 53"/>
                <a:gd name="T12" fmla="*/ 1 w 73"/>
                <a:gd name="T13" fmla="*/ 4 h 53"/>
                <a:gd name="T14" fmla="*/ 1 w 73"/>
                <a:gd name="T15" fmla="*/ 0 h 53"/>
                <a:gd name="T16" fmla="*/ 1 w 73"/>
                <a:gd name="T17" fmla="*/ 53 h 53"/>
                <a:gd name="T18" fmla="*/ 0 w 73"/>
                <a:gd name="T19" fmla="*/ 42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3"/>
                <a:gd name="T31" fmla="*/ 0 h 53"/>
                <a:gd name="T32" fmla="*/ 73 w 73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3" h="53">
                  <a:moveTo>
                    <a:pt x="0" y="42"/>
                  </a:moveTo>
                  <a:lnTo>
                    <a:pt x="12" y="35"/>
                  </a:lnTo>
                  <a:lnTo>
                    <a:pt x="53" y="40"/>
                  </a:lnTo>
                  <a:lnTo>
                    <a:pt x="34" y="27"/>
                  </a:lnTo>
                  <a:lnTo>
                    <a:pt x="53" y="19"/>
                  </a:lnTo>
                  <a:lnTo>
                    <a:pt x="23" y="16"/>
                  </a:lnTo>
                  <a:lnTo>
                    <a:pt x="23" y="4"/>
                  </a:lnTo>
                  <a:lnTo>
                    <a:pt x="71" y="0"/>
                  </a:lnTo>
                  <a:lnTo>
                    <a:pt x="73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1741" y="3624"/>
              <a:ext cx="27" cy="11"/>
            </a:xfrm>
            <a:custGeom>
              <a:avLst/>
              <a:gdLst>
                <a:gd name="T0" fmla="*/ 0 w 55"/>
                <a:gd name="T1" fmla="*/ 0 h 11"/>
                <a:gd name="T2" fmla="*/ 0 w 55"/>
                <a:gd name="T3" fmla="*/ 3 h 11"/>
                <a:gd name="T4" fmla="*/ 0 w 55"/>
                <a:gd name="T5" fmla="*/ 11 h 11"/>
                <a:gd name="T6" fmla="*/ 0 w 55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11"/>
                <a:gd name="T14" fmla="*/ 55 w 55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11">
                  <a:moveTo>
                    <a:pt x="0" y="0"/>
                  </a:moveTo>
                  <a:lnTo>
                    <a:pt x="49" y="3"/>
                  </a:lnTo>
                  <a:lnTo>
                    <a:pt x="55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1767" y="3618"/>
              <a:ext cx="12" cy="6"/>
            </a:xfrm>
            <a:custGeom>
              <a:avLst/>
              <a:gdLst>
                <a:gd name="T0" fmla="*/ 0 w 24"/>
                <a:gd name="T1" fmla="*/ 6 h 6"/>
                <a:gd name="T2" fmla="*/ 1 w 24"/>
                <a:gd name="T3" fmla="*/ 0 h 6"/>
                <a:gd name="T4" fmla="*/ 1 w 24"/>
                <a:gd name="T5" fmla="*/ 6 h 6"/>
                <a:gd name="T6" fmla="*/ 0 w 24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6"/>
                <a:gd name="T14" fmla="*/ 24 w 2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6">
                  <a:moveTo>
                    <a:pt x="0" y="6"/>
                  </a:moveTo>
                  <a:lnTo>
                    <a:pt x="5" y="0"/>
                  </a:lnTo>
                  <a:lnTo>
                    <a:pt x="24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1530" y="2397"/>
              <a:ext cx="41" cy="45"/>
            </a:xfrm>
            <a:custGeom>
              <a:avLst/>
              <a:gdLst>
                <a:gd name="T0" fmla="*/ 0 w 82"/>
                <a:gd name="T1" fmla="*/ 0 h 45"/>
                <a:gd name="T2" fmla="*/ 0 w 82"/>
                <a:gd name="T3" fmla="*/ 17 h 45"/>
                <a:gd name="T4" fmla="*/ 1 w 82"/>
                <a:gd name="T5" fmla="*/ 15 h 45"/>
                <a:gd name="T6" fmla="*/ 1 w 82"/>
                <a:gd name="T7" fmla="*/ 45 h 45"/>
                <a:gd name="T8" fmla="*/ 1 w 82"/>
                <a:gd name="T9" fmla="*/ 23 h 45"/>
                <a:gd name="T10" fmla="*/ 1 w 82"/>
                <a:gd name="T11" fmla="*/ 2 h 45"/>
                <a:gd name="T12" fmla="*/ 0 w 82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"/>
                <a:gd name="T22" fmla="*/ 0 h 45"/>
                <a:gd name="T23" fmla="*/ 82 w 82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" h="45">
                  <a:moveTo>
                    <a:pt x="0" y="0"/>
                  </a:moveTo>
                  <a:lnTo>
                    <a:pt x="0" y="17"/>
                  </a:lnTo>
                  <a:lnTo>
                    <a:pt x="18" y="15"/>
                  </a:lnTo>
                  <a:lnTo>
                    <a:pt x="69" y="45"/>
                  </a:lnTo>
                  <a:lnTo>
                    <a:pt x="82" y="23"/>
                  </a:lnTo>
                  <a:lnTo>
                    <a:pt x="5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595" y="2560"/>
              <a:ext cx="74" cy="106"/>
            </a:xfrm>
            <a:custGeom>
              <a:avLst/>
              <a:gdLst>
                <a:gd name="T0" fmla="*/ 0 w 148"/>
                <a:gd name="T1" fmla="*/ 41 h 106"/>
                <a:gd name="T2" fmla="*/ 0 w 148"/>
                <a:gd name="T3" fmla="*/ 61 h 106"/>
                <a:gd name="T4" fmla="*/ 1 w 148"/>
                <a:gd name="T5" fmla="*/ 67 h 106"/>
                <a:gd name="T6" fmla="*/ 1 w 148"/>
                <a:gd name="T7" fmla="*/ 84 h 106"/>
                <a:gd name="T8" fmla="*/ 1 w 148"/>
                <a:gd name="T9" fmla="*/ 101 h 106"/>
                <a:gd name="T10" fmla="*/ 1 w 148"/>
                <a:gd name="T11" fmla="*/ 106 h 106"/>
                <a:gd name="T12" fmla="*/ 1 w 148"/>
                <a:gd name="T13" fmla="*/ 77 h 106"/>
                <a:gd name="T14" fmla="*/ 1 w 148"/>
                <a:gd name="T15" fmla="*/ 53 h 106"/>
                <a:gd name="T16" fmla="*/ 1 w 148"/>
                <a:gd name="T17" fmla="*/ 25 h 106"/>
                <a:gd name="T18" fmla="*/ 1 w 148"/>
                <a:gd name="T19" fmla="*/ 21 h 106"/>
                <a:gd name="T20" fmla="*/ 1 w 148"/>
                <a:gd name="T21" fmla="*/ 0 h 106"/>
                <a:gd name="T22" fmla="*/ 1 w 148"/>
                <a:gd name="T23" fmla="*/ 10 h 106"/>
                <a:gd name="T24" fmla="*/ 0 w 148"/>
                <a:gd name="T25" fmla="*/ 41 h 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8"/>
                <a:gd name="T40" fmla="*/ 0 h 106"/>
                <a:gd name="T41" fmla="*/ 148 w 148"/>
                <a:gd name="T42" fmla="*/ 106 h 10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8" h="106">
                  <a:moveTo>
                    <a:pt x="0" y="41"/>
                  </a:moveTo>
                  <a:lnTo>
                    <a:pt x="0" y="61"/>
                  </a:lnTo>
                  <a:lnTo>
                    <a:pt x="28" y="67"/>
                  </a:lnTo>
                  <a:lnTo>
                    <a:pt x="13" y="84"/>
                  </a:lnTo>
                  <a:lnTo>
                    <a:pt x="10" y="101"/>
                  </a:lnTo>
                  <a:lnTo>
                    <a:pt x="44" y="106"/>
                  </a:lnTo>
                  <a:lnTo>
                    <a:pt x="75" y="77"/>
                  </a:lnTo>
                  <a:lnTo>
                    <a:pt x="136" y="53"/>
                  </a:lnTo>
                  <a:lnTo>
                    <a:pt x="148" y="25"/>
                  </a:lnTo>
                  <a:lnTo>
                    <a:pt x="92" y="21"/>
                  </a:lnTo>
                  <a:lnTo>
                    <a:pt x="53" y="0"/>
                  </a:lnTo>
                  <a:lnTo>
                    <a:pt x="19" y="10"/>
                  </a:lnTo>
                  <a:lnTo>
                    <a:pt x="0" y="41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1861" y="3536"/>
              <a:ext cx="20" cy="15"/>
            </a:xfrm>
            <a:custGeom>
              <a:avLst/>
              <a:gdLst>
                <a:gd name="T0" fmla="*/ 0 w 40"/>
                <a:gd name="T1" fmla="*/ 15 h 15"/>
                <a:gd name="T2" fmla="*/ 1 w 40"/>
                <a:gd name="T3" fmla="*/ 7 h 15"/>
                <a:gd name="T4" fmla="*/ 1 w 40"/>
                <a:gd name="T5" fmla="*/ 0 h 15"/>
                <a:gd name="T6" fmla="*/ 1 w 40"/>
                <a:gd name="T7" fmla="*/ 1 h 15"/>
                <a:gd name="T8" fmla="*/ 0 w 40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15"/>
                <a:gd name="T17" fmla="*/ 40 w 4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15">
                  <a:moveTo>
                    <a:pt x="0" y="15"/>
                  </a:moveTo>
                  <a:lnTo>
                    <a:pt x="24" y="7"/>
                  </a:lnTo>
                  <a:lnTo>
                    <a:pt x="13" y="0"/>
                  </a:lnTo>
                  <a:lnTo>
                    <a:pt x="40" y="1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1878" y="3534"/>
              <a:ext cx="24" cy="19"/>
            </a:xfrm>
            <a:custGeom>
              <a:avLst/>
              <a:gdLst>
                <a:gd name="T0" fmla="*/ 0 w 49"/>
                <a:gd name="T1" fmla="*/ 19 h 19"/>
                <a:gd name="T2" fmla="*/ 0 w 49"/>
                <a:gd name="T3" fmla="*/ 0 h 19"/>
                <a:gd name="T4" fmla="*/ 0 w 49"/>
                <a:gd name="T5" fmla="*/ 6 h 19"/>
                <a:gd name="T6" fmla="*/ 0 w 49"/>
                <a:gd name="T7" fmla="*/ 19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19"/>
                <a:gd name="T14" fmla="*/ 49 w 49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19">
                  <a:moveTo>
                    <a:pt x="0" y="19"/>
                  </a:moveTo>
                  <a:lnTo>
                    <a:pt x="22" y="0"/>
                  </a:lnTo>
                  <a:lnTo>
                    <a:pt x="49" y="6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1948" y="2490"/>
              <a:ext cx="38" cy="58"/>
            </a:xfrm>
            <a:custGeom>
              <a:avLst/>
              <a:gdLst>
                <a:gd name="T0" fmla="*/ 0 w 77"/>
                <a:gd name="T1" fmla="*/ 57 h 58"/>
                <a:gd name="T2" fmla="*/ 0 w 77"/>
                <a:gd name="T3" fmla="*/ 0 h 58"/>
                <a:gd name="T4" fmla="*/ 0 w 77"/>
                <a:gd name="T5" fmla="*/ 26 h 58"/>
                <a:gd name="T6" fmla="*/ 0 w 77"/>
                <a:gd name="T7" fmla="*/ 58 h 58"/>
                <a:gd name="T8" fmla="*/ 0 w 77"/>
                <a:gd name="T9" fmla="*/ 5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58"/>
                <a:gd name="T17" fmla="*/ 77 w 77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58">
                  <a:moveTo>
                    <a:pt x="0" y="57"/>
                  </a:moveTo>
                  <a:lnTo>
                    <a:pt x="11" y="0"/>
                  </a:lnTo>
                  <a:lnTo>
                    <a:pt x="77" y="26"/>
                  </a:lnTo>
                  <a:lnTo>
                    <a:pt x="36" y="58"/>
                  </a:lnTo>
                  <a:lnTo>
                    <a:pt x="0" y="57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1856" y="2442"/>
              <a:ext cx="64" cy="117"/>
            </a:xfrm>
            <a:custGeom>
              <a:avLst/>
              <a:gdLst>
                <a:gd name="T0" fmla="*/ 0 w 128"/>
                <a:gd name="T1" fmla="*/ 39 h 117"/>
                <a:gd name="T2" fmla="*/ 1 w 128"/>
                <a:gd name="T3" fmla="*/ 55 h 117"/>
                <a:gd name="T4" fmla="*/ 1 w 128"/>
                <a:gd name="T5" fmla="*/ 67 h 117"/>
                <a:gd name="T6" fmla="*/ 1 w 128"/>
                <a:gd name="T7" fmla="*/ 99 h 117"/>
                <a:gd name="T8" fmla="*/ 1 w 128"/>
                <a:gd name="T9" fmla="*/ 117 h 117"/>
                <a:gd name="T10" fmla="*/ 1 w 128"/>
                <a:gd name="T11" fmla="*/ 110 h 117"/>
                <a:gd name="T12" fmla="*/ 1 w 128"/>
                <a:gd name="T13" fmla="*/ 74 h 117"/>
                <a:gd name="T14" fmla="*/ 1 w 128"/>
                <a:gd name="T15" fmla="*/ 43 h 117"/>
                <a:gd name="T16" fmla="*/ 1 w 128"/>
                <a:gd name="T17" fmla="*/ 0 h 117"/>
                <a:gd name="T18" fmla="*/ 1 w 128"/>
                <a:gd name="T19" fmla="*/ 13 h 117"/>
                <a:gd name="T20" fmla="*/ 1 w 128"/>
                <a:gd name="T21" fmla="*/ 24 h 117"/>
                <a:gd name="T22" fmla="*/ 0 w 128"/>
                <a:gd name="T23" fmla="*/ 39 h 1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8"/>
                <a:gd name="T37" fmla="*/ 0 h 117"/>
                <a:gd name="T38" fmla="*/ 128 w 128"/>
                <a:gd name="T39" fmla="*/ 117 h 1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8" h="117">
                  <a:moveTo>
                    <a:pt x="0" y="39"/>
                  </a:moveTo>
                  <a:lnTo>
                    <a:pt x="20" y="55"/>
                  </a:lnTo>
                  <a:lnTo>
                    <a:pt x="44" y="67"/>
                  </a:lnTo>
                  <a:lnTo>
                    <a:pt x="39" y="99"/>
                  </a:lnTo>
                  <a:lnTo>
                    <a:pt x="53" y="117"/>
                  </a:lnTo>
                  <a:lnTo>
                    <a:pt x="128" y="110"/>
                  </a:lnTo>
                  <a:lnTo>
                    <a:pt x="86" y="74"/>
                  </a:lnTo>
                  <a:lnTo>
                    <a:pt x="115" y="43"/>
                  </a:lnTo>
                  <a:lnTo>
                    <a:pt x="40" y="0"/>
                  </a:lnTo>
                  <a:lnTo>
                    <a:pt x="13" y="13"/>
                  </a:lnTo>
                  <a:lnTo>
                    <a:pt x="24" y="24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1565" y="2420"/>
              <a:ext cx="76" cy="42"/>
            </a:xfrm>
            <a:custGeom>
              <a:avLst/>
              <a:gdLst>
                <a:gd name="T0" fmla="*/ 0 w 152"/>
                <a:gd name="T1" fmla="*/ 22 h 42"/>
                <a:gd name="T2" fmla="*/ 1 w 152"/>
                <a:gd name="T3" fmla="*/ 0 h 42"/>
                <a:gd name="T4" fmla="*/ 1 w 152"/>
                <a:gd name="T5" fmla="*/ 14 h 42"/>
                <a:gd name="T6" fmla="*/ 1 w 152"/>
                <a:gd name="T7" fmla="*/ 0 h 42"/>
                <a:gd name="T8" fmla="*/ 1 w 152"/>
                <a:gd name="T9" fmla="*/ 16 h 42"/>
                <a:gd name="T10" fmla="*/ 1 w 152"/>
                <a:gd name="T11" fmla="*/ 41 h 42"/>
                <a:gd name="T12" fmla="*/ 1 w 152"/>
                <a:gd name="T13" fmla="*/ 21 h 42"/>
                <a:gd name="T14" fmla="*/ 1 w 152"/>
                <a:gd name="T15" fmla="*/ 13 h 42"/>
                <a:gd name="T16" fmla="*/ 1 w 152"/>
                <a:gd name="T17" fmla="*/ 26 h 42"/>
                <a:gd name="T18" fmla="*/ 1 w 152"/>
                <a:gd name="T19" fmla="*/ 36 h 42"/>
                <a:gd name="T20" fmla="*/ 1 w 152"/>
                <a:gd name="T21" fmla="*/ 42 h 42"/>
                <a:gd name="T22" fmla="*/ 0 w 152"/>
                <a:gd name="T23" fmla="*/ 22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42"/>
                <a:gd name="T38" fmla="*/ 152 w 152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42">
                  <a:moveTo>
                    <a:pt x="0" y="22"/>
                  </a:moveTo>
                  <a:lnTo>
                    <a:pt x="13" y="0"/>
                  </a:lnTo>
                  <a:lnTo>
                    <a:pt x="44" y="14"/>
                  </a:lnTo>
                  <a:lnTo>
                    <a:pt x="102" y="0"/>
                  </a:lnTo>
                  <a:lnTo>
                    <a:pt x="152" y="16"/>
                  </a:lnTo>
                  <a:lnTo>
                    <a:pt x="139" y="41"/>
                  </a:lnTo>
                  <a:lnTo>
                    <a:pt x="135" y="21"/>
                  </a:lnTo>
                  <a:lnTo>
                    <a:pt x="102" y="13"/>
                  </a:lnTo>
                  <a:lnTo>
                    <a:pt x="71" y="26"/>
                  </a:lnTo>
                  <a:lnTo>
                    <a:pt x="79" y="36"/>
                  </a:lnTo>
                  <a:lnTo>
                    <a:pt x="66" y="4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1837" y="2911"/>
              <a:ext cx="110" cy="146"/>
            </a:xfrm>
            <a:custGeom>
              <a:avLst/>
              <a:gdLst>
                <a:gd name="T0" fmla="*/ 0 w 219"/>
                <a:gd name="T1" fmla="*/ 55 h 146"/>
                <a:gd name="T2" fmla="*/ 1 w 219"/>
                <a:gd name="T3" fmla="*/ 10 h 146"/>
                <a:gd name="T4" fmla="*/ 1 w 219"/>
                <a:gd name="T5" fmla="*/ 0 h 146"/>
                <a:gd name="T6" fmla="*/ 1 w 219"/>
                <a:gd name="T7" fmla="*/ 15 h 146"/>
                <a:gd name="T8" fmla="*/ 1 w 219"/>
                <a:gd name="T9" fmla="*/ 50 h 146"/>
                <a:gd name="T10" fmla="*/ 1 w 219"/>
                <a:gd name="T11" fmla="*/ 56 h 146"/>
                <a:gd name="T12" fmla="*/ 1 w 219"/>
                <a:gd name="T13" fmla="*/ 81 h 146"/>
                <a:gd name="T14" fmla="*/ 1 w 219"/>
                <a:gd name="T15" fmla="*/ 84 h 146"/>
                <a:gd name="T16" fmla="*/ 1 w 219"/>
                <a:gd name="T17" fmla="*/ 114 h 146"/>
                <a:gd name="T18" fmla="*/ 1 w 219"/>
                <a:gd name="T19" fmla="*/ 146 h 146"/>
                <a:gd name="T20" fmla="*/ 1 w 219"/>
                <a:gd name="T21" fmla="*/ 143 h 146"/>
                <a:gd name="T22" fmla="*/ 1 w 219"/>
                <a:gd name="T23" fmla="*/ 109 h 146"/>
                <a:gd name="T24" fmla="*/ 0 w 219"/>
                <a:gd name="T25" fmla="*/ 55 h 1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9"/>
                <a:gd name="T40" fmla="*/ 0 h 146"/>
                <a:gd name="T41" fmla="*/ 219 w 219"/>
                <a:gd name="T42" fmla="*/ 146 h 1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9" h="146">
                  <a:moveTo>
                    <a:pt x="0" y="55"/>
                  </a:moveTo>
                  <a:lnTo>
                    <a:pt x="18" y="10"/>
                  </a:lnTo>
                  <a:lnTo>
                    <a:pt x="95" y="0"/>
                  </a:lnTo>
                  <a:lnTo>
                    <a:pt x="122" y="15"/>
                  </a:lnTo>
                  <a:lnTo>
                    <a:pt x="129" y="50"/>
                  </a:lnTo>
                  <a:lnTo>
                    <a:pt x="184" y="56"/>
                  </a:lnTo>
                  <a:lnTo>
                    <a:pt x="190" y="81"/>
                  </a:lnTo>
                  <a:lnTo>
                    <a:pt x="219" y="84"/>
                  </a:lnTo>
                  <a:lnTo>
                    <a:pt x="214" y="114"/>
                  </a:lnTo>
                  <a:lnTo>
                    <a:pt x="188" y="146"/>
                  </a:lnTo>
                  <a:lnTo>
                    <a:pt x="115" y="143"/>
                  </a:lnTo>
                  <a:lnTo>
                    <a:pt x="129" y="109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1588" y="2585"/>
              <a:ext cx="168" cy="308"/>
            </a:xfrm>
            <a:custGeom>
              <a:avLst/>
              <a:gdLst>
                <a:gd name="T0" fmla="*/ 0 w 336"/>
                <a:gd name="T1" fmla="*/ 73 h 308"/>
                <a:gd name="T2" fmla="*/ 1 w 336"/>
                <a:gd name="T3" fmla="*/ 97 h 308"/>
                <a:gd name="T4" fmla="*/ 1 w 336"/>
                <a:gd name="T5" fmla="*/ 140 h 308"/>
                <a:gd name="T6" fmla="*/ 1 w 336"/>
                <a:gd name="T7" fmla="*/ 240 h 308"/>
                <a:gd name="T8" fmla="*/ 1 w 336"/>
                <a:gd name="T9" fmla="*/ 308 h 308"/>
                <a:gd name="T10" fmla="*/ 1 w 336"/>
                <a:gd name="T11" fmla="*/ 296 h 308"/>
                <a:gd name="T12" fmla="*/ 1 w 336"/>
                <a:gd name="T13" fmla="*/ 274 h 308"/>
                <a:gd name="T14" fmla="*/ 1 w 336"/>
                <a:gd name="T15" fmla="*/ 267 h 308"/>
                <a:gd name="T16" fmla="*/ 1 w 336"/>
                <a:gd name="T17" fmla="*/ 261 h 308"/>
                <a:gd name="T18" fmla="*/ 1 w 336"/>
                <a:gd name="T19" fmla="*/ 209 h 308"/>
                <a:gd name="T20" fmla="*/ 1 w 336"/>
                <a:gd name="T21" fmla="*/ 184 h 308"/>
                <a:gd name="T22" fmla="*/ 1 w 336"/>
                <a:gd name="T23" fmla="*/ 184 h 308"/>
                <a:gd name="T24" fmla="*/ 1 w 336"/>
                <a:gd name="T25" fmla="*/ 156 h 308"/>
                <a:gd name="T26" fmla="*/ 1 w 336"/>
                <a:gd name="T27" fmla="*/ 168 h 308"/>
                <a:gd name="T28" fmla="*/ 1 w 336"/>
                <a:gd name="T29" fmla="*/ 158 h 308"/>
                <a:gd name="T30" fmla="*/ 1 w 336"/>
                <a:gd name="T31" fmla="*/ 126 h 308"/>
                <a:gd name="T32" fmla="*/ 1 w 336"/>
                <a:gd name="T33" fmla="*/ 87 h 308"/>
                <a:gd name="T34" fmla="*/ 1 w 336"/>
                <a:gd name="T35" fmla="*/ 69 h 308"/>
                <a:gd name="T36" fmla="*/ 1 w 336"/>
                <a:gd name="T37" fmla="*/ 63 h 308"/>
                <a:gd name="T38" fmla="*/ 1 w 336"/>
                <a:gd name="T39" fmla="*/ 42 h 308"/>
                <a:gd name="T40" fmla="*/ 1 w 336"/>
                <a:gd name="T41" fmla="*/ 39 h 308"/>
                <a:gd name="T42" fmla="*/ 1 w 336"/>
                <a:gd name="T43" fmla="*/ 0 h 308"/>
                <a:gd name="T44" fmla="*/ 1 w 336"/>
                <a:gd name="T45" fmla="*/ 28 h 308"/>
                <a:gd name="T46" fmla="*/ 1 w 336"/>
                <a:gd name="T47" fmla="*/ 52 h 308"/>
                <a:gd name="T48" fmla="*/ 1 w 336"/>
                <a:gd name="T49" fmla="*/ 81 h 308"/>
                <a:gd name="T50" fmla="*/ 1 w 336"/>
                <a:gd name="T51" fmla="*/ 76 h 308"/>
                <a:gd name="T52" fmla="*/ 1 w 336"/>
                <a:gd name="T53" fmla="*/ 59 h 308"/>
                <a:gd name="T54" fmla="*/ 0 w 336"/>
                <a:gd name="T55" fmla="*/ 73 h 30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6"/>
                <a:gd name="T85" fmla="*/ 0 h 308"/>
                <a:gd name="T86" fmla="*/ 336 w 336"/>
                <a:gd name="T87" fmla="*/ 308 h 30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6" h="308">
                  <a:moveTo>
                    <a:pt x="0" y="73"/>
                  </a:moveTo>
                  <a:lnTo>
                    <a:pt x="7" y="97"/>
                  </a:lnTo>
                  <a:lnTo>
                    <a:pt x="67" y="140"/>
                  </a:lnTo>
                  <a:lnTo>
                    <a:pt x="135" y="240"/>
                  </a:lnTo>
                  <a:lnTo>
                    <a:pt x="287" y="308"/>
                  </a:lnTo>
                  <a:lnTo>
                    <a:pt x="314" y="296"/>
                  </a:lnTo>
                  <a:lnTo>
                    <a:pt x="327" y="274"/>
                  </a:lnTo>
                  <a:lnTo>
                    <a:pt x="305" y="267"/>
                  </a:lnTo>
                  <a:lnTo>
                    <a:pt x="320" y="261"/>
                  </a:lnTo>
                  <a:lnTo>
                    <a:pt x="336" y="209"/>
                  </a:lnTo>
                  <a:lnTo>
                    <a:pt x="312" y="184"/>
                  </a:lnTo>
                  <a:lnTo>
                    <a:pt x="289" y="184"/>
                  </a:lnTo>
                  <a:lnTo>
                    <a:pt x="289" y="156"/>
                  </a:lnTo>
                  <a:lnTo>
                    <a:pt x="259" y="168"/>
                  </a:lnTo>
                  <a:lnTo>
                    <a:pt x="223" y="158"/>
                  </a:lnTo>
                  <a:lnTo>
                    <a:pt x="201" y="126"/>
                  </a:lnTo>
                  <a:lnTo>
                    <a:pt x="237" y="87"/>
                  </a:lnTo>
                  <a:lnTo>
                    <a:pt x="305" y="69"/>
                  </a:lnTo>
                  <a:lnTo>
                    <a:pt x="287" y="63"/>
                  </a:lnTo>
                  <a:lnTo>
                    <a:pt x="298" y="42"/>
                  </a:lnTo>
                  <a:lnTo>
                    <a:pt x="221" y="39"/>
                  </a:lnTo>
                  <a:lnTo>
                    <a:pt x="162" y="0"/>
                  </a:lnTo>
                  <a:lnTo>
                    <a:pt x="150" y="28"/>
                  </a:lnTo>
                  <a:lnTo>
                    <a:pt x="89" y="52"/>
                  </a:lnTo>
                  <a:lnTo>
                    <a:pt x="58" y="81"/>
                  </a:lnTo>
                  <a:lnTo>
                    <a:pt x="24" y="76"/>
                  </a:lnTo>
                  <a:lnTo>
                    <a:pt x="27" y="59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1899" y="2485"/>
              <a:ext cx="54" cy="67"/>
            </a:xfrm>
            <a:custGeom>
              <a:avLst/>
              <a:gdLst>
                <a:gd name="T0" fmla="*/ 0 w 110"/>
                <a:gd name="T1" fmla="*/ 31 h 67"/>
                <a:gd name="T2" fmla="*/ 0 w 110"/>
                <a:gd name="T3" fmla="*/ 0 h 67"/>
                <a:gd name="T4" fmla="*/ 0 w 110"/>
                <a:gd name="T5" fmla="*/ 5 h 67"/>
                <a:gd name="T6" fmla="*/ 0 w 110"/>
                <a:gd name="T7" fmla="*/ 62 h 67"/>
                <a:gd name="T8" fmla="*/ 0 w 110"/>
                <a:gd name="T9" fmla="*/ 67 h 67"/>
                <a:gd name="T10" fmla="*/ 0 w 110"/>
                <a:gd name="T11" fmla="*/ 31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"/>
                <a:gd name="T19" fmla="*/ 0 h 67"/>
                <a:gd name="T20" fmla="*/ 110 w 110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" h="67">
                  <a:moveTo>
                    <a:pt x="0" y="31"/>
                  </a:moveTo>
                  <a:lnTo>
                    <a:pt x="29" y="0"/>
                  </a:lnTo>
                  <a:lnTo>
                    <a:pt x="110" y="5"/>
                  </a:lnTo>
                  <a:lnTo>
                    <a:pt x="99" y="62"/>
                  </a:lnTo>
                  <a:lnTo>
                    <a:pt x="42" y="67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1847" y="2402"/>
              <a:ext cx="12" cy="11"/>
            </a:xfrm>
            <a:custGeom>
              <a:avLst/>
              <a:gdLst>
                <a:gd name="T0" fmla="*/ 0 w 26"/>
                <a:gd name="T1" fmla="*/ 11 h 11"/>
                <a:gd name="T2" fmla="*/ 0 w 26"/>
                <a:gd name="T3" fmla="*/ 10 h 11"/>
                <a:gd name="T4" fmla="*/ 0 w 26"/>
                <a:gd name="T5" fmla="*/ 0 h 11"/>
                <a:gd name="T6" fmla="*/ 0 w 26"/>
                <a:gd name="T7" fmla="*/ 1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1"/>
                <a:gd name="T14" fmla="*/ 26 w 26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1">
                  <a:moveTo>
                    <a:pt x="0" y="11"/>
                  </a:moveTo>
                  <a:lnTo>
                    <a:pt x="26" y="10"/>
                  </a:lnTo>
                  <a:lnTo>
                    <a:pt x="26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1894" y="3106"/>
              <a:ext cx="69" cy="90"/>
            </a:xfrm>
            <a:custGeom>
              <a:avLst/>
              <a:gdLst>
                <a:gd name="T0" fmla="*/ 0 w 139"/>
                <a:gd name="T1" fmla="*/ 73 h 90"/>
                <a:gd name="T2" fmla="*/ 0 w 139"/>
                <a:gd name="T3" fmla="*/ 3 h 90"/>
                <a:gd name="T4" fmla="*/ 0 w 139"/>
                <a:gd name="T5" fmla="*/ 0 h 90"/>
                <a:gd name="T6" fmla="*/ 0 w 139"/>
                <a:gd name="T7" fmla="*/ 35 h 90"/>
                <a:gd name="T8" fmla="*/ 0 w 139"/>
                <a:gd name="T9" fmla="*/ 50 h 90"/>
                <a:gd name="T10" fmla="*/ 0 w 139"/>
                <a:gd name="T11" fmla="*/ 68 h 90"/>
                <a:gd name="T12" fmla="*/ 0 w 139"/>
                <a:gd name="T13" fmla="*/ 90 h 90"/>
                <a:gd name="T14" fmla="*/ 0 w 139"/>
                <a:gd name="T15" fmla="*/ 73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"/>
                <a:gd name="T25" fmla="*/ 0 h 90"/>
                <a:gd name="T26" fmla="*/ 139 w 139"/>
                <a:gd name="T27" fmla="*/ 90 h 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" h="90">
                  <a:moveTo>
                    <a:pt x="0" y="73"/>
                  </a:moveTo>
                  <a:lnTo>
                    <a:pt x="22" y="3"/>
                  </a:lnTo>
                  <a:lnTo>
                    <a:pt x="42" y="0"/>
                  </a:lnTo>
                  <a:lnTo>
                    <a:pt x="122" y="35"/>
                  </a:lnTo>
                  <a:lnTo>
                    <a:pt x="139" y="50"/>
                  </a:lnTo>
                  <a:lnTo>
                    <a:pt x="132" y="68"/>
                  </a:lnTo>
                  <a:lnTo>
                    <a:pt x="95" y="90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/>
            </p:cNvSpPr>
            <p:nvPr/>
          </p:nvSpPr>
          <p:spPr bwMode="auto">
            <a:xfrm>
              <a:off x="1696" y="2376"/>
              <a:ext cx="180" cy="194"/>
            </a:xfrm>
            <a:custGeom>
              <a:avLst/>
              <a:gdLst>
                <a:gd name="T0" fmla="*/ 0 w 360"/>
                <a:gd name="T1" fmla="*/ 52 h 194"/>
                <a:gd name="T2" fmla="*/ 1 w 360"/>
                <a:gd name="T3" fmla="*/ 86 h 194"/>
                <a:gd name="T4" fmla="*/ 1 w 360"/>
                <a:gd name="T5" fmla="*/ 91 h 194"/>
                <a:gd name="T6" fmla="*/ 1 w 360"/>
                <a:gd name="T7" fmla="*/ 105 h 194"/>
                <a:gd name="T8" fmla="*/ 1 w 360"/>
                <a:gd name="T9" fmla="*/ 103 h 194"/>
                <a:gd name="T10" fmla="*/ 1 w 360"/>
                <a:gd name="T11" fmla="*/ 162 h 194"/>
                <a:gd name="T12" fmla="*/ 1 w 360"/>
                <a:gd name="T13" fmla="*/ 186 h 194"/>
                <a:gd name="T14" fmla="*/ 1 w 360"/>
                <a:gd name="T15" fmla="*/ 194 h 194"/>
                <a:gd name="T16" fmla="*/ 1 w 360"/>
                <a:gd name="T17" fmla="*/ 171 h 194"/>
                <a:gd name="T18" fmla="*/ 1 w 360"/>
                <a:gd name="T19" fmla="*/ 167 h 194"/>
                <a:gd name="T20" fmla="*/ 1 w 360"/>
                <a:gd name="T21" fmla="*/ 135 h 194"/>
                <a:gd name="T22" fmla="*/ 1 w 360"/>
                <a:gd name="T23" fmla="*/ 142 h 194"/>
                <a:gd name="T24" fmla="*/ 1 w 360"/>
                <a:gd name="T25" fmla="*/ 121 h 194"/>
                <a:gd name="T26" fmla="*/ 1 w 360"/>
                <a:gd name="T27" fmla="*/ 105 h 194"/>
                <a:gd name="T28" fmla="*/ 1 w 360"/>
                <a:gd name="T29" fmla="*/ 90 h 194"/>
                <a:gd name="T30" fmla="*/ 1 w 360"/>
                <a:gd name="T31" fmla="*/ 79 h 194"/>
                <a:gd name="T32" fmla="*/ 1 w 360"/>
                <a:gd name="T33" fmla="*/ 66 h 194"/>
                <a:gd name="T34" fmla="*/ 1 w 360"/>
                <a:gd name="T35" fmla="*/ 65 h 194"/>
                <a:gd name="T36" fmla="*/ 1 w 360"/>
                <a:gd name="T37" fmla="*/ 49 h 194"/>
                <a:gd name="T38" fmla="*/ 1 w 360"/>
                <a:gd name="T39" fmla="*/ 31 h 194"/>
                <a:gd name="T40" fmla="*/ 1 w 360"/>
                <a:gd name="T41" fmla="*/ 28 h 194"/>
                <a:gd name="T42" fmla="*/ 1 w 360"/>
                <a:gd name="T43" fmla="*/ 30 h 194"/>
                <a:gd name="T44" fmla="*/ 1 w 360"/>
                <a:gd name="T45" fmla="*/ 0 h 194"/>
                <a:gd name="T46" fmla="*/ 1 w 360"/>
                <a:gd name="T47" fmla="*/ 14 h 194"/>
                <a:gd name="T48" fmla="*/ 1 w 360"/>
                <a:gd name="T49" fmla="*/ 26 h 194"/>
                <a:gd name="T50" fmla="*/ 1 w 360"/>
                <a:gd name="T51" fmla="*/ 49 h 194"/>
                <a:gd name="T52" fmla="*/ 1 w 360"/>
                <a:gd name="T53" fmla="*/ 57 h 194"/>
                <a:gd name="T54" fmla="*/ 1 w 360"/>
                <a:gd name="T55" fmla="*/ 36 h 194"/>
                <a:gd name="T56" fmla="*/ 1 w 360"/>
                <a:gd name="T57" fmla="*/ 8 h 194"/>
                <a:gd name="T58" fmla="*/ 0 w 360"/>
                <a:gd name="T59" fmla="*/ 52 h 1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0"/>
                <a:gd name="T91" fmla="*/ 0 h 194"/>
                <a:gd name="T92" fmla="*/ 360 w 360"/>
                <a:gd name="T93" fmla="*/ 194 h 19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0" h="194">
                  <a:moveTo>
                    <a:pt x="0" y="52"/>
                  </a:moveTo>
                  <a:lnTo>
                    <a:pt x="35" y="86"/>
                  </a:lnTo>
                  <a:lnTo>
                    <a:pt x="88" y="91"/>
                  </a:lnTo>
                  <a:lnTo>
                    <a:pt x="105" y="105"/>
                  </a:lnTo>
                  <a:lnTo>
                    <a:pt x="154" y="103"/>
                  </a:lnTo>
                  <a:lnTo>
                    <a:pt x="148" y="162"/>
                  </a:lnTo>
                  <a:lnTo>
                    <a:pt x="170" y="186"/>
                  </a:lnTo>
                  <a:lnTo>
                    <a:pt x="203" y="194"/>
                  </a:lnTo>
                  <a:lnTo>
                    <a:pt x="265" y="171"/>
                  </a:lnTo>
                  <a:lnTo>
                    <a:pt x="240" y="167"/>
                  </a:lnTo>
                  <a:lnTo>
                    <a:pt x="227" y="135"/>
                  </a:lnTo>
                  <a:lnTo>
                    <a:pt x="273" y="142"/>
                  </a:lnTo>
                  <a:lnTo>
                    <a:pt x="340" y="121"/>
                  </a:lnTo>
                  <a:lnTo>
                    <a:pt x="320" y="105"/>
                  </a:lnTo>
                  <a:lnTo>
                    <a:pt x="344" y="90"/>
                  </a:lnTo>
                  <a:lnTo>
                    <a:pt x="333" y="79"/>
                  </a:lnTo>
                  <a:lnTo>
                    <a:pt x="360" y="66"/>
                  </a:lnTo>
                  <a:lnTo>
                    <a:pt x="328" y="65"/>
                  </a:lnTo>
                  <a:lnTo>
                    <a:pt x="328" y="49"/>
                  </a:lnTo>
                  <a:lnTo>
                    <a:pt x="276" y="31"/>
                  </a:lnTo>
                  <a:lnTo>
                    <a:pt x="300" y="28"/>
                  </a:lnTo>
                  <a:lnTo>
                    <a:pt x="143" y="30"/>
                  </a:lnTo>
                  <a:lnTo>
                    <a:pt x="90" y="0"/>
                  </a:lnTo>
                  <a:lnTo>
                    <a:pt x="94" y="14"/>
                  </a:lnTo>
                  <a:lnTo>
                    <a:pt x="48" y="26"/>
                  </a:lnTo>
                  <a:lnTo>
                    <a:pt x="61" y="49"/>
                  </a:lnTo>
                  <a:lnTo>
                    <a:pt x="46" y="57"/>
                  </a:lnTo>
                  <a:lnTo>
                    <a:pt x="35" y="36"/>
                  </a:lnTo>
                  <a:lnTo>
                    <a:pt x="52" y="8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1651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" name="Freeform 82"/>
          <p:cNvSpPr>
            <a:spLocks/>
          </p:cNvSpPr>
          <p:nvPr/>
        </p:nvSpPr>
        <p:spPr bwMode="auto">
          <a:xfrm>
            <a:off x="4160838" y="4219575"/>
            <a:ext cx="68262" cy="17463"/>
          </a:xfrm>
          <a:custGeom>
            <a:avLst/>
            <a:gdLst>
              <a:gd name="T0" fmla="*/ 0 w 80"/>
              <a:gd name="T1" fmla="*/ 2147483647 h 11"/>
              <a:gd name="T2" fmla="*/ 2147483647 w 80"/>
              <a:gd name="T3" fmla="*/ 0 h 11"/>
              <a:gd name="T4" fmla="*/ 2147483647 w 80"/>
              <a:gd name="T5" fmla="*/ 2147483647 h 11"/>
              <a:gd name="T6" fmla="*/ 0 w 80"/>
              <a:gd name="T7" fmla="*/ 2147483647 h 11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11"/>
              <a:gd name="T14" fmla="*/ 80 w 80"/>
              <a:gd name="T15" fmla="*/ 11 h 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11">
                <a:moveTo>
                  <a:pt x="0" y="11"/>
                </a:moveTo>
                <a:lnTo>
                  <a:pt x="4" y="0"/>
                </a:lnTo>
                <a:lnTo>
                  <a:pt x="80" y="4"/>
                </a:lnTo>
                <a:lnTo>
                  <a:pt x="0" y="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Freeform 83"/>
          <p:cNvSpPr>
            <a:spLocks/>
          </p:cNvSpPr>
          <p:nvPr/>
        </p:nvSpPr>
        <p:spPr bwMode="auto">
          <a:xfrm>
            <a:off x="4473575" y="4289425"/>
            <a:ext cx="96838" cy="173038"/>
          </a:xfrm>
          <a:custGeom>
            <a:avLst/>
            <a:gdLst>
              <a:gd name="T0" fmla="*/ 0 w 113"/>
              <a:gd name="T1" fmla="*/ 2147483647 h 109"/>
              <a:gd name="T2" fmla="*/ 2147483647 w 113"/>
              <a:gd name="T3" fmla="*/ 2147483647 h 109"/>
              <a:gd name="T4" fmla="*/ 2147483647 w 113"/>
              <a:gd name="T5" fmla="*/ 2147483647 h 109"/>
              <a:gd name="T6" fmla="*/ 2147483647 w 113"/>
              <a:gd name="T7" fmla="*/ 0 h 109"/>
              <a:gd name="T8" fmla="*/ 2147483647 w 113"/>
              <a:gd name="T9" fmla="*/ 2147483647 h 109"/>
              <a:gd name="T10" fmla="*/ 2147483647 w 113"/>
              <a:gd name="T11" fmla="*/ 2147483647 h 109"/>
              <a:gd name="T12" fmla="*/ 0 w 113"/>
              <a:gd name="T13" fmla="*/ 2147483647 h 1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3"/>
              <a:gd name="T22" fmla="*/ 0 h 109"/>
              <a:gd name="T23" fmla="*/ 113 w 113"/>
              <a:gd name="T24" fmla="*/ 109 h 1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3" h="109">
                <a:moveTo>
                  <a:pt x="0" y="103"/>
                </a:moveTo>
                <a:lnTo>
                  <a:pt x="10" y="26"/>
                </a:lnTo>
                <a:lnTo>
                  <a:pt x="5" y="3"/>
                </a:lnTo>
                <a:lnTo>
                  <a:pt x="76" y="0"/>
                </a:lnTo>
                <a:lnTo>
                  <a:pt x="113" y="86"/>
                </a:lnTo>
                <a:lnTo>
                  <a:pt x="29" y="109"/>
                </a:lnTo>
                <a:lnTo>
                  <a:pt x="0" y="10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0" name="Freeform 84"/>
          <p:cNvSpPr>
            <a:spLocks/>
          </p:cNvSpPr>
          <p:nvPr/>
        </p:nvSpPr>
        <p:spPr bwMode="auto">
          <a:xfrm>
            <a:off x="4198938" y="4246563"/>
            <a:ext cx="168275" cy="144462"/>
          </a:xfrm>
          <a:custGeom>
            <a:avLst/>
            <a:gdLst>
              <a:gd name="T0" fmla="*/ 0 w 195"/>
              <a:gd name="T1" fmla="*/ 2147483647 h 91"/>
              <a:gd name="T2" fmla="*/ 2147483647 w 195"/>
              <a:gd name="T3" fmla="*/ 2147483647 h 91"/>
              <a:gd name="T4" fmla="*/ 2147483647 w 195"/>
              <a:gd name="T5" fmla="*/ 0 h 91"/>
              <a:gd name="T6" fmla="*/ 2147483647 w 195"/>
              <a:gd name="T7" fmla="*/ 2147483647 h 91"/>
              <a:gd name="T8" fmla="*/ 2147483647 w 195"/>
              <a:gd name="T9" fmla="*/ 2147483647 h 91"/>
              <a:gd name="T10" fmla="*/ 2147483647 w 195"/>
              <a:gd name="T11" fmla="*/ 2147483647 h 91"/>
              <a:gd name="T12" fmla="*/ 2147483647 w 195"/>
              <a:gd name="T13" fmla="*/ 2147483647 h 91"/>
              <a:gd name="T14" fmla="*/ 2147483647 w 195"/>
              <a:gd name="T15" fmla="*/ 2147483647 h 91"/>
              <a:gd name="T16" fmla="*/ 2147483647 w 195"/>
              <a:gd name="T17" fmla="*/ 2147483647 h 91"/>
              <a:gd name="T18" fmla="*/ 2147483647 w 195"/>
              <a:gd name="T19" fmla="*/ 2147483647 h 91"/>
              <a:gd name="T20" fmla="*/ 2147483647 w 195"/>
              <a:gd name="T21" fmla="*/ 2147483647 h 91"/>
              <a:gd name="T22" fmla="*/ 2147483647 w 195"/>
              <a:gd name="T23" fmla="*/ 2147483647 h 91"/>
              <a:gd name="T24" fmla="*/ 2147483647 w 195"/>
              <a:gd name="T25" fmla="*/ 2147483647 h 91"/>
              <a:gd name="T26" fmla="*/ 2147483647 w 195"/>
              <a:gd name="T27" fmla="*/ 2147483647 h 91"/>
              <a:gd name="T28" fmla="*/ 2147483647 w 195"/>
              <a:gd name="T29" fmla="*/ 2147483647 h 91"/>
              <a:gd name="T30" fmla="*/ 0 w 195"/>
              <a:gd name="T31" fmla="*/ 2147483647 h 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5"/>
              <a:gd name="T49" fmla="*/ 0 h 91"/>
              <a:gd name="T50" fmla="*/ 195 w 195"/>
              <a:gd name="T51" fmla="*/ 91 h 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5" h="91">
                <a:moveTo>
                  <a:pt x="0" y="30"/>
                </a:moveTo>
                <a:lnTo>
                  <a:pt x="34" y="16"/>
                </a:lnTo>
                <a:lnTo>
                  <a:pt x="34" y="0"/>
                </a:lnTo>
                <a:lnTo>
                  <a:pt x="98" y="4"/>
                </a:lnTo>
                <a:lnTo>
                  <a:pt x="117" y="13"/>
                </a:lnTo>
                <a:lnTo>
                  <a:pt x="161" y="2"/>
                </a:lnTo>
                <a:lnTo>
                  <a:pt x="188" y="43"/>
                </a:lnTo>
                <a:lnTo>
                  <a:pt x="195" y="74"/>
                </a:lnTo>
                <a:lnTo>
                  <a:pt x="181" y="72"/>
                </a:lnTo>
                <a:lnTo>
                  <a:pt x="175" y="88"/>
                </a:lnTo>
                <a:lnTo>
                  <a:pt x="146" y="91"/>
                </a:lnTo>
                <a:lnTo>
                  <a:pt x="146" y="74"/>
                </a:lnTo>
                <a:lnTo>
                  <a:pt x="129" y="73"/>
                </a:lnTo>
                <a:lnTo>
                  <a:pt x="102" y="46"/>
                </a:lnTo>
                <a:lnTo>
                  <a:pt x="45" y="61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" name="Freeform 85"/>
          <p:cNvSpPr>
            <a:spLocks/>
          </p:cNvSpPr>
          <p:nvPr/>
        </p:nvSpPr>
        <p:spPr bwMode="auto">
          <a:xfrm>
            <a:off x="4348163" y="4300538"/>
            <a:ext cx="134937" cy="169862"/>
          </a:xfrm>
          <a:custGeom>
            <a:avLst/>
            <a:gdLst>
              <a:gd name="T0" fmla="*/ 0 w 157"/>
              <a:gd name="T1" fmla="*/ 2147483647 h 107"/>
              <a:gd name="T2" fmla="*/ 2147483647 w 157"/>
              <a:gd name="T3" fmla="*/ 2147483647 h 107"/>
              <a:gd name="T4" fmla="*/ 2147483647 w 157"/>
              <a:gd name="T5" fmla="*/ 2147483647 h 107"/>
              <a:gd name="T6" fmla="*/ 2147483647 w 157"/>
              <a:gd name="T7" fmla="*/ 2147483647 h 107"/>
              <a:gd name="T8" fmla="*/ 2147483647 w 157"/>
              <a:gd name="T9" fmla="*/ 2147483647 h 107"/>
              <a:gd name="T10" fmla="*/ 2147483647 w 157"/>
              <a:gd name="T11" fmla="*/ 0 h 107"/>
              <a:gd name="T12" fmla="*/ 2147483647 w 157"/>
              <a:gd name="T13" fmla="*/ 2147483647 h 107"/>
              <a:gd name="T14" fmla="*/ 2147483647 w 157"/>
              <a:gd name="T15" fmla="*/ 2147483647 h 107"/>
              <a:gd name="T16" fmla="*/ 2147483647 w 157"/>
              <a:gd name="T17" fmla="*/ 2147483647 h 107"/>
              <a:gd name="T18" fmla="*/ 2147483647 w 157"/>
              <a:gd name="T19" fmla="*/ 2147483647 h 107"/>
              <a:gd name="T20" fmla="*/ 2147483647 w 157"/>
              <a:gd name="T21" fmla="*/ 2147483647 h 107"/>
              <a:gd name="T22" fmla="*/ 2147483647 w 157"/>
              <a:gd name="T23" fmla="*/ 2147483647 h 107"/>
              <a:gd name="T24" fmla="*/ 0 w 157"/>
              <a:gd name="T25" fmla="*/ 2147483647 h 10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7"/>
              <a:gd name="T40" fmla="*/ 0 h 107"/>
              <a:gd name="T41" fmla="*/ 157 w 157"/>
              <a:gd name="T42" fmla="*/ 107 h 10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7" h="107">
                <a:moveTo>
                  <a:pt x="0" y="70"/>
                </a:moveTo>
                <a:lnTo>
                  <a:pt x="2" y="54"/>
                </a:lnTo>
                <a:lnTo>
                  <a:pt x="8" y="38"/>
                </a:lnTo>
                <a:lnTo>
                  <a:pt x="22" y="40"/>
                </a:lnTo>
                <a:lnTo>
                  <a:pt x="15" y="9"/>
                </a:lnTo>
                <a:lnTo>
                  <a:pt x="61" y="0"/>
                </a:lnTo>
                <a:lnTo>
                  <a:pt x="90" y="5"/>
                </a:lnTo>
                <a:lnTo>
                  <a:pt x="103" y="16"/>
                </a:lnTo>
                <a:lnTo>
                  <a:pt x="157" y="19"/>
                </a:lnTo>
                <a:lnTo>
                  <a:pt x="147" y="96"/>
                </a:lnTo>
                <a:lnTo>
                  <a:pt x="26" y="107"/>
                </a:lnTo>
                <a:lnTo>
                  <a:pt x="30" y="82"/>
                </a:lnTo>
                <a:lnTo>
                  <a:pt x="0" y="7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Freeform 86"/>
          <p:cNvSpPr>
            <a:spLocks/>
          </p:cNvSpPr>
          <p:nvPr/>
        </p:nvSpPr>
        <p:spPr bwMode="auto">
          <a:xfrm>
            <a:off x="4283075" y="4362450"/>
            <a:ext cx="90488" cy="107950"/>
          </a:xfrm>
          <a:custGeom>
            <a:avLst/>
            <a:gdLst>
              <a:gd name="T0" fmla="*/ 0 w 106"/>
              <a:gd name="T1" fmla="*/ 2147483647 h 68"/>
              <a:gd name="T2" fmla="*/ 2147483647 w 106"/>
              <a:gd name="T3" fmla="*/ 0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0 w 106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6"/>
              <a:gd name="T28" fmla="*/ 0 h 68"/>
              <a:gd name="T29" fmla="*/ 106 w 106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6" h="68">
                <a:moveTo>
                  <a:pt x="0" y="25"/>
                </a:moveTo>
                <a:lnTo>
                  <a:pt x="32" y="0"/>
                </a:lnTo>
                <a:lnTo>
                  <a:pt x="49" y="1"/>
                </a:lnTo>
                <a:lnTo>
                  <a:pt x="49" y="18"/>
                </a:lnTo>
                <a:lnTo>
                  <a:pt x="78" y="15"/>
                </a:lnTo>
                <a:lnTo>
                  <a:pt x="76" y="31"/>
                </a:lnTo>
                <a:lnTo>
                  <a:pt x="106" y="43"/>
                </a:lnTo>
                <a:lnTo>
                  <a:pt x="102" y="68"/>
                </a:lnTo>
                <a:lnTo>
                  <a:pt x="0" y="2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Freeform 87"/>
          <p:cNvSpPr>
            <a:spLocks/>
          </p:cNvSpPr>
          <p:nvPr/>
        </p:nvSpPr>
        <p:spPr bwMode="auto">
          <a:xfrm>
            <a:off x="4267200" y="3906838"/>
            <a:ext cx="368300" cy="407987"/>
          </a:xfrm>
          <a:custGeom>
            <a:avLst/>
            <a:gdLst>
              <a:gd name="T0" fmla="*/ 0 w 432"/>
              <a:gd name="T1" fmla="*/ 2147483647 h 257"/>
              <a:gd name="T2" fmla="*/ 0 w 432"/>
              <a:gd name="T3" fmla="*/ 2147483647 h 257"/>
              <a:gd name="T4" fmla="*/ 0 w 432"/>
              <a:gd name="T5" fmla="*/ 2147483647 h 257"/>
              <a:gd name="T6" fmla="*/ 0 w 432"/>
              <a:gd name="T7" fmla="*/ 2147483647 h 257"/>
              <a:gd name="T8" fmla="*/ 0 w 432"/>
              <a:gd name="T9" fmla="*/ 0 h 257"/>
              <a:gd name="T10" fmla="*/ 0 w 432"/>
              <a:gd name="T11" fmla="*/ 0 h 257"/>
              <a:gd name="T12" fmla="*/ 0 w 432"/>
              <a:gd name="T13" fmla="*/ 2147483647 h 257"/>
              <a:gd name="T14" fmla="*/ 0 w 432"/>
              <a:gd name="T15" fmla="*/ 2147483647 h 257"/>
              <a:gd name="T16" fmla="*/ 0 w 432"/>
              <a:gd name="T17" fmla="*/ 2147483647 h 257"/>
              <a:gd name="T18" fmla="*/ 0 w 432"/>
              <a:gd name="T19" fmla="*/ 2147483647 h 257"/>
              <a:gd name="T20" fmla="*/ 0 w 432"/>
              <a:gd name="T21" fmla="*/ 2147483647 h 257"/>
              <a:gd name="T22" fmla="*/ 0 w 432"/>
              <a:gd name="T23" fmla="*/ 2147483647 h 257"/>
              <a:gd name="T24" fmla="*/ 0 w 432"/>
              <a:gd name="T25" fmla="*/ 2147483647 h 257"/>
              <a:gd name="T26" fmla="*/ 0 w 432"/>
              <a:gd name="T27" fmla="*/ 2147483647 h 257"/>
              <a:gd name="T28" fmla="*/ 0 w 432"/>
              <a:gd name="T29" fmla="*/ 2147483647 h 257"/>
              <a:gd name="T30" fmla="*/ 0 w 432"/>
              <a:gd name="T31" fmla="*/ 2147483647 h 257"/>
              <a:gd name="T32" fmla="*/ 0 w 432"/>
              <a:gd name="T33" fmla="*/ 2147483647 h 257"/>
              <a:gd name="T34" fmla="*/ 0 w 432"/>
              <a:gd name="T35" fmla="*/ 2147483647 h 257"/>
              <a:gd name="T36" fmla="*/ 0 w 432"/>
              <a:gd name="T37" fmla="*/ 2147483647 h 257"/>
              <a:gd name="T38" fmla="*/ 0 w 432"/>
              <a:gd name="T39" fmla="*/ 2147483647 h 2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32"/>
              <a:gd name="T61" fmla="*/ 0 h 257"/>
              <a:gd name="T62" fmla="*/ 432 w 432"/>
              <a:gd name="T63" fmla="*/ 257 h 2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32" h="257">
                <a:moveTo>
                  <a:pt x="0" y="178"/>
                </a:moveTo>
                <a:lnTo>
                  <a:pt x="20" y="160"/>
                </a:lnTo>
                <a:lnTo>
                  <a:pt x="39" y="171"/>
                </a:lnTo>
                <a:lnTo>
                  <a:pt x="176" y="166"/>
                </a:lnTo>
                <a:lnTo>
                  <a:pt x="146" y="0"/>
                </a:lnTo>
                <a:lnTo>
                  <a:pt x="194" y="0"/>
                </a:lnTo>
                <a:lnTo>
                  <a:pt x="408" y="89"/>
                </a:lnTo>
                <a:lnTo>
                  <a:pt x="410" y="104"/>
                </a:lnTo>
                <a:lnTo>
                  <a:pt x="432" y="102"/>
                </a:lnTo>
                <a:lnTo>
                  <a:pt x="432" y="156"/>
                </a:lnTo>
                <a:lnTo>
                  <a:pt x="415" y="167"/>
                </a:lnTo>
                <a:lnTo>
                  <a:pt x="327" y="174"/>
                </a:lnTo>
                <a:lnTo>
                  <a:pt x="218" y="204"/>
                </a:lnTo>
                <a:lnTo>
                  <a:pt x="185" y="253"/>
                </a:lnTo>
                <a:lnTo>
                  <a:pt x="156" y="248"/>
                </a:lnTo>
                <a:lnTo>
                  <a:pt x="110" y="257"/>
                </a:lnTo>
                <a:lnTo>
                  <a:pt x="83" y="216"/>
                </a:lnTo>
                <a:lnTo>
                  <a:pt x="39" y="227"/>
                </a:lnTo>
                <a:lnTo>
                  <a:pt x="20" y="218"/>
                </a:lnTo>
                <a:lnTo>
                  <a:pt x="0" y="1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" name="Freeform 88"/>
          <p:cNvSpPr>
            <a:spLocks/>
          </p:cNvSpPr>
          <p:nvPr/>
        </p:nvSpPr>
        <p:spPr bwMode="auto">
          <a:xfrm>
            <a:off x="4156075" y="3840163"/>
            <a:ext cx="276225" cy="349250"/>
          </a:xfrm>
          <a:custGeom>
            <a:avLst/>
            <a:gdLst>
              <a:gd name="T0" fmla="*/ 0 w 323"/>
              <a:gd name="T1" fmla="*/ 2147483647 h 220"/>
              <a:gd name="T2" fmla="*/ 0 w 323"/>
              <a:gd name="T3" fmla="*/ 2147483647 h 220"/>
              <a:gd name="T4" fmla="*/ 0 w 323"/>
              <a:gd name="T5" fmla="*/ 2147483647 h 220"/>
              <a:gd name="T6" fmla="*/ 0 w 323"/>
              <a:gd name="T7" fmla="*/ 2147483647 h 220"/>
              <a:gd name="T8" fmla="*/ 0 w 323"/>
              <a:gd name="T9" fmla="*/ 2147483647 h 220"/>
              <a:gd name="T10" fmla="*/ 0 w 323"/>
              <a:gd name="T11" fmla="*/ 2147483647 h 220"/>
              <a:gd name="T12" fmla="*/ 0 w 323"/>
              <a:gd name="T13" fmla="*/ 2147483647 h 220"/>
              <a:gd name="T14" fmla="*/ 0 w 323"/>
              <a:gd name="T15" fmla="*/ 2147483647 h 220"/>
              <a:gd name="T16" fmla="*/ 0 w 323"/>
              <a:gd name="T17" fmla="*/ 2147483647 h 220"/>
              <a:gd name="T18" fmla="*/ 0 w 323"/>
              <a:gd name="T19" fmla="*/ 2147483647 h 220"/>
              <a:gd name="T20" fmla="*/ 0 w 323"/>
              <a:gd name="T21" fmla="*/ 2147483647 h 220"/>
              <a:gd name="T22" fmla="*/ 0 w 323"/>
              <a:gd name="T23" fmla="*/ 0 h 220"/>
              <a:gd name="T24" fmla="*/ 0 w 323"/>
              <a:gd name="T25" fmla="*/ 2147483647 h 220"/>
              <a:gd name="T26" fmla="*/ 0 w 323"/>
              <a:gd name="T27" fmla="*/ 2147483647 h 220"/>
              <a:gd name="T28" fmla="*/ 0 w 323"/>
              <a:gd name="T29" fmla="*/ 2147483647 h 220"/>
              <a:gd name="T30" fmla="*/ 0 w 323"/>
              <a:gd name="T31" fmla="*/ 2147483647 h 220"/>
              <a:gd name="T32" fmla="*/ 0 w 323"/>
              <a:gd name="T33" fmla="*/ 2147483647 h 220"/>
              <a:gd name="T34" fmla="*/ 0 w 323"/>
              <a:gd name="T35" fmla="*/ 2147483647 h 2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3"/>
              <a:gd name="T55" fmla="*/ 0 h 220"/>
              <a:gd name="T56" fmla="*/ 323 w 323"/>
              <a:gd name="T57" fmla="*/ 220 h 2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3" h="220">
                <a:moveTo>
                  <a:pt x="0" y="110"/>
                </a:moveTo>
                <a:lnTo>
                  <a:pt x="20" y="123"/>
                </a:lnTo>
                <a:lnTo>
                  <a:pt x="23" y="157"/>
                </a:lnTo>
                <a:lnTo>
                  <a:pt x="9" y="198"/>
                </a:lnTo>
                <a:lnTo>
                  <a:pt x="69" y="188"/>
                </a:lnTo>
                <a:lnTo>
                  <a:pt x="129" y="220"/>
                </a:lnTo>
                <a:lnTo>
                  <a:pt x="149" y="202"/>
                </a:lnTo>
                <a:lnTo>
                  <a:pt x="168" y="213"/>
                </a:lnTo>
                <a:lnTo>
                  <a:pt x="305" y="208"/>
                </a:lnTo>
                <a:lnTo>
                  <a:pt x="275" y="42"/>
                </a:lnTo>
                <a:lnTo>
                  <a:pt x="323" y="42"/>
                </a:lnTo>
                <a:lnTo>
                  <a:pt x="224" y="0"/>
                </a:lnTo>
                <a:lnTo>
                  <a:pt x="222" y="23"/>
                </a:lnTo>
                <a:lnTo>
                  <a:pt x="137" y="21"/>
                </a:lnTo>
                <a:lnTo>
                  <a:pt x="135" y="67"/>
                </a:lnTo>
                <a:lnTo>
                  <a:pt x="104" y="75"/>
                </a:lnTo>
                <a:lnTo>
                  <a:pt x="107" y="102"/>
                </a:lnTo>
                <a:lnTo>
                  <a:pt x="0" y="1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Freeform 89"/>
          <p:cNvSpPr>
            <a:spLocks/>
          </p:cNvSpPr>
          <p:nvPr/>
        </p:nvSpPr>
        <p:spPr bwMode="auto">
          <a:xfrm>
            <a:off x="4246563" y="3590925"/>
            <a:ext cx="268287" cy="239713"/>
          </a:xfrm>
          <a:custGeom>
            <a:avLst/>
            <a:gdLst>
              <a:gd name="T0" fmla="*/ 0 w 312"/>
              <a:gd name="T1" fmla="*/ 2147483647 h 151"/>
              <a:gd name="T2" fmla="*/ 2147483647 w 312"/>
              <a:gd name="T3" fmla="*/ 2147483647 h 151"/>
              <a:gd name="T4" fmla="*/ 2147483647 w 312"/>
              <a:gd name="T5" fmla="*/ 2147483647 h 151"/>
              <a:gd name="T6" fmla="*/ 2147483647 w 312"/>
              <a:gd name="T7" fmla="*/ 2147483647 h 151"/>
              <a:gd name="T8" fmla="*/ 2147483647 w 312"/>
              <a:gd name="T9" fmla="*/ 0 h 151"/>
              <a:gd name="T10" fmla="*/ 2147483647 w 312"/>
              <a:gd name="T11" fmla="*/ 2147483647 h 151"/>
              <a:gd name="T12" fmla="*/ 2147483647 w 312"/>
              <a:gd name="T13" fmla="*/ 2147483647 h 151"/>
              <a:gd name="T14" fmla="*/ 2147483647 w 312"/>
              <a:gd name="T15" fmla="*/ 2147483647 h 151"/>
              <a:gd name="T16" fmla="*/ 2147483647 w 312"/>
              <a:gd name="T17" fmla="*/ 2147483647 h 151"/>
              <a:gd name="T18" fmla="*/ 2147483647 w 312"/>
              <a:gd name="T19" fmla="*/ 2147483647 h 151"/>
              <a:gd name="T20" fmla="*/ 2147483647 w 312"/>
              <a:gd name="T21" fmla="*/ 2147483647 h 151"/>
              <a:gd name="T22" fmla="*/ 2147483647 w 312"/>
              <a:gd name="T23" fmla="*/ 2147483647 h 151"/>
              <a:gd name="T24" fmla="*/ 0 w 312"/>
              <a:gd name="T25" fmla="*/ 2147483647 h 1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2"/>
              <a:gd name="T40" fmla="*/ 0 h 151"/>
              <a:gd name="T41" fmla="*/ 312 w 312"/>
              <a:gd name="T42" fmla="*/ 151 h 1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2" h="151">
                <a:moveTo>
                  <a:pt x="0" y="149"/>
                </a:moveTo>
                <a:lnTo>
                  <a:pt x="76" y="121"/>
                </a:lnTo>
                <a:lnTo>
                  <a:pt x="104" y="60"/>
                </a:lnTo>
                <a:lnTo>
                  <a:pt x="169" y="30"/>
                </a:lnTo>
                <a:lnTo>
                  <a:pt x="191" y="0"/>
                </a:lnTo>
                <a:lnTo>
                  <a:pt x="286" y="10"/>
                </a:lnTo>
                <a:lnTo>
                  <a:pt x="312" y="66"/>
                </a:lnTo>
                <a:lnTo>
                  <a:pt x="270" y="67"/>
                </a:lnTo>
                <a:lnTo>
                  <a:pt x="246" y="73"/>
                </a:lnTo>
                <a:lnTo>
                  <a:pt x="252" y="88"/>
                </a:lnTo>
                <a:lnTo>
                  <a:pt x="129" y="123"/>
                </a:lnTo>
                <a:lnTo>
                  <a:pt x="116" y="151"/>
                </a:lnTo>
                <a:lnTo>
                  <a:pt x="0" y="14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" name="Freeform 90"/>
          <p:cNvSpPr>
            <a:spLocks/>
          </p:cNvSpPr>
          <p:nvPr/>
        </p:nvSpPr>
        <p:spPr bwMode="auto">
          <a:xfrm>
            <a:off x="4160838" y="4246563"/>
            <a:ext cx="68262" cy="47625"/>
          </a:xfrm>
          <a:custGeom>
            <a:avLst/>
            <a:gdLst>
              <a:gd name="T0" fmla="*/ 0 w 80"/>
              <a:gd name="T1" fmla="*/ 2147483647 h 30"/>
              <a:gd name="T2" fmla="*/ 2147483647 w 80"/>
              <a:gd name="T3" fmla="*/ 2147483647 h 30"/>
              <a:gd name="T4" fmla="*/ 2147483647 w 80"/>
              <a:gd name="T5" fmla="*/ 2147483647 h 30"/>
              <a:gd name="T6" fmla="*/ 2147483647 w 80"/>
              <a:gd name="T7" fmla="*/ 2147483647 h 30"/>
              <a:gd name="T8" fmla="*/ 2147483647 w 80"/>
              <a:gd name="T9" fmla="*/ 2147483647 h 30"/>
              <a:gd name="T10" fmla="*/ 2147483647 w 80"/>
              <a:gd name="T11" fmla="*/ 2147483647 h 30"/>
              <a:gd name="T12" fmla="*/ 2147483647 w 80"/>
              <a:gd name="T13" fmla="*/ 0 h 30"/>
              <a:gd name="T14" fmla="*/ 0 w 80"/>
              <a:gd name="T15" fmla="*/ 2147483647 h 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"/>
              <a:gd name="T25" fmla="*/ 0 h 30"/>
              <a:gd name="T26" fmla="*/ 80 w 80"/>
              <a:gd name="T27" fmla="*/ 30 h 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" h="30">
                <a:moveTo>
                  <a:pt x="0" y="4"/>
                </a:moveTo>
                <a:lnTo>
                  <a:pt x="24" y="16"/>
                </a:lnTo>
                <a:lnTo>
                  <a:pt x="49" y="13"/>
                </a:lnTo>
                <a:lnTo>
                  <a:pt x="35" y="16"/>
                </a:lnTo>
                <a:lnTo>
                  <a:pt x="46" y="30"/>
                </a:lnTo>
                <a:lnTo>
                  <a:pt x="80" y="16"/>
                </a:lnTo>
                <a:lnTo>
                  <a:pt x="80" y="0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" name="Freeform 91"/>
          <p:cNvSpPr>
            <a:spLocks/>
          </p:cNvSpPr>
          <p:nvPr/>
        </p:nvSpPr>
        <p:spPr bwMode="auto">
          <a:xfrm>
            <a:off x="4141788" y="4138613"/>
            <a:ext cx="142875" cy="114300"/>
          </a:xfrm>
          <a:custGeom>
            <a:avLst/>
            <a:gdLst>
              <a:gd name="T0" fmla="*/ 0 w 164"/>
              <a:gd name="T1" fmla="*/ 2147483647 h 72"/>
              <a:gd name="T2" fmla="*/ 2147483647 w 164"/>
              <a:gd name="T3" fmla="*/ 2147483647 h 72"/>
              <a:gd name="T4" fmla="*/ 2147483647 w 164"/>
              <a:gd name="T5" fmla="*/ 2147483647 h 72"/>
              <a:gd name="T6" fmla="*/ 2147483647 w 164"/>
              <a:gd name="T7" fmla="*/ 2147483647 h 72"/>
              <a:gd name="T8" fmla="*/ 2147483647 w 164"/>
              <a:gd name="T9" fmla="*/ 2147483647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0 h 72"/>
              <a:gd name="T18" fmla="*/ 2147483647 w 164"/>
              <a:gd name="T19" fmla="*/ 2147483647 h 72"/>
              <a:gd name="T20" fmla="*/ 0 w 164"/>
              <a:gd name="T21" fmla="*/ 2147483647 h 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"/>
              <a:gd name="T34" fmla="*/ 0 h 72"/>
              <a:gd name="T35" fmla="*/ 164 w 164"/>
              <a:gd name="T36" fmla="*/ 72 h 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" h="72">
                <a:moveTo>
                  <a:pt x="0" y="32"/>
                </a:moveTo>
                <a:lnTo>
                  <a:pt x="24" y="51"/>
                </a:lnTo>
                <a:lnTo>
                  <a:pt x="100" y="55"/>
                </a:lnTo>
                <a:lnTo>
                  <a:pt x="20" y="62"/>
                </a:lnTo>
                <a:lnTo>
                  <a:pt x="20" y="72"/>
                </a:lnTo>
                <a:lnTo>
                  <a:pt x="100" y="68"/>
                </a:lnTo>
                <a:lnTo>
                  <a:pt x="164" y="72"/>
                </a:lnTo>
                <a:lnTo>
                  <a:pt x="144" y="32"/>
                </a:lnTo>
                <a:lnTo>
                  <a:pt x="84" y="0"/>
                </a:lnTo>
                <a:lnTo>
                  <a:pt x="24" y="10"/>
                </a:lnTo>
                <a:lnTo>
                  <a:pt x="0" y="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Freeform 92"/>
          <p:cNvSpPr>
            <a:spLocks/>
          </p:cNvSpPr>
          <p:nvPr/>
        </p:nvSpPr>
        <p:spPr bwMode="auto">
          <a:xfrm>
            <a:off x="4238625" y="4319588"/>
            <a:ext cx="71438" cy="82550"/>
          </a:xfrm>
          <a:custGeom>
            <a:avLst/>
            <a:gdLst>
              <a:gd name="T0" fmla="*/ 0 w 84"/>
              <a:gd name="T1" fmla="*/ 2147483647 h 52"/>
              <a:gd name="T2" fmla="*/ 2147483647 w 84"/>
              <a:gd name="T3" fmla="*/ 2147483647 h 52"/>
              <a:gd name="T4" fmla="*/ 2147483647 w 84"/>
              <a:gd name="T5" fmla="*/ 2147483647 h 52"/>
              <a:gd name="T6" fmla="*/ 2147483647 w 84"/>
              <a:gd name="T7" fmla="*/ 2147483647 h 52"/>
              <a:gd name="T8" fmla="*/ 2147483647 w 84"/>
              <a:gd name="T9" fmla="*/ 0 h 52"/>
              <a:gd name="T10" fmla="*/ 0 w 84"/>
              <a:gd name="T11" fmla="*/ 2147483647 h 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4"/>
              <a:gd name="T19" fmla="*/ 0 h 52"/>
              <a:gd name="T20" fmla="*/ 84 w 84"/>
              <a:gd name="T21" fmla="*/ 52 h 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4" h="52">
                <a:moveTo>
                  <a:pt x="0" y="15"/>
                </a:moveTo>
                <a:lnTo>
                  <a:pt x="11" y="36"/>
                </a:lnTo>
                <a:lnTo>
                  <a:pt x="52" y="52"/>
                </a:lnTo>
                <a:lnTo>
                  <a:pt x="84" y="27"/>
                </a:lnTo>
                <a:lnTo>
                  <a:pt x="57" y="0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Freeform 93"/>
          <p:cNvSpPr>
            <a:spLocks/>
          </p:cNvSpPr>
          <p:nvPr/>
        </p:nvSpPr>
        <p:spPr bwMode="auto">
          <a:xfrm>
            <a:off x="4156075" y="3827463"/>
            <a:ext cx="192088" cy="187325"/>
          </a:xfrm>
          <a:custGeom>
            <a:avLst/>
            <a:gdLst>
              <a:gd name="T0" fmla="*/ 0 w 224"/>
              <a:gd name="T1" fmla="*/ 2147483647 h 118"/>
              <a:gd name="T2" fmla="*/ 2147483647 w 224"/>
              <a:gd name="T3" fmla="*/ 0 h 118"/>
              <a:gd name="T4" fmla="*/ 2147483647 w 224"/>
              <a:gd name="T5" fmla="*/ 2147483647 h 118"/>
              <a:gd name="T6" fmla="*/ 2147483647 w 224"/>
              <a:gd name="T7" fmla="*/ 2147483647 h 118"/>
              <a:gd name="T8" fmla="*/ 2147483647 w 224"/>
              <a:gd name="T9" fmla="*/ 2147483647 h 118"/>
              <a:gd name="T10" fmla="*/ 2147483647 w 224"/>
              <a:gd name="T11" fmla="*/ 2147483647 h 118"/>
              <a:gd name="T12" fmla="*/ 2147483647 w 224"/>
              <a:gd name="T13" fmla="*/ 2147483647 h 118"/>
              <a:gd name="T14" fmla="*/ 2147483647 w 224"/>
              <a:gd name="T15" fmla="*/ 2147483647 h 118"/>
              <a:gd name="T16" fmla="*/ 2147483647 w 224"/>
              <a:gd name="T17" fmla="*/ 2147483647 h 118"/>
              <a:gd name="T18" fmla="*/ 0 w 224"/>
              <a:gd name="T19" fmla="*/ 2147483647 h 1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4"/>
              <a:gd name="T31" fmla="*/ 0 h 118"/>
              <a:gd name="T32" fmla="*/ 224 w 224"/>
              <a:gd name="T33" fmla="*/ 118 h 1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4" h="118">
                <a:moveTo>
                  <a:pt x="0" y="118"/>
                </a:moveTo>
                <a:lnTo>
                  <a:pt x="106" y="0"/>
                </a:lnTo>
                <a:lnTo>
                  <a:pt x="222" y="2"/>
                </a:lnTo>
                <a:lnTo>
                  <a:pt x="224" y="8"/>
                </a:lnTo>
                <a:lnTo>
                  <a:pt x="222" y="31"/>
                </a:lnTo>
                <a:lnTo>
                  <a:pt x="137" y="29"/>
                </a:lnTo>
                <a:lnTo>
                  <a:pt x="135" y="75"/>
                </a:lnTo>
                <a:lnTo>
                  <a:pt x="104" y="83"/>
                </a:lnTo>
                <a:lnTo>
                  <a:pt x="107" y="110"/>
                </a:lnTo>
                <a:lnTo>
                  <a:pt x="0" y="1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Freeform 94"/>
          <p:cNvSpPr>
            <a:spLocks/>
          </p:cNvSpPr>
          <p:nvPr/>
        </p:nvSpPr>
        <p:spPr bwMode="auto">
          <a:xfrm>
            <a:off x="4425950" y="4183063"/>
            <a:ext cx="171450" cy="147637"/>
          </a:xfrm>
          <a:custGeom>
            <a:avLst/>
            <a:gdLst>
              <a:gd name="T0" fmla="*/ 0 w 201"/>
              <a:gd name="T1" fmla="*/ 2147483647 h 93"/>
              <a:gd name="T2" fmla="*/ 0 w 201"/>
              <a:gd name="T3" fmla="*/ 2147483647 h 93"/>
              <a:gd name="T4" fmla="*/ 0 w 201"/>
              <a:gd name="T5" fmla="*/ 2147483647 h 93"/>
              <a:gd name="T6" fmla="*/ 0 w 201"/>
              <a:gd name="T7" fmla="*/ 2147483647 h 93"/>
              <a:gd name="T8" fmla="*/ 0 w 201"/>
              <a:gd name="T9" fmla="*/ 2147483647 h 93"/>
              <a:gd name="T10" fmla="*/ 0 w 201"/>
              <a:gd name="T11" fmla="*/ 2147483647 h 93"/>
              <a:gd name="T12" fmla="*/ 0 w 201"/>
              <a:gd name="T13" fmla="*/ 2147483647 h 93"/>
              <a:gd name="T14" fmla="*/ 0 w 201"/>
              <a:gd name="T15" fmla="*/ 2147483647 h 93"/>
              <a:gd name="T16" fmla="*/ 0 w 201"/>
              <a:gd name="T17" fmla="*/ 0 h 93"/>
              <a:gd name="T18" fmla="*/ 0 w 201"/>
              <a:gd name="T19" fmla="*/ 2147483647 h 93"/>
              <a:gd name="T20" fmla="*/ 0 w 201"/>
              <a:gd name="T21" fmla="*/ 2147483647 h 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1"/>
              <a:gd name="T34" fmla="*/ 0 h 93"/>
              <a:gd name="T35" fmla="*/ 201 w 201"/>
              <a:gd name="T36" fmla="*/ 93 h 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1" h="93">
                <a:moveTo>
                  <a:pt x="0" y="79"/>
                </a:moveTo>
                <a:lnTo>
                  <a:pt x="13" y="90"/>
                </a:lnTo>
                <a:lnTo>
                  <a:pt x="67" y="93"/>
                </a:lnTo>
                <a:lnTo>
                  <a:pt x="62" y="70"/>
                </a:lnTo>
                <a:lnTo>
                  <a:pt x="133" y="67"/>
                </a:lnTo>
                <a:lnTo>
                  <a:pt x="163" y="70"/>
                </a:lnTo>
                <a:lnTo>
                  <a:pt x="201" y="53"/>
                </a:lnTo>
                <a:lnTo>
                  <a:pt x="150" y="18"/>
                </a:lnTo>
                <a:lnTo>
                  <a:pt x="142" y="0"/>
                </a:lnTo>
                <a:lnTo>
                  <a:pt x="33" y="30"/>
                </a:lnTo>
                <a:lnTo>
                  <a:pt x="0" y="7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Freeform 95"/>
          <p:cNvSpPr>
            <a:spLocks/>
          </p:cNvSpPr>
          <p:nvPr/>
        </p:nvSpPr>
        <p:spPr bwMode="auto">
          <a:xfrm>
            <a:off x="5930900" y="3503613"/>
            <a:ext cx="323850" cy="273050"/>
          </a:xfrm>
          <a:custGeom>
            <a:avLst/>
            <a:gdLst>
              <a:gd name="T0" fmla="*/ 0 w 377"/>
              <a:gd name="T1" fmla="*/ 2147483647 h 172"/>
              <a:gd name="T2" fmla="*/ 0 w 377"/>
              <a:gd name="T3" fmla="*/ 2147483647 h 172"/>
              <a:gd name="T4" fmla="*/ 0 w 377"/>
              <a:gd name="T5" fmla="*/ 2147483647 h 172"/>
              <a:gd name="T6" fmla="*/ 0 w 377"/>
              <a:gd name="T7" fmla="*/ 2147483647 h 172"/>
              <a:gd name="T8" fmla="*/ 0 w 377"/>
              <a:gd name="T9" fmla="*/ 2147483647 h 172"/>
              <a:gd name="T10" fmla="*/ 0 w 377"/>
              <a:gd name="T11" fmla="*/ 2147483647 h 172"/>
              <a:gd name="T12" fmla="*/ 0 w 377"/>
              <a:gd name="T13" fmla="*/ 2147483647 h 172"/>
              <a:gd name="T14" fmla="*/ 0 w 377"/>
              <a:gd name="T15" fmla="*/ 2147483647 h 172"/>
              <a:gd name="T16" fmla="*/ 0 w 377"/>
              <a:gd name="T17" fmla="*/ 2147483647 h 172"/>
              <a:gd name="T18" fmla="*/ 0 w 377"/>
              <a:gd name="T19" fmla="*/ 2147483647 h 172"/>
              <a:gd name="T20" fmla="*/ 0 w 377"/>
              <a:gd name="T21" fmla="*/ 2147483647 h 172"/>
              <a:gd name="T22" fmla="*/ 0 w 377"/>
              <a:gd name="T23" fmla="*/ 2147483647 h 172"/>
              <a:gd name="T24" fmla="*/ 0 w 377"/>
              <a:gd name="T25" fmla="*/ 2147483647 h 172"/>
              <a:gd name="T26" fmla="*/ 0 w 377"/>
              <a:gd name="T27" fmla="*/ 2147483647 h 172"/>
              <a:gd name="T28" fmla="*/ 0 w 377"/>
              <a:gd name="T29" fmla="*/ 2147483647 h 172"/>
              <a:gd name="T30" fmla="*/ 0 w 377"/>
              <a:gd name="T31" fmla="*/ 2147483647 h 172"/>
              <a:gd name="T32" fmla="*/ 0 w 377"/>
              <a:gd name="T33" fmla="*/ 2147483647 h 172"/>
              <a:gd name="T34" fmla="*/ 0 w 377"/>
              <a:gd name="T35" fmla="*/ 2147483647 h 172"/>
              <a:gd name="T36" fmla="*/ 0 w 377"/>
              <a:gd name="T37" fmla="*/ 0 h 172"/>
              <a:gd name="T38" fmla="*/ 0 w 377"/>
              <a:gd name="T39" fmla="*/ 2147483647 h 172"/>
              <a:gd name="T40" fmla="*/ 0 w 377"/>
              <a:gd name="T41" fmla="*/ 2147483647 h 172"/>
              <a:gd name="T42" fmla="*/ 0 w 377"/>
              <a:gd name="T43" fmla="*/ 2147483647 h 172"/>
              <a:gd name="T44" fmla="*/ 0 w 377"/>
              <a:gd name="T45" fmla="*/ 2147483647 h 172"/>
              <a:gd name="T46" fmla="*/ 0 w 377"/>
              <a:gd name="T47" fmla="*/ 2147483647 h 1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77"/>
              <a:gd name="T73" fmla="*/ 0 h 172"/>
              <a:gd name="T74" fmla="*/ 377 w 377"/>
              <a:gd name="T75" fmla="*/ 172 h 1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77" h="172">
                <a:moveTo>
                  <a:pt x="0" y="83"/>
                </a:moveTo>
                <a:lnTo>
                  <a:pt x="4" y="128"/>
                </a:lnTo>
                <a:lnTo>
                  <a:pt x="29" y="142"/>
                </a:lnTo>
                <a:lnTo>
                  <a:pt x="7" y="164"/>
                </a:lnTo>
                <a:lnTo>
                  <a:pt x="49" y="172"/>
                </a:lnTo>
                <a:lnTo>
                  <a:pt x="146" y="164"/>
                </a:lnTo>
                <a:lnTo>
                  <a:pt x="166" y="140"/>
                </a:lnTo>
                <a:lnTo>
                  <a:pt x="232" y="126"/>
                </a:lnTo>
                <a:lnTo>
                  <a:pt x="238" y="105"/>
                </a:lnTo>
                <a:lnTo>
                  <a:pt x="261" y="99"/>
                </a:lnTo>
                <a:lnTo>
                  <a:pt x="250" y="87"/>
                </a:lnTo>
                <a:lnTo>
                  <a:pt x="276" y="86"/>
                </a:lnTo>
                <a:lnTo>
                  <a:pt x="293" y="65"/>
                </a:lnTo>
                <a:lnTo>
                  <a:pt x="285" y="44"/>
                </a:lnTo>
                <a:lnTo>
                  <a:pt x="375" y="29"/>
                </a:lnTo>
                <a:lnTo>
                  <a:pt x="377" y="24"/>
                </a:lnTo>
                <a:lnTo>
                  <a:pt x="342" y="20"/>
                </a:lnTo>
                <a:lnTo>
                  <a:pt x="296" y="35"/>
                </a:lnTo>
                <a:lnTo>
                  <a:pt x="274" y="0"/>
                </a:lnTo>
                <a:lnTo>
                  <a:pt x="232" y="27"/>
                </a:lnTo>
                <a:lnTo>
                  <a:pt x="117" y="24"/>
                </a:lnTo>
                <a:lnTo>
                  <a:pt x="59" y="64"/>
                </a:lnTo>
                <a:lnTo>
                  <a:pt x="17" y="51"/>
                </a:lnTo>
                <a:lnTo>
                  <a:pt x="0" y="8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" name="Freeform 96"/>
          <p:cNvSpPr>
            <a:spLocks/>
          </p:cNvSpPr>
          <p:nvPr/>
        </p:nvSpPr>
        <p:spPr bwMode="auto">
          <a:xfrm>
            <a:off x="4983163" y="3373438"/>
            <a:ext cx="42862" cy="93662"/>
          </a:xfrm>
          <a:custGeom>
            <a:avLst/>
            <a:gdLst>
              <a:gd name="T0" fmla="*/ 0 w 50"/>
              <a:gd name="T1" fmla="*/ 2147483647 h 59"/>
              <a:gd name="T2" fmla="*/ 2147483647 w 50"/>
              <a:gd name="T3" fmla="*/ 2147483647 h 59"/>
              <a:gd name="T4" fmla="*/ 2147483647 w 50"/>
              <a:gd name="T5" fmla="*/ 0 h 59"/>
              <a:gd name="T6" fmla="*/ 2147483647 w 50"/>
              <a:gd name="T7" fmla="*/ 2147483647 h 59"/>
              <a:gd name="T8" fmla="*/ 2147483647 w 50"/>
              <a:gd name="T9" fmla="*/ 2147483647 h 59"/>
              <a:gd name="T10" fmla="*/ 0 w 50"/>
              <a:gd name="T11" fmla="*/ 2147483647 h 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"/>
              <a:gd name="T19" fmla="*/ 0 h 59"/>
              <a:gd name="T20" fmla="*/ 50 w 50"/>
              <a:gd name="T21" fmla="*/ 59 h 5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" h="59">
                <a:moveTo>
                  <a:pt x="0" y="45"/>
                </a:moveTo>
                <a:lnTo>
                  <a:pt x="2" y="16"/>
                </a:lnTo>
                <a:lnTo>
                  <a:pt x="24" y="0"/>
                </a:lnTo>
                <a:lnTo>
                  <a:pt x="50" y="35"/>
                </a:lnTo>
                <a:lnTo>
                  <a:pt x="26" y="59"/>
                </a:lnTo>
                <a:lnTo>
                  <a:pt x="0" y="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Freeform 97"/>
          <p:cNvSpPr>
            <a:spLocks/>
          </p:cNvSpPr>
          <p:nvPr/>
        </p:nvSpPr>
        <p:spPr bwMode="auto">
          <a:xfrm>
            <a:off x="7132638" y="4876800"/>
            <a:ext cx="923925" cy="815975"/>
          </a:xfrm>
          <a:custGeom>
            <a:avLst/>
            <a:gdLst>
              <a:gd name="T0" fmla="*/ 2147483647 w 1078"/>
              <a:gd name="T1" fmla="*/ 2147483647 h 514"/>
              <a:gd name="T2" fmla="*/ 2147483647 w 1078"/>
              <a:gd name="T3" fmla="*/ 2147483647 h 514"/>
              <a:gd name="T4" fmla="*/ 2147483647 w 1078"/>
              <a:gd name="T5" fmla="*/ 2147483647 h 514"/>
              <a:gd name="T6" fmla="*/ 2147483647 w 1078"/>
              <a:gd name="T7" fmla="*/ 2147483647 h 514"/>
              <a:gd name="T8" fmla="*/ 2147483647 w 1078"/>
              <a:gd name="T9" fmla="*/ 2147483647 h 514"/>
              <a:gd name="T10" fmla="*/ 2147483647 w 1078"/>
              <a:gd name="T11" fmla="*/ 2147483647 h 514"/>
              <a:gd name="T12" fmla="*/ 2147483647 w 1078"/>
              <a:gd name="T13" fmla="*/ 2147483647 h 514"/>
              <a:gd name="T14" fmla="*/ 2147483647 w 1078"/>
              <a:gd name="T15" fmla="*/ 2147483647 h 514"/>
              <a:gd name="T16" fmla="*/ 2147483647 w 1078"/>
              <a:gd name="T17" fmla="*/ 2147483647 h 514"/>
              <a:gd name="T18" fmla="*/ 2147483647 w 1078"/>
              <a:gd name="T19" fmla="*/ 2147483647 h 514"/>
              <a:gd name="T20" fmla="*/ 2147483647 w 1078"/>
              <a:gd name="T21" fmla="*/ 2147483647 h 514"/>
              <a:gd name="T22" fmla="*/ 2147483647 w 1078"/>
              <a:gd name="T23" fmla="*/ 2147483647 h 514"/>
              <a:gd name="T24" fmla="*/ 2147483647 w 1078"/>
              <a:gd name="T25" fmla="*/ 2147483647 h 514"/>
              <a:gd name="T26" fmla="*/ 2147483647 w 1078"/>
              <a:gd name="T27" fmla="*/ 2147483647 h 514"/>
              <a:gd name="T28" fmla="*/ 2147483647 w 1078"/>
              <a:gd name="T29" fmla="*/ 2147483647 h 514"/>
              <a:gd name="T30" fmla="*/ 2147483647 w 1078"/>
              <a:gd name="T31" fmla="*/ 2147483647 h 514"/>
              <a:gd name="T32" fmla="*/ 2147483647 w 1078"/>
              <a:gd name="T33" fmla="*/ 2147483647 h 514"/>
              <a:gd name="T34" fmla="*/ 2147483647 w 1078"/>
              <a:gd name="T35" fmla="*/ 2147483647 h 514"/>
              <a:gd name="T36" fmla="*/ 2147483647 w 1078"/>
              <a:gd name="T37" fmla="*/ 2147483647 h 514"/>
              <a:gd name="T38" fmla="*/ 2147483647 w 1078"/>
              <a:gd name="T39" fmla="*/ 2147483647 h 514"/>
              <a:gd name="T40" fmla="*/ 2147483647 w 1078"/>
              <a:gd name="T41" fmla="*/ 2147483647 h 514"/>
              <a:gd name="T42" fmla="*/ 2147483647 w 1078"/>
              <a:gd name="T43" fmla="*/ 2147483647 h 514"/>
              <a:gd name="T44" fmla="*/ 2147483647 w 1078"/>
              <a:gd name="T45" fmla="*/ 2147483647 h 514"/>
              <a:gd name="T46" fmla="*/ 2147483647 w 1078"/>
              <a:gd name="T47" fmla="*/ 2147483647 h 514"/>
              <a:gd name="T48" fmla="*/ 2147483647 w 1078"/>
              <a:gd name="T49" fmla="*/ 2147483647 h 514"/>
              <a:gd name="T50" fmla="*/ 2147483647 w 1078"/>
              <a:gd name="T51" fmla="*/ 2147483647 h 514"/>
              <a:gd name="T52" fmla="*/ 2147483647 w 1078"/>
              <a:gd name="T53" fmla="*/ 2147483647 h 514"/>
              <a:gd name="T54" fmla="*/ 2147483647 w 1078"/>
              <a:gd name="T55" fmla="*/ 2147483647 h 514"/>
              <a:gd name="T56" fmla="*/ 2147483647 w 1078"/>
              <a:gd name="T57" fmla="*/ 2147483647 h 514"/>
              <a:gd name="T58" fmla="*/ 2147483647 w 1078"/>
              <a:gd name="T59" fmla="*/ 2147483647 h 514"/>
              <a:gd name="T60" fmla="*/ 2147483647 w 1078"/>
              <a:gd name="T61" fmla="*/ 2147483647 h 514"/>
              <a:gd name="T62" fmla="*/ 2147483647 w 1078"/>
              <a:gd name="T63" fmla="*/ 2147483647 h 514"/>
              <a:gd name="T64" fmla="*/ 2147483647 w 1078"/>
              <a:gd name="T65" fmla="*/ 2147483647 h 5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78"/>
              <a:gd name="T100" fmla="*/ 0 h 514"/>
              <a:gd name="T101" fmla="*/ 1078 w 1078"/>
              <a:gd name="T102" fmla="*/ 514 h 5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78" h="514">
                <a:moveTo>
                  <a:pt x="0" y="271"/>
                </a:moveTo>
                <a:lnTo>
                  <a:pt x="18" y="275"/>
                </a:lnTo>
                <a:lnTo>
                  <a:pt x="7" y="260"/>
                </a:lnTo>
                <a:lnTo>
                  <a:pt x="27" y="268"/>
                </a:lnTo>
                <a:lnTo>
                  <a:pt x="7" y="239"/>
                </a:lnTo>
                <a:lnTo>
                  <a:pt x="22" y="194"/>
                </a:lnTo>
                <a:lnTo>
                  <a:pt x="27" y="206"/>
                </a:lnTo>
                <a:lnTo>
                  <a:pt x="95" y="171"/>
                </a:lnTo>
                <a:lnTo>
                  <a:pt x="207" y="153"/>
                </a:lnTo>
                <a:lnTo>
                  <a:pt x="245" y="126"/>
                </a:lnTo>
                <a:lnTo>
                  <a:pt x="245" y="109"/>
                </a:lnTo>
                <a:lnTo>
                  <a:pt x="260" y="97"/>
                </a:lnTo>
                <a:lnTo>
                  <a:pt x="276" y="117"/>
                </a:lnTo>
                <a:lnTo>
                  <a:pt x="276" y="95"/>
                </a:lnTo>
                <a:lnTo>
                  <a:pt x="302" y="100"/>
                </a:lnTo>
                <a:lnTo>
                  <a:pt x="303" y="83"/>
                </a:lnTo>
                <a:lnTo>
                  <a:pt x="342" y="58"/>
                </a:lnTo>
                <a:lnTo>
                  <a:pt x="386" y="59"/>
                </a:lnTo>
                <a:lnTo>
                  <a:pt x="395" y="85"/>
                </a:lnTo>
                <a:lnTo>
                  <a:pt x="411" y="69"/>
                </a:lnTo>
                <a:lnTo>
                  <a:pt x="442" y="78"/>
                </a:lnTo>
                <a:lnTo>
                  <a:pt x="431" y="61"/>
                </a:lnTo>
                <a:lnTo>
                  <a:pt x="457" y="35"/>
                </a:lnTo>
                <a:lnTo>
                  <a:pt x="521" y="24"/>
                </a:lnTo>
                <a:lnTo>
                  <a:pt x="503" y="8"/>
                </a:lnTo>
                <a:lnTo>
                  <a:pt x="625" y="29"/>
                </a:lnTo>
                <a:lnTo>
                  <a:pt x="598" y="74"/>
                </a:lnTo>
                <a:lnTo>
                  <a:pt x="720" y="122"/>
                </a:lnTo>
                <a:lnTo>
                  <a:pt x="749" y="102"/>
                </a:lnTo>
                <a:lnTo>
                  <a:pt x="762" y="24"/>
                </a:lnTo>
                <a:lnTo>
                  <a:pt x="793" y="0"/>
                </a:lnTo>
                <a:lnTo>
                  <a:pt x="817" y="60"/>
                </a:lnTo>
                <a:lnTo>
                  <a:pt x="861" y="74"/>
                </a:lnTo>
                <a:lnTo>
                  <a:pt x="886" y="144"/>
                </a:lnTo>
                <a:lnTo>
                  <a:pt x="954" y="166"/>
                </a:lnTo>
                <a:lnTo>
                  <a:pt x="976" y="206"/>
                </a:lnTo>
                <a:lnTo>
                  <a:pt x="1001" y="202"/>
                </a:lnTo>
                <a:lnTo>
                  <a:pt x="1007" y="224"/>
                </a:lnTo>
                <a:lnTo>
                  <a:pt x="1060" y="255"/>
                </a:lnTo>
                <a:lnTo>
                  <a:pt x="1078" y="308"/>
                </a:lnTo>
                <a:lnTo>
                  <a:pt x="1067" y="362"/>
                </a:lnTo>
                <a:lnTo>
                  <a:pt x="1018" y="406"/>
                </a:lnTo>
                <a:lnTo>
                  <a:pt x="983" y="484"/>
                </a:lnTo>
                <a:lnTo>
                  <a:pt x="923" y="492"/>
                </a:lnTo>
                <a:lnTo>
                  <a:pt x="886" y="506"/>
                </a:lnTo>
                <a:lnTo>
                  <a:pt x="888" y="514"/>
                </a:lnTo>
                <a:lnTo>
                  <a:pt x="850" y="490"/>
                </a:lnTo>
                <a:lnTo>
                  <a:pt x="808" y="507"/>
                </a:lnTo>
                <a:lnTo>
                  <a:pt x="757" y="499"/>
                </a:lnTo>
                <a:lnTo>
                  <a:pt x="716" y="480"/>
                </a:lnTo>
                <a:lnTo>
                  <a:pt x="698" y="441"/>
                </a:lnTo>
                <a:lnTo>
                  <a:pt x="667" y="447"/>
                </a:lnTo>
                <a:lnTo>
                  <a:pt x="665" y="420"/>
                </a:lnTo>
                <a:lnTo>
                  <a:pt x="656" y="437"/>
                </a:lnTo>
                <a:lnTo>
                  <a:pt x="634" y="437"/>
                </a:lnTo>
                <a:lnTo>
                  <a:pt x="656" y="388"/>
                </a:lnTo>
                <a:lnTo>
                  <a:pt x="609" y="435"/>
                </a:lnTo>
                <a:lnTo>
                  <a:pt x="588" y="426"/>
                </a:lnTo>
                <a:lnTo>
                  <a:pt x="563" y="388"/>
                </a:lnTo>
                <a:lnTo>
                  <a:pt x="486" y="367"/>
                </a:lnTo>
                <a:lnTo>
                  <a:pt x="342" y="383"/>
                </a:lnTo>
                <a:lnTo>
                  <a:pt x="281" y="410"/>
                </a:lnTo>
                <a:lnTo>
                  <a:pt x="185" y="413"/>
                </a:lnTo>
                <a:lnTo>
                  <a:pt x="128" y="436"/>
                </a:lnTo>
                <a:lnTo>
                  <a:pt x="53" y="420"/>
                </a:lnTo>
                <a:lnTo>
                  <a:pt x="69" y="371"/>
                </a:lnTo>
                <a:lnTo>
                  <a:pt x="0" y="27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" name="Freeform 98"/>
          <p:cNvSpPr>
            <a:spLocks/>
          </p:cNvSpPr>
          <p:nvPr/>
        </p:nvSpPr>
        <p:spPr bwMode="auto">
          <a:xfrm>
            <a:off x="7858125" y="5740400"/>
            <a:ext cx="80963" cy="93663"/>
          </a:xfrm>
          <a:custGeom>
            <a:avLst/>
            <a:gdLst>
              <a:gd name="T0" fmla="*/ 0 w 93"/>
              <a:gd name="T1" fmla="*/ 2147483647 h 59"/>
              <a:gd name="T2" fmla="*/ 0 w 93"/>
              <a:gd name="T3" fmla="*/ 0 h 59"/>
              <a:gd name="T4" fmla="*/ 2147483647 w 93"/>
              <a:gd name="T5" fmla="*/ 2147483647 h 59"/>
              <a:gd name="T6" fmla="*/ 2147483647 w 93"/>
              <a:gd name="T7" fmla="*/ 2147483647 h 59"/>
              <a:gd name="T8" fmla="*/ 2147483647 w 93"/>
              <a:gd name="T9" fmla="*/ 2147483647 h 59"/>
              <a:gd name="T10" fmla="*/ 2147483647 w 93"/>
              <a:gd name="T11" fmla="*/ 2147483647 h 59"/>
              <a:gd name="T12" fmla="*/ 2147483647 w 93"/>
              <a:gd name="T13" fmla="*/ 2147483647 h 59"/>
              <a:gd name="T14" fmla="*/ 2147483647 w 93"/>
              <a:gd name="T15" fmla="*/ 2147483647 h 59"/>
              <a:gd name="T16" fmla="*/ 0 w 93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3"/>
              <a:gd name="T28" fmla="*/ 0 h 59"/>
              <a:gd name="T29" fmla="*/ 93 w 93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3" h="59">
                <a:moveTo>
                  <a:pt x="0" y="11"/>
                </a:moveTo>
                <a:lnTo>
                  <a:pt x="0" y="0"/>
                </a:lnTo>
                <a:lnTo>
                  <a:pt x="48" y="10"/>
                </a:lnTo>
                <a:lnTo>
                  <a:pt x="84" y="3"/>
                </a:lnTo>
                <a:lnTo>
                  <a:pt x="93" y="17"/>
                </a:lnTo>
                <a:lnTo>
                  <a:pt x="93" y="34"/>
                </a:lnTo>
                <a:lnTo>
                  <a:pt x="59" y="59"/>
                </a:lnTo>
                <a:lnTo>
                  <a:pt x="33" y="57"/>
                </a:lnTo>
                <a:lnTo>
                  <a:pt x="0" y="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" name="Freeform 99"/>
          <p:cNvSpPr>
            <a:spLocks/>
          </p:cNvSpPr>
          <p:nvPr/>
        </p:nvSpPr>
        <p:spPr bwMode="auto">
          <a:xfrm>
            <a:off x="4759325" y="3167063"/>
            <a:ext cx="176213" cy="79375"/>
          </a:xfrm>
          <a:custGeom>
            <a:avLst/>
            <a:gdLst>
              <a:gd name="T0" fmla="*/ 0 w 205"/>
              <a:gd name="T1" fmla="*/ 2147483647 h 50"/>
              <a:gd name="T2" fmla="*/ 0 w 205"/>
              <a:gd name="T3" fmla="*/ 2147483647 h 50"/>
              <a:gd name="T4" fmla="*/ 0 w 205"/>
              <a:gd name="T5" fmla="*/ 2147483647 h 50"/>
              <a:gd name="T6" fmla="*/ 0 w 205"/>
              <a:gd name="T7" fmla="*/ 2147483647 h 50"/>
              <a:gd name="T8" fmla="*/ 0 w 205"/>
              <a:gd name="T9" fmla="*/ 2147483647 h 50"/>
              <a:gd name="T10" fmla="*/ 0 w 205"/>
              <a:gd name="T11" fmla="*/ 2147483647 h 50"/>
              <a:gd name="T12" fmla="*/ 0 w 205"/>
              <a:gd name="T13" fmla="*/ 2147483647 h 50"/>
              <a:gd name="T14" fmla="*/ 0 w 205"/>
              <a:gd name="T15" fmla="*/ 2147483647 h 50"/>
              <a:gd name="T16" fmla="*/ 0 w 205"/>
              <a:gd name="T17" fmla="*/ 0 h 50"/>
              <a:gd name="T18" fmla="*/ 0 w 205"/>
              <a:gd name="T19" fmla="*/ 0 h 50"/>
              <a:gd name="T20" fmla="*/ 0 w 205"/>
              <a:gd name="T21" fmla="*/ 2147483647 h 50"/>
              <a:gd name="T22" fmla="*/ 0 w 205"/>
              <a:gd name="T23" fmla="*/ 2147483647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5"/>
              <a:gd name="T37" fmla="*/ 0 h 50"/>
              <a:gd name="T38" fmla="*/ 205 w 205"/>
              <a:gd name="T39" fmla="*/ 50 h 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5" h="50">
                <a:moveTo>
                  <a:pt x="0" y="28"/>
                </a:moveTo>
                <a:lnTo>
                  <a:pt x="4" y="30"/>
                </a:lnTo>
                <a:lnTo>
                  <a:pt x="4" y="40"/>
                </a:lnTo>
                <a:lnTo>
                  <a:pt x="28" y="41"/>
                </a:lnTo>
                <a:lnTo>
                  <a:pt x="68" y="36"/>
                </a:lnTo>
                <a:lnTo>
                  <a:pt x="113" y="50"/>
                </a:lnTo>
                <a:lnTo>
                  <a:pt x="177" y="41"/>
                </a:lnTo>
                <a:lnTo>
                  <a:pt x="205" y="15"/>
                </a:lnTo>
                <a:lnTo>
                  <a:pt x="194" y="0"/>
                </a:lnTo>
                <a:lnTo>
                  <a:pt x="113" y="0"/>
                </a:lnTo>
                <a:lnTo>
                  <a:pt x="91" y="27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Freeform 100"/>
          <p:cNvSpPr>
            <a:spLocks/>
          </p:cNvSpPr>
          <p:nvPr/>
        </p:nvSpPr>
        <p:spPr bwMode="auto">
          <a:xfrm>
            <a:off x="6554788" y="3860800"/>
            <a:ext cx="109537" cy="160338"/>
          </a:xfrm>
          <a:custGeom>
            <a:avLst/>
            <a:gdLst>
              <a:gd name="T0" fmla="*/ 0 w 128"/>
              <a:gd name="T1" fmla="*/ 2147483647 h 101"/>
              <a:gd name="T2" fmla="*/ 2147483647 w 128"/>
              <a:gd name="T3" fmla="*/ 2147483647 h 101"/>
              <a:gd name="T4" fmla="*/ 2147483647 w 128"/>
              <a:gd name="T5" fmla="*/ 2147483647 h 101"/>
              <a:gd name="T6" fmla="*/ 2147483647 w 128"/>
              <a:gd name="T7" fmla="*/ 2147483647 h 101"/>
              <a:gd name="T8" fmla="*/ 2147483647 w 128"/>
              <a:gd name="T9" fmla="*/ 2147483647 h 101"/>
              <a:gd name="T10" fmla="*/ 2147483647 w 128"/>
              <a:gd name="T11" fmla="*/ 2147483647 h 101"/>
              <a:gd name="T12" fmla="*/ 2147483647 w 128"/>
              <a:gd name="T13" fmla="*/ 2147483647 h 101"/>
              <a:gd name="T14" fmla="*/ 2147483647 w 128"/>
              <a:gd name="T15" fmla="*/ 2147483647 h 101"/>
              <a:gd name="T16" fmla="*/ 2147483647 w 128"/>
              <a:gd name="T17" fmla="*/ 2147483647 h 101"/>
              <a:gd name="T18" fmla="*/ 2147483647 w 128"/>
              <a:gd name="T19" fmla="*/ 2147483647 h 101"/>
              <a:gd name="T20" fmla="*/ 2147483647 w 128"/>
              <a:gd name="T21" fmla="*/ 2147483647 h 101"/>
              <a:gd name="T22" fmla="*/ 2147483647 w 128"/>
              <a:gd name="T23" fmla="*/ 2147483647 h 101"/>
              <a:gd name="T24" fmla="*/ 2147483647 w 128"/>
              <a:gd name="T25" fmla="*/ 2147483647 h 101"/>
              <a:gd name="T26" fmla="*/ 2147483647 w 128"/>
              <a:gd name="T27" fmla="*/ 0 h 101"/>
              <a:gd name="T28" fmla="*/ 2147483647 w 128"/>
              <a:gd name="T29" fmla="*/ 2147483647 h 101"/>
              <a:gd name="T30" fmla="*/ 2147483647 w 128"/>
              <a:gd name="T31" fmla="*/ 2147483647 h 101"/>
              <a:gd name="T32" fmla="*/ 0 w 128"/>
              <a:gd name="T33" fmla="*/ 2147483647 h 10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8"/>
              <a:gd name="T52" fmla="*/ 0 h 101"/>
              <a:gd name="T53" fmla="*/ 128 w 128"/>
              <a:gd name="T54" fmla="*/ 101 h 10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8" h="101">
                <a:moveTo>
                  <a:pt x="0" y="30"/>
                </a:moveTo>
                <a:lnTo>
                  <a:pt x="18" y="41"/>
                </a:lnTo>
                <a:lnTo>
                  <a:pt x="29" y="88"/>
                </a:lnTo>
                <a:lnTo>
                  <a:pt x="60" y="86"/>
                </a:lnTo>
                <a:lnTo>
                  <a:pt x="78" y="65"/>
                </a:lnTo>
                <a:lnTo>
                  <a:pt x="102" y="69"/>
                </a:lnTo>
                <a:lnTo>
                  <a:pt x="117" y="101"/>
                </a:lnTo>
                <a:lnTo>
                  <a:pt x="128" y="82"/>
                </a:lnTo>
                <a:lnTo>
                  <a:pt x="115" y="51"/>
                </a:lnTo>
                <a:lnTo>
                  <a:pt x="102" y="62"/>
                </a:lnTo>
                <a:lnTo>
                  <a:pt x="86" y="47"/>
                </a:lnTo>
                <a:lnTo>
                  <a:pt x="117" y="26"/>
                </a:lnTo>
                <a:lnTo>
                  <a:pt x="56" y="23"/>
                </a:lnTo>
                <a:lnTo>
                  <a:pt x="16" y="0"/>
                </a:lnTo>
                <a:lnTo>
                  <a:pt x="5" y="12"/>
                </a:lnTo>
                <a:lnTo>
                  <a:pt x="20" y="23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" name="Freeform 101"/>
          <p:cNvSpPr>
            <a:spLocks/>
          </p:cNvSpPr>
          <p:nvPr/>
        </p:nvSpPr>
        <p:spPr bwMode="auto">
          <a:xfrm>
            <a:off x="4606925" y="3074988"/>
            <a:ext cx="77788" cy="65087"/>
          </a:xfrm>
          <a:custGeom>
            <a:avLst/>
            <a:gdLst>
              <a:gd name="T0" fmla="*/ 0 w 89"/>
              <a:gd name="T1" fmla="*/ 2147483647 h 41"/>
              <a:gd name="T2" fmla="*/ 2147483647 w 89"/>
              <a:gd name="T3" fmla="*/ 2147483647 h 41"/>
              <a:gd name="T4" fmla="*/ 2147483647 w 89"/>
              <a:gd name="T5" fmla="*/ 0 h 41"/>
              <a:gd name="T6" fmla="*/ 2147483647 w 89"/>
              <a:gd name="T7" fmla="*/ 2147483647 h 41"/>
              <a:gd name="T8" fmla="*/ 2147483647 w 89"/>
              <a:gd name="T9" fmla="*/ 2147483647 h 41"/>
              <a:gd name="T10" fmla="*/ 2147483647 w 89"/>
              <a:gd name="T11" fmla="*/ 2147483647 h 41"/>
              <a:gd name="T12" fmla="*/ 0 w 89"/>
              <a:gd name="T13" fmla="*/ 2147483647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"/>
              <a:gd name="T22" fmla="*/ 0 h 41"/>
              <a:gd name="T23" fmla="*/ 89 w 89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" h="41">
                <a:moveTo>
                  <a:pt x="0" y="8"/>
                </a:moveTo>
                <a:lnTo>
                  <a:pt x="22" y="2"/>
                </a:lnTo>
                <a:lnTo>
                  <a:pt x="58" y="0"/>
                </a:lnTo>
                <a:lnTo>
                  <a:pt x="86" y="16"/>
                </a:lnTo>
                <a:lnTo>
                  <a:pt x="89" y="28"/>
                </a:lnTo>
                <a:lnTo>
                  <a:pt x="78" y="41"/>
                </a:lnTo>
                <a:lnTo>
                  <a:pt x="0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" name="Freeform 102"/>
          <p:cNvSpPr>
            <a:spLocks/>
          </p:cNvSpPr>
          <p:nvPr/>
        </p:nvSpPr>
        <p:spPr bwMode="auto">
          <a:xfrm>
            <a:off x="6578600" y="3810000"/>
            <a:ext cx="69850" cy="46038"/>
          </a:xfrm>
          <a:custGeom>
            <a:avLst/>
            <a:gdLst>
              <a:gd name="T0" fmla="*/ 0 w 80"/>
              <a:gd name="T1" fmla="*/ 2147483647 h 29"/>
              <a:gd name="T2" fmla="*/ 2147483647 w 80"/>
              <a:gd name="T3" fmla="*/ 2147483647 h 29"/>
              <a:gd name="T4" fmla="*/ 2147483647 w 80"/>
              <a:gd name="T5" fmla="*/ 2147483647 h 29"/>
              <a:gd name="T6" fmla="*/ 2147483647 w 80"/>
              <a:gd name="T7" fmla="*/ 2147483647 h 29"/>
              <a:gd name="T8" fmla="*/ 2147483647 w 80"/>
              <a:gd name="T9" fmla="*/ 0 h 29"/>
              <a:gd name="T10" fmla="*/ 0 w 80"/>
              <a:gd name="T11" fmla="*/ 2147483647 h 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0"/>
              <a:gd name="T19" fmla="*/ 0 h 29"/>
              <a:gd name="T20" fmla="*/ 80 w 80"/>
              <a:gd name="T21" fmla="*/ 29 h 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0" h="29">
                <a:moveTo>
                  <a:pt x="0" y="18"/>
                </a:moveTo>
                <a:lnTo>
                  <a:pt x="9" y="29"/>
                </a:lnTo>
                <a:lnTo>
                  <a:pt x="80" y="25"/>
                </a:lnTo>
                <a:lnTo>
                  <a:pt x="75" y="9"/>
                </a:lnTo>
                <a:lnTo>
                  <a:pt x="25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" name="Freeform 103"/>
          <p:cNvSpPr>
            <a:spLocks/>
          </p:cNvSpPr>
          <p:nvPr/>
        </p:nvSpPr>
        <p:spPr bwMode="auto">
          <a:xfrm>
            <a:off x="5054600" y="3321050"/>
            <a:ext cx="144463" cy="93663"/>
          </a:xfrm>
          <a:custGeom>
            <a:avLst/>
            <a:gdLst>
              <a:gd name="T0" fmla="*/ 0 w 168"/>
              <a:gd name="T1" fmla="*/ 2147483647 h 59"/>
              <a:gd name="T2" fmla="*/ 2147483647 w 168"/>
              <a:gd name="T3" fmla="*/ 0 h 59"/>
              <a:gd name="T4" fmla="*/ 2147483647 w 168"/>
              <a:gd name="T5" fmla="*/ 2147483647 h 59"/>
              <a:gd name="T6" fmla="*/ 2147483647 w 168"/>
              <a:gd name="T7" fmla="*/ 2147483647 h 59"/>
              <a:gd name="T8" fmla="*/ 2147483647 w 168"/>
              <a:gd name="T9" fmla="*/ 2147483647 h 59"/>
              <a:gd name="T10" fmla="*/ 2147483647 w 168"/>
              <a:gd name="T11" fmla="*/ 2147483647 h 59"/>
              <a:gd name="T12" fmla="*/ 2147483647 w 168"/>
              <a:gd name="T13" fmla="*/ 2147483647 h 59"/>
              <a:gd name="T14" fmla="*/ 2147483647 w 168"/>
              <a:gd name="T15" fmla="*/ 2147483647 h 59"/>
              <a:gd name="T16" fmla="*/ 0 w 168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8"/>
              <a:gd name="T28" fmla="*/ 0 h 59"/>
              <a:gd name="T29" fmla="*/ 168 w 168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8" h="59">
                <a:moveTo>
                  <a:pt x="0" y="40"/>
                </a:moveTo>
                <a:lnTo>
                  <a:pt x="10" y="0"/>
                </a:lnTo>
                <a:lnTo>
                  <a:pt x="168" y="10"/>
                </a:lnTo>
                <a:lnTo>
                  <a:pt x="138" y="35"/>
                </a:lnTo>
                <a:lnTo>
                  <a:pt x="149" y="49"/>
                </a:lnTo>
                <a:lnTo>
                  <a:pt x="107" y="49"/>
                </a:lnTo>
                <a:lnTo>
                  <a:pt x="82" y="59"/>
                </a:lnTo>
                <a:lnTo>
                  <a:pt x="16" y="58"/>
                </a:lnTo>
                <a:lnTo>
                  <a:pt x="0" y="4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Freeform 104"/>
          <p:cNvSpPr>
            <a:spLocks/>
          </p:cNvSpPr>
          <p:nvPr/>
        </p:nvSpPr>
        <p:spPr bwMode="auto">
          <a:xfrm>
            <a:off x="6653213" y="3816350"/>
            <a:ext cx="207962" cy="500063"/>
          </a:xfrm>
          <a:custGeom>
            <a:avLst/>
            <a:gdLst>
              <a:gd name="T0" fmla="*/ 0 w 241"/>
              <a:gd name="T1" fmla="*/ 2147483647 h 315"/>
              <a:gd name="T2" fmla="*/ 2147483647 w 241"/>
              <a:gd name="T3" fmla="*/ 2147483647 h 315"/>
              <a:gd name="T4" fmla="*/ 2147483647 w 241"/>
              <a:gd name="T5" fmla="*/ 2147483647 h 315"/>
              <a:gd name="T6" fmla="*/ 2147483647 w 241"/>
              <a:gd name="T7" fmla="*/ 2147483647 h 315"/>
              <a:gd name="T8" fmla="*/ 2147483647 w 241"/>
              <a:gd name="T9" fmla="*/ 0 h 315"/>
              <a:gd name="T10" fmla="*/ 2147483647 w 241"/>
              <a:gd name="T11" fmla="*/ 2147483647 h 315"/>
              <a:gd name="T12" fmla="*/ 2147483647 w 241"/>
              <a:gd name="T13" fmla="*/ 2147483647 h 315"/>
              <a:gd name="T14" fmla="*/ 2147483647 w 241"/>
              <a:gd name="T15" fmla="*/ 2147483647 h 315"/>
              <a:gd name="T16" fmla="*/ 2147483647 w 241"/>
              <a:gd name="T17" fmla="*/ 2147483647 h 315"/>
              <a:gd name="T18" fmla="*/ 2147483647 w 241"/>
              <a:gd name="T19" fmla="*/ 2147483647 h 315"/>
              <a:gd name="T20" fmla="*/ 2147483647 w 241"/>
              <a:gd name="T21" fmla="*/ 2147483647 h 315"/>
              <a:gd name="T22" fmla="*/ 2147483647 w 241"/>
              <a:gd name="T23" fmla="*/ 2147483647 h 315"/>
              <a:gd name="T24" fmla="*/ 2147483647 w 241"/>
              <a:gd name="T25" fmla="*/ 2147483647 h 315"/>
              <a:gd name="T26" fmla="*/ 2147483647 w 241"/>
              <a:gd name="T27" fmla="*/ 2147483647 h 315"/>
              <a:gd name="T28" fmla="*/ 2147483647 w 241"/>
              <a:gd name="T29" fmla="*/ 2147483647 h 315"/>
              <a:gd name="T30" fmla="*/ 2147483647 w 241"/>
              <a:gd name="T31" fmla="*/ 2147483647 h 315"/>
              <a:gd name="T32" fmla="*/ 2147483647 w 241"/>
              <a:gd name="T33" fmla="*/ 2147483647 h 315"/>
              <a:gd name="T34" fmla="*/ 2147483647 w 241"/>
              <a:gd name="T35" fmla="*/ 2147483647 h 315"/>
              <a:gd name="T36" fmla="*/ 2147483647 w 241"/>
              <a:gd name="T37" fmla="*/ 2147483647 h 315"/>
              <a:gd name="T38" fmla="*/ 2147483647 w 241"/>
              <a:gd name="T39" fmla="*/ 2147483647 h 315"/>
              <a:gd name="T40" fmla="*/ 2147483647 w 241"/>
              <a:gd name="T41" fmla="*/ 2147483647 h 315"/>
              <a:gd name="T42" fmla="*/ 2147483647 w 241"/>
              <a:gd name="T43" fmla="*/ 2147483647 h 315"/>
              <a:gd name="T44" fmla="*/ 2147483647 w 241"/>
              <a:gd name="T45" fmla="*/ 2147483647 h 315"/>
              <a:gd name="T46" fmla="*/ 0 w 241"/>
              <a:gd name="T47" fmla="*/ 2147483647 h 3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1"/>
              <a:gd name="T73" fmla="*/ 0 h 315"/>
              <a:gd name="T74" fmla="*/ 241 w 241"/>
              <a:gd name="T75" fmla="*/ 315 h 31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1" h="315">
                <a:moveTo>
                  <a:pt x="0" y="129"/>
                </a:moveTo>
                <a:lnTo>
                  <a:pt x="11" y="110"/>
                </a:lnTo>
                <a:lnTo>
                  <a:pt x="80" y="29"/>
                </a:lnTo>
                <a:lnTo>
                  <a:pt x="128" y="17"/>
                </a:lnTo>
                <a:lnTo>
                  <a:pt x="138" y="0"/>
                </a:lnTo>
                <a:lnTo>
                  <a:pt x="171" y="10"/>
                </a:lnTo>
                <a:lnTo>
                  <a:pt x="173" y="26"/>
                </a:lnTo>
                <a:lnTo>
                  <a:pt x="144" y="76"/>
                </a:lnTo>
                <a:lnTo>
                  <a:pt x="175" y="72"/>
                </a:lnTo>
                <a:lnTo>
                  <a:pt x="190" y="107"/>
                </a:lnTo>
                <a:lnTo>
                  <a:pt x="241" y="116"/>
                </a:lnTo>
                <a:lnTo>
                  <a:pt x="215" y="131"/>
                </a:lnTo>
                <a:lnTo>
                  <a:pt x="159" y="152"/>
                </a:lnTo>
                <a:lnTo>
                  <a:pt x="144" y="173"/>
                </a:lnTo>
                <a:lnTo>
                  <a:pt x="175" y="211"/>
                </a:lnTo>
                <a:lnTo>
                  <a:pt x="162" y="234"/>
                </a:lnTo>
                <a:lnTo>
                  <a:pt x="199" y="285"/>
                </a:lnTo>
                <a:lnTo>
                  <a:pt x="173" y="315"/>
                </a:lnTo>
                <a:lnTo>
                  <a:pt x="146" y="207"/>
                </a:lnTo>
                <a:lnTo>
                  <a:pt x="122" y="189"/>
                </a:lnTo>
                <a:lnTo>
                  <a:pt x="84" y="218"/>
                </a:lnTo>
                <a:lnTo>
                  <a:pt x="54" y="213"/>
                </a:lnTo>
                <a:lnTo>
                  <a:pt x="60" y="174"/>
                </a:lnTo>
                <a:lnTo>
                  <a:pt x="0" y="12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Freeform 105"/>
          <p:cNvSpPr>
            <a:spLocks/>
          </p:cNvSpPr>
          <p:nvPr/>
        </p:nvSpPr>
        <p:spPr bwMode="auto">
          <a:xfrm>
            <a:off x="6373813" y="4325938"/>
            <a:ext cx="39687" cy="100012"/>
          </a:xfrm>
          <a:custGeom>
            <a:avLst/>
            <a:gdLst>
              <a:gd name="T0" fmla="*/ 0 w 48"/>
              <a:gd name="T1" fmla="*/ 0 h 63"/>
              <a:gd name="T2" fmla="*/ 0 w 48"/>
              <a:gd name="T3" fmla="*/ 2147483647 h 63"/>
              <a:gd name="T4" fmla="*/ 0 w 48"/>
              <a:gd name="T5" fmla="*/ 2147483647 h 63"/>
              <a:gd name="T6" fmla="*/ 0 w 48"/>
              <a:gd name="T7" fmla="*/ 2147483647 h 63"/>
              <a:gd name="T8" fmla="*/ 0 w 48"/>
              <a:gd name="T9" fmla="*/ 0 h 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63"/>
              <a:gd name="T17" fmla="*/ 48 w 48"/>
              <a:gd name="T18" fmla="*/ 63 h 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63">
                <a:moveTo>
                  <a:pt x="0" y="0"/>
                </a:moveTo>
                <a:lnTo>
                  <a:pt x="10" y="63"/>
                </a:lnTo>
                <a:lnTo>
                  <a:pt x="48" y="52"/>
                </a:lnTo>
                <a:lnTo>
                  <a:pt x="30" y="1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" name="Freeform 106"/>
          <p:cNvSpPr>
            <a:spLocks/>
          </p:cNvSpPr>
          <p:nvPr/>
        </p:nvSpPr>
        <p:spPr bwMode="auto">
          <a:xfrm>
            <a:off x="6232525" y="3000375"/>
            <a:ext cx="1398588" cy="1038225"/>
          </a:xfrm>
          <a:custGeom>
            <a:avLst/>
            <a:gdLst>
              <a:gd name="T0" fmla="*/ 2147483647 w 1632"/>
              <a:gd name="T1" fmla="*/ 2147483647 h 654"/>
              <a:gd name="T2" fmla="*/ 2147483647 w 1632"/>
              <a:gd name="T3" fmla="*/ 2147483647 h 654"/>
              <a:gd name="T4" fmla="*/ 2147483647 w 1632"/>
              <a:gd name="T5" fmla="*/ 2147483647 h 654"/>
              <a:gd name="T6" fmla="*/ 2147483647 w 1632"/>
              <a:gd name="T7" fmla="*/ 2147483647 h 654"/>
              <a:gd name="T8" fmla="*/ 2147483647 w 1632"/>
              <a:gd name="T9" fmla="*/ 2147483647 h 654"/>
              <a:gd name="T10" fmla="*/ 2147483647 w 1632"/>
              <a:gd name="T11" fmla="*/ 2147483647 h 654"/>
              <a:gd name="T12" fmla="*/ 2147483647 w 1632"/>
              <a:gd name="T13" fmla="*/ 2147483647 h 654"/>
              <a:gd name="T14" fmla="*/ 2147483647 w 1632"/>
              <a:gd name="T15" fmla="*/ 2147483647 h 654"/>
              <a:gd name="T16" fmla="*/ 2147483647 w 1632"/>
              <a:gd name="T17" fmla="*/ 2147483647 h 654"/>
              <a:gd name="T18" fmla="*/ 2147483647 w 1632"/>
              <a:gd name="T19" fmla="*/ 2147483647 h 654"/>
              <a:gd name="T20" fmla="*/ 2147483647 w 1632"/>
              <a:gd name="T21" fmla="*/ 2147483647 h 654"/>
              <a:gd name="T22" fmla="*/ 2147483647 w 1632"/>
              <a:gd name="T23" fmla="*/ 2147483647 h 654"/>
              <a:gd name="T24" fmla="*/ 2147483647 w 1632"/>
              <a:gd name="T25" fmla="*/ 2147483647 h 654"/>
              <a:gd name="T26" fmla="*/ 2147483647 w 1632"/>
              <a:gd name="T27" fmla="*/ 2147483647 h 654"/>
              <a:gd name="T28" fmla="*/ 2147483647 w 1632"/>
              <a:gd name="T29" fmla="*/ 2147483647 h 654"/>
              <a:gd name="T30" fmla="*/ 2147483647 w 1632"/>
              <a:gd name="T31" fmla="*/ 2147483647 h 654"/>
              <a:gd name="T32" fmla="*/ 2147483647 w 1632"/>
              <a:gd name="T33" fmla="*/ 2147483647 h 654"/>
              <a:gd name="T34" fmla="*/ 2147483647 w 1632"/>
              <a:gd name="T35" fmla="*/ 2147483647 h 654"/>
              <a:gd name="T36" fmla="*/ 2147483647 w 1632"/>
              <a:gd name="T37" fmla="*/ 2147483647 h 654"/>
              <a:gd name="T38" fmla="*/ 2147483647 w 1632"/>
              <a:gd name="T39" fmla="*/ 2147483647 h 654"/>
              <a:gd name="T40" fmla="*/ 2147483647 w 1632"/>
              <a:gd name="T41" fmla="*/ 2147483647 h 654"/>
              <a:gd name="T42" fmla="*/ 2147483647 w 1632"/>
              <a:gd name="T43" fmla="*/ 2147483647 h 654"/>
              <a:gd name="T44" fmla="*/ 2147483647 w 1632"/>
              <a:gd name="T45" fmla="*/ 2147483647 h 654"/>
              <a:gd name="T46" fmla="*/ 2147483647 w 1632"/>
              <a:gd name="T47" fmla="*/ 2147483647 h 654"/>
              <a:gd name="T48" fmla="*/ 2147483647 w 1632"/>
              <a:gd name="T49" fmla="*/ 2147483647 h 654"/>
              <a:gd name="T50" fmla="*/ 2147483647 w 1632"/>
              <a:gd name="T51" fmla="*/ 2147483647 h 654"/>
              <a:gd name="T52" fmla="*/ 2147483647 w 1632"/>
              <a:gd name="T53" fmla="*/ 2147483647 h 654"/>
              <a:gd name="T54" fmla="*/ 2147483647 w 1632"/>
              <a:gd name="T55" fmla="*/ 2147483647 h 654"/>
              <a:gd name="T56" fmla="*/ 2147483647 w 1632"/>
              <a:gd name="T57" fmla="*/ 2147483647 h 654"/>
              <a:gd name="T58" fmla="*/ 2147483647 w 1632"/>
              <a:gd name="T59" fmla="*/ 2147483647 h 654"/>
              <a:gd name="T60" fmla="*/ 2147483647 w 1632"/>
              <a:gd name="T61" fmla="*/ 2147483647 h 654"/>
              <a:gd name="T62" fmla="*/ 2147483647 w 1632"/>
              <a:gd name="T63" fmla="*/ 2147483647 h 654"/>
              <a:gd name="T64" fmla="*/ 2147483647 w 1632"/>
              <a:gd name="T65" fmla="*/ 2147483647 h 654"/>
              <a:gd name="T66" fmla="*/ 2147483647 w 1632"/>
              <a:gd name="T67" fmla="*/ 2147483647 h 654"/>
              <a:gd name="T68" fmla="*/ 2147483647 w 1632"/>
              <a:gd name="T69" fmla="*/ 2147483647 h 654"/>
              <a:gd name="T70" fmla="*/ 2147483647 w 1632"/>
              <a:gd name="T71" fmla="*/ 2147483647 h 654"/>
              <a:gd name="T72" fmla="*/ 2147483647 w 1632"/>
              <a:gd name="T73" fmla="*/ 2147483647 h 654"/>
              <a:gd name="T74" fmla="*/ 2147483647 w 1632"/>
              <a:gd name="T75" fmla="*/ 2147483647 h 654"/>
              <a:gd name="T76" fmla="*/ 2147483647 w 1632"/>
              <a:gd name="T77" fmla="*/ 2147483647 h 654"/>
              <a:gd name="T78" fmla="*/ 2147483647 w 1632"/>
              <a:gd name="T79" fmla="*/ 2147483647 h 654"/>
              <a:gd name="T80" fmla="*/ 2147483647 w 1632"/>
              <a:gd name="T81" fmla="*/ 2147483647 h 654"/>
              <a:gd name="T82" fmla="*/ 2147483647 w 1632"/>
              <a:gd name="T83" fmla="*/ 2147483647 h 654"/>
              <a:gd name="T84" fmla="*/ 2147483647 w 1632"/>
              <a:gd name="T85" fmla="*/ 2147483647 h 654"/>
              <a:gd name="T86" fmla="*/ 2147483647 w 1632"/>
              <a:gd name="T87" fmla="*/ 2147483647 h 654"/>
              <a:gd name="T88" fmla="*/ 2147483647 w 1632"/>
              <a:gd name="T89" fmla="*/ 2147483647 h 654"/>
              <a:gd name="T90" fmla="*/ 2147483647 w 1632"/>
              <a:gd name="T91" fmla="*/ 2147483647 h 654"/>
              <a:gd name="T92" fmla="*/ 2147483647 w 1632"/>
              <a:gd name="T93" fmla="*/ 2147483647 h 654"/>
              <a:gd name="T94" fmla="*/ 2147483647 w 1632"/>
              <a:gd name="T95" fmla="*/ 2147483647 h 654"/>
              <a:gd name="T96" fmla="*/ 2147483647 w 1632"/>
              <a:gd name="T97" fmla="*/ 2147483647 h 654"/>
              <a:gd name="T98" fmla="*/ 2147483647 w 1632"/>
              <a:gd name="T99" fmla="*/ 2147483647 h 654"/>
              <a:gd name="T100" fmla="*/ 2147483647 w 1632"/>
              <a:gd name="T101" fmla="*/ 2147483647 h 654"/>
              <a:gd name="T102" fmla="*/ 0 w 1632"/>
              <a:gd name="T103" fmla="*/ 2147483647 h 65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32"/>
              <a:gd name="T157" fmla="*/ 0 h 654"/>
              <a:gd name="T158" fmla="*/ 1632 w 1632"/>
              <a:gd name="T159" fmla="*/ 654 h 65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32" h="654">
                <a:moveTo>
                  <a:pt x="0" y="311"/>
                </a:moveTo>
                <a:lnTo>
                  <a:pt x="9" y="287"/>
                </a:lnTo>
                <a:lnTo>
                  <a:pt x="70" y="281"/>
                </a:lnTo>
                <a:lnTo>
                  <a:pt x="172" y="246"/>
                </a:lnTo>
                <a:lnTo>
                  <a:pt x="188" y="220"/>
                </a:lnTo>
                <a:lnTo>
                  <a:pt x="166" y="189"/>
                </a:lnTo>
                <a:lnTo>
                  <a:pt x="230" y="181"/>
                </a:lnTo>
                <a:lnTo>
                  <a:pt x="249" y="139"/>
                </a:lnTo>
                <a:lnTo>
                  <a:pt x="316" y="141"/>
                </a:lnTo>
                <a:lnTo>
                  <a:pt x="325" y="116"/>
                </a:lnTo>
                <a:lnTo>
                  <a:pt x="377" y="100"/>
                </a:lnTo>
                <a:lnTo>
                  <a:pt x="404" y="124"/>
                </a:lnTo>
                <a:lnTo>
                  <a:pt x="442" y="132"/>
                </a:lnTo>
                <a:lnTo>
                  <a:pt x="457" y="181"/>
                </a:lnTo>
                <a:lnTo>
                  <a:pt x="574" y="199"/>
                </a:lnTo>
                <a:lnTo>
                  <a:pt x="623" y="232"/>
                </a:lnTo>
                <a:lnTo>
                  <a:pt x="720" y="230"/>
                </a:lnTo>
                <a:lnTo>
                  <a:pt x="830" y="256"/>
                </a:lnTo>
                <a:lnTo>
                  <a:pt x="976" y="232"/>
                </a:lnTo>
                <a:lnTo>
                  <a:pt x="1020" y="213"/>
                </a:lnTo>
                <a:lnTo>
                  <a:pt x="1020" y="188"/>
                </a:lnTo>
                <a:lnTo>
                  <a:pt x="1062" y="190"/>
                </a:lnTo>
                <a:lnTo>
                  <a:pt x="1152" y="153"/>
                </a:lnTo>
                <a:lnTo>
                  <a:pt x="1223" y="150"/>
                </a:lnTo>
                <a:lnTo>
                  <a:pt x="1188" y="123"/>
                </a:lnTo>
                <a:lnTo>
                  <a:pt x="1120" y="129"/>
                </a:lnTo>
                <a:lnTo>
                  <a:pt x="1120" y="97"/>
                </a:lnTo>
                <a:lnTo>
                  <a:pt x="1137" y="79"/>
                </a:lnTo>
                <a:lnTo>
                  <a:pt x="1177" y="89"/>
                </a:lnTo>
                <a:lnTo>
                  <a:pt x="1215" y="78"/>
                </a:lnTo>
                <a:lnTo>
                  <a:pt x="1256" y="35"/>
                </a:lnTo>
                <a:lnTo>
                  <a:pt x="1237" y="20"/>
                </a:lnTo>
                <a:lnTo>
                  <a:pt x="1332" y="0"/>
                </a:lnTo>
                <a:lnTo>
                  <a:pt x="1387" y="13"/>
                </a:lnTo>
                <a:lnTo>
                  <a:pt x="1437" y="86"/>
                </a:lnTo>
                <a:lnTo>
                  <a:pt x="1519" y="102"/>
                </a:lnTo>
                <a:lnTo>
                  <a:pt x="1533" y="128"/>
                </a:lnTo>
                <a:lnTo>
                  <a:pt x="1632" y="112"/>
                </a:lnTo>
                <a:lnTo>
                  <a:pt x="1586" y="183"/>
                </a:lnTo>
                <a:lnTo>
                  <a:pt x="1530" y="192"/>
                </a:lnTo>
                <a:lnTo>
                  <a:pt x="1537" y="220"/>
                </a:lnTo>
                <a:lnTo>
                  <a:pt x="1519" y="235"/>
                </a:lnTo>
                <a:lnTo>
                  <a:pt x="1508" y="230"/>
                </a:lnTo>
                <a:lnTo>
                  <a:pt x="1457" y="251"/>
                </a:lnTo>
                <a:lnTo>
                  <a:pt x="1457" y="260"/>
                </a:lnTo>
                <a:lnTo>
                  <a:pt x="1420" y="258"/>
                </a:lnTo>
                <a:lnTo>
                  <a:pt x="1353" y="289"/>
                </a:lnTo>
                <a:lnTo>
                  <a:pt x="1272" y="315"/>
                </a:lnTo>
                <a:lnTo>
                  <a:pt x="1298" y="281"/>
                </a:lnTo>
                <a:lnTo>
                  <a:pt x="1285" y="268"/>
                </a:lnTo>
                <a:lnTo>
                  <a:pt x="1177" y="308"/>
                </a:lnTo>
                <a:lnTo>
                  <a:pt x="1173" y="317"/>
                </a:lnTo>
                <a:lnTo>
                  <a:pt x="1212" y="342"/>
                </a:lnTo>
                <a:lnTo>
                  <a:pt x="1258" y="332"/>
                </a:lnTo>
                <a:lnTo>
                  <a:pt x="1307" y="341"/>
                </a:lnTo>
                <a:lnTo>
                  <a:pt x="1241" y="361"/>
                </a:lnTo>
                <a:lnTo>
                  <a:pt x="1217" y="389"/>
                </a:lnTo>
                <a:lnTo>
                  <a:pt x="1287" y="448"/>
                </a:lnTo>
                <a:lnTo>
                  <a:pt x="1239" y="443"/>
                </a:lnTo>
                <a:lnTo>
                  <a:pt x="1287" y="462"/>
                </a:lnTo>
                <a:lnTo>
                  <a:pt x="1241" y="475"/>
                </a:lnTo>
                <a:lnTo>
                  <a:pt x="1289" y="481"/>
                </a:lnTo>
                <a:lnTo>
                  <a:pt x="1199" y="576"/>
                </a:lnTo>
                <a:lnTo>
                  <a:pt x="1139" y="604"/>
                </a:lnTo>
                <a:lnTo>
                  <a:pt x="1080" y="614"/>
                </a:lnTo>
                <a:lnTo>
                  <a:pt x="1077" y="614"/>
                </a:lnTo>
                <a:lnTo>
                  <a:pt x="1062" y="609"/>
                </a:lnTo>
                <a:lnTo>
                  <a:pt x="1047" y="624"/>
                </a:lnTo>
                <a:lnTo>
                  <a:pt x="978" y="635"/>
                </a:lnTo>
                <a:lnTo>
                  <a:pt x="972" y="654"/>
                </a:lnTo>
                <a:lnTo>
                  <a:pt x="960" y="630"/>
                </a:lnTo>
                <a:lnTo>
                  <a:pt x="912" y="631"/>
                </a:lnTo>
                <a:lnTo>
                  <a:pt x="841" y="602"/>
                </a:lnTo>
                <a:lnTo>
                  <a:pt x="762" y="615"/>
                </a:lnTo>
                <a:lnTo>
                  <a:pt x="746" y="616"/>
                </a:lnTo>
                <a:lnTo>
                  <a:pt x="748" y="635"/>
                </a:lnTo>
                <a:lnTo>
                  <a:pt x="735" y="630"/>
                </a:lnTo>
                <a:lnTo>
                  <a:pt x="684" y="621"/>
                </a:lnTo>
                <a:lnTo>
                  <a:pt x="669" y="586"/>
                </a:lnTo>
                <a:lnTo>
                  <a:pt x="638" y="590"/>
                </a:lnTo>
                <a:lnTo>
                  <a:pt x="667" y="540"/>
                </a:lnTo>
                <a:lnTo>
                  <a:pt x="665" y="524"/>
                </a:lnTo>
                <a:lnTo>
                  <a:pt x="632" y="514"/>
                </a:lnTo>
                <a:lnTo>
                  <a:pt x="605" y="507"/>
                </a:lnTo>
                <a:lnTo>
                  <a:pt x="596" y="488"/>
                </a:lnTo>
                <a:lnTo>
                  <a:pt x="481" y="519"/>
                </a:lnTo>
                <a:lnTo>
                  <a:pt x="431" y="510"/>
                </a:lnTo>
                <a:lnTo>
                  <a:pt x="406" y="528"/>
                </a:lnTo>
                <a:lnTo>
                  <a:pt x="402" y="516"/>
                </a:lnTo>
                <a:lnTo>
                  <a:pt x="384" y="518"/>
                </a:lnTo>
                <a:lnTo>
                  <a:pt x="325" y="518"/>
                </a:lnTo>
                <a:lnTo>
                  <a:pt x="282" y="493"/>
                </a:lnTo>
                <a:lnTo>
                  <a:pt x="196" y="474"/>
                </a:lnTo>
                <a:lnTo>
                  <a:pt x="141" y="461"/>
                </a:lnTo>
                <a:lnTo>
                  <a:pt x="128" y="432"/>
                </a:lnTo>
                <a:lnTo>
                  <a:pt x="156" y="429"/>
                </a:lnTo>
                <a:lnTo>
                  <a:pt x="139" y="405"/>
                </a:lnTo>
                <a:lnTo>
                  <a:pt x="177" y="376"/>
                </a:lnTo>
                <a:lnTo>
                  <a:pt x="148" y="367"/>
                </a:lnTo>
                <a:lnTo>
                  <a:pt x="106" y="377"/>
                </a:lnTo>
                <a:lnTo>
                  <a:pt x="26" y="346"/>
                </a:lnTo>
                <a:lnTo>
                  <a:pt x="28" y="341"/>
                </a:lnTo>
                <a:lnTo>
                  <a:pt x="29" y="318"/>
                </a:lnTo>
                <a:lnTo>
                  <a:pt x="0" y="3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" name="Freeform 107"/>
          <p:cNvSpPr>
            <a:spLocks/>
          </p:cNvSpPr>
          <p:nvPr/>
        </p:nvSpPr>
        <p:spPr bwMode="auto">
          <a:xfrm>
            <a:off x="7032625" y="4046538"/>
            <a:ext cx="52388" cy="47625"/>
          </a:xfrm>
          <a:custGeom>
            <a:avLst/>
            <a:gdLst>
              <a:gd name="T0" fmla="*/ 0 w 58"/>
              <a:gd name="T1" fmla="*/ 2147483647 h 30"/>
              <a:gd name="T2" fmla="*/ 2147483647 w 58"/>
              <a:gd name="T3" fmla="*/ 0 h 30"/>
              <a:gd name="T4" fmla="*/ 2147483647 w 58"/>
              <a:gd name="T5" fmla="*/ 2147483647 h 30"/>
              <a:gd name="T6" fmla="*/ 2147483647 w 58"/>
              <a:gd name="T7" fmla="*/ 2147483647 h 30"/>
              <a:gd name="T8" fmla="*/ 0 w 58"/>
              <a:gd name="T9" fmla="*/ 2147483647 h 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30"/>
              <a:gd name="T17" fmla="*/ 58 w 58"/>
              <a:gd name="T18" fmla="*/ 30 h 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30">
                <a:moveTo>
                  <a:pt x="0" y="23"/>
                </a:moveTo>
                <a:lnTo>
                  <a:pt x="18" y="0"/>
                </a:lnTo>
                <a:lnTo>
                  <a:pt x="58" y="5"/>
                </a:lnTo>
                <a:lnTo>
                  <a:pt x="25" y="30"/>
                </a:lnTo>
                <a:lnTo>
                  <a:pt x="0" y="2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Freeform 108"/>
          <p:cNvSpPr>
            <a:spLocks/>
          </p:cNvSpPr>
          <p:nvPr/>
        </p:nvSpPr>
        <p:spPr bwMode="auto">
          <a:xfrm>
            <a:off x="7291388" y="3903663"/>
            <a:ext cx="41275" cy="87312"/>
          </a:xfrm>
          <a:custGeom>
            <a:avLst/>
            <a:gdLst>
              <a:gd name="T0" fmla="*/ 0 w 48"/>
              <a:gd name="T1" fmla="*/ 2147483647 h 55"/>
              <a:gd name="T2" fmla="*/ 2147483647 w 48"/>
              <a:gd name="T3" fmla="*/ 2147483647 h 55"/>
              <a:gd name="T4" fmla="*/ 2147483647 w 48"/>
              <a:gd name="T5" fmla="*/ 0 h 55"/>
              <a:gd name="T6" fmla="*/ 2147483647 w 48"/>
              <a:gd name="T7" fmla="*/ 2147483647 h 55"/>
              <a:gd name="T8" fmla="*/ 0 w 48"/>
              <a:gd name="T9" fmla="*/ 2147483647 h 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55"/>
              <a:gd name="T17" fmla="*/ 48 w 48"/>
              <a:gd name="T18" fmla="*/ 55 h 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55">
                <a:moveTo>
                  <a:pt x="0" y="24"/>
                </a:moveTo>
                <a:lnTo>
                  <a:pt x="21" y="55"/>
                </a:lnTo>
                <a:lnTo>
                  <a:pt x="48" y="0"/>
                </a:lnTo>
                <a:lnTo>
                  <a:pt x="22" y="2"/>
                </a:lnTo>
                <a:lnTo>
                  <a:pt x="0" y="2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Freeform 109"/>
          <p:cNvSpPr>
            <a:spLocks/>
          </p:cNvSpPr>
          <p:nvPr/>
        </p:nvSpPr>
        <p:spPr bwMode="auto">
          <a:xfrm>
            <a:off x="4814888" y="3086100"/>
            <a:ext cx="239712" cy="114300"/>
          </a:xfrm>
          <a:custGeom>
            <a:avLst/>
            <a:gdLst>
              <a:gd name="T0" fmla="*/ 0 w 280"/>
              <a:gd name="T1" fmla="*/ 2147483647 h 72"/>
              <a:gd name="T2" fmla="*/ 2147483647 w 280"/>
              <a:gd name="T3" fmla="*/ 2147483647 h 72"/>
              <a:gd name="T4" fmla="*/ 2147483647 w 280"/>
              <a:gd name="T5" fmla="*/ 2147483647 h 72"/>
              <a:gd name="T6" fmla="*/ 2147483647 w 280"/>
              <a:gd name="T7" fmla="*/ 2147483647 h 72"/>
              <a:gd name="T8" fmla="*/ 2147483647 w 280"/>
              <a:gd name="T9" fmla="*/ 2147483647 h 72"/>
              <a:gd name="T10" fmla="*/ 2147483647 w 280"/>
              <a:gd name="T11" fmla="*/ 2147483647 h 72"/>
              <a:gd name="T12" fmla="*/ 2147483647 w 280"/>
              <a:gd name="T13" fmla="*/ 2147483647 h 72"/>
              <a:gd name="T14" fmla="*/ 2147483647 w 280"/>
              <a:gd name="T15" fmla="*/ 2147483647 h 72"/>
              <a:gd name="T16" fmla="*/ 2147483647 w 280"/>
              <a:gd name="T17" fmla="*/ 2147483647 h 72"/>
              <a:gd name="T18" fmla="*/ 2147483647 w 280"/>
              <a:gd name="T19" fmla="*/ 2147483647 h 72"/>
              <a:gd name="T20" fmla="*/ 2147483647 w 280"/>
              <a:gd name="T21" fmla="*/ 0 h 72"/>
              <a:gd name="T22" fmla="*/ 0 w 280"/>
              <a:gd name="T23" fmla="*/ 2147483647 h 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0"/>
              <a:gd name="T37" fmla="*/ 0 h 72"/>
              <a:gd name="T38" fmla="*/ 280 w 280"/>
              <a:gd name="T39" fmla="*/ 72 h 7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0" h="72">
                <a:moveTo>
                  <a:pt x="0" y="17"/>
                </a:moveTo>
                <a:lnTo>
                  <a:pt x="47" y="51"/>
                </a:lnTo>
                <a:lnTo>
                  <a:pt x="128" y="51"/>
                </a:lnTo>
                <a:lnTo>
                  <a:pt x="139" y="66"/>
                </a:lnTo>
                <a:lnTo>
                  <a:pt x="175" y="72"/>
                </a:lnTo>
                <a:lnTo>
                  <a:pt x="236" y="57"/>
                </a:lnTo>
                <a:lnTo>
                  <a:pt x="272" y="60"/>
                </a:lnTo>
                <a:lnTo>
                  <a:pt x="280" y="44"/>
                </a:lnTo>
                <a:lnTo>
                  <a:pt x="214" y="41"/>
                </a:lnTo>
                <a:lnTo>
                  <a:pt x="73" y="6"/>
                </a:lnTo>
                <a:lnTo>
                  <a:pt x="60" y="0"/>
                </a:lnTo>
                <a:lnTo>
                  <a:pt x="0" y="1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Freeform 110"/>
          <p:cNvSpPr>
            <a:spLocks/>
          </p:cNvSpPr>
          <p:nvPr/>
        </p:nvSpPr>
        <p:spPr bwMode="auto">
          <a:xfrm>
            <a:off x="4729163" y="2843213"/>
            <a:ext cx="61912" cy="106362"/>
          </a:xfrm>
          <a:custGeom>
            <a:avLst/>
            <a:gdLst>
              <a:gd name="T0" fmla="*/ 0 w 72"/>
              <a:gd name="T1" fmla="*/ 2147483647 h 67"/>
              <a:gd name="T2" fmla="*/ 2147483647 w 72"/>
              <a:gd name="T3" fmla="*/ 2147483647 h 67"/>
              <a:gd name="T4" fmla="*/ 2147483647 w 72"/>
              <a:gd name="T5" fmla="*/ 0 h 67"/>
              <a:gd name="T6" fmla="*/ 2147483647 w 72"/>
              <a:gd name="T7" fmla="*/ 2147483647 h 67"/>
              <a:gd name="T8" fmla="*/ 2147483647 w 72"/>
              <a:gd name="T9" fmla="*/ 2147483647 h 67"/>
              <a:gd name="T10" fmla="*/ 2147483647 w 72"/>
              <a:gd name="T11" fmla="*/ 2147483647 h 67"/>
              <a:gd name="T12" fmla="*/ 2147483647 w 72"/>
              <a:gd name="T13" fmla="*/ 2147483647 h 67"/>
              <a:gd name="T14" fmla="*/ 2147483647 w 72"/>
              <a:gd name="T15" fmla="*/ 2147483647 h 67"/>
              <a:gd name="T16" fmla="*/ 0 w 72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2"/>
              <a:gd name="T28" fmla="*/ 0 h 67"/>
              <a:gd name="T29" fmla="*/ 72 w 72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2" h="67">
                <a:moveTo>
                  <a:pt x="0" y="52"/>
                </a:moveTo>
                <a:lnTo>
                  <a:pt x="6" y="18"/>
                </a:lnTo>
                <a:lnTo>
                  <a:pt x="63" y="0"/>
                </a:lnTo>
                <a:lnTo>
                  <a:pt x="52" y="25"/>
                </a:lnTo>
                <a:lnTo>
                  <a:pt x="72" y="34"/>
                </a:lnTo>
                <a:lnTo>
                  <a:pt x="37" y="48"/>
                </a:lnTo>
                <a:lnTo>
                  <a:pt x="35" y="67"/>
                </a:lnTo>
                <a:lnTo>
                  <a:pt x="15" y="67"/>
                </a:lnTo>
                <a:lnTo>
                  <a:pt x="0" y="5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Freeform 111"/>
          <p:cNvSpPr>
            <a:spLocks/>
          </p:cNvSpPr>
          <p:nvPr/>
        </p:nvSpPr>
        <p:spPr bwMode="auto">
          <a:xfrm>
            <a:off x="4770438" y="2925763"/>
            <a:ext cx="22225" cy="11112"/>
          </a:xfrm>
          <a:custGeom>
            <a:avLst/>
            <a:gdLst>
              <a:gd name="T0" fmla="*/ 0 w 26"/>
              <a:gd name="T1" fmla="*/ 2147483647 h 7"/>
              <a:gd name="T2" fmla="*/ 2147483647 w 26"/>
              <a:gd name="T3" fmla="*/ 0 h 7"/>
              <a:gd name="T4" fmla="*/ 2147483647 w 26"/>
              <a:gd name="T5" fmla="*/ 2147483647 h 7"/>
              <a:gd name="T6" fmla="*/ 0 w 26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7"/>
              <a:gd name="T14" fmla="*/ 26 w 26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7">
                <a:moveTo>
                  <a:pt x="0" y="7"/>
                </a:moveTo>
                <a:lnTo>
                  <a:pt x="20" y="0"/>
                </a:lnTo>
                <a:lnTo>
                  <a:pt x="26" y="3"/>
                </a:lnTo>
                <a:lnTo>
                  <a:pt x="0" y="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Freeform 112"/>
          <p:cNvSpPr>
            <a:spLocks/>
          </p:cNvSpPr>
          <p:nvPr/>
        </p:nvSpPr>
        <p:spPr bwMode="auto">
          <a:xfrm>
            <a:off x="4797425" y="2898775"/>
            <a:ext cx="36513" cy="46038"/>
          </a:xfrm>
          <a:custGeom>
            <a:avLst/>
            <a:gdLst>
              <a:gd name="T0" fmla="*/ 0 w 42"/>
              <a:gd name="T1" fmla="*/ 2147483647 h 29"/>
              <a:gd name="T2" fmla="*/ 2147483647 w 42"/>
              <a:gd name="T3" fmla="*/ 2147483647 h 29"/>
              <a:gd name="T4" fmla="*/ 2147483647 w 42"/>
              <a:gd name="T5" fmla="*/ 2147483647 h 29"/>
              <a:gd name="T6" fmla="*/ 2147483647 w 42"/>
              <a:gd name="T7" fmla="*/ 0 h 29"/>
              <a:gd name="T8" fmla="*/ 0 w 42"/>
              <a:gd name="T9" fmla="*/ 2147483647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9"/>
              <a:gd name="T17" fmla="*/ 42 w 42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9">
                <a:moveTo>
                  <a:pt x="0" y="17"/>
                </a:moveTo>
                <a:lnTo>
                  <a:pt x="31" y="29"/>
                </a:lnTo>
                <a:lnTo>
                  <a:pt x="42" y="15"/>
                </a:lnTo>
                <a:lnTo>
                  <a:pt x="33" y="0"/>
                </a:lnTo>
                <a:lnTo>
                  <a:pt x="0" y="1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Freeform 113"/>
          <p:cNvSpPr>
            <a:spLocks/>
          </p:cNvSpPr>
          <p:nvPr/>
        </p:nvSpPr>
        <p:spPr bwMode="auto">
          <a:xfrm>
            <a:off x="5059363" y="2316163"/>
            <a:ext cx="249237" cy="441325"/>
          </a:xfrm>
          <a:custGeom>
            <a:avLst/>
            <a:gdLst>
              <a:gd name="T0" fmla="*/ 0 w 291"/>
              <a:gd name="T1" fmla="*/ 2147483647 h 278"/>
              <a:gd name="T2" fmla="*/ 0 w 291"/>
              <a:gd name="T3" fmla="*/ 2147483647 h 278"/>
              <a:gd name="T4" fmla="*/ 0 w 291"/>
              <a:gd name="T5" fmla="*/ 2147483647 h 278"/>
              <a:gd name="T6" fmla="*/ 0 w 291"/>
              <a:gd name="T7" fmla="*/ 2147483647 h 278"/>
              <a:gd name="T8" fmla="*/ 0 w 291"/>
              <a:gd name="T9" fmla="*/ 2147483647 h 278"/>
              <a:gd name="T10" fmla="*/ 0 w 291"/>
              <a:gd name="T11" fmla="*/ 2147483647 h 278"/>
              <a:gd name="T12" fmla="*/ 0 w 291"/>
              <a:gd name="T13" fmla="*/ 0 h 278"/>
              <a:gd name="T14" fmla="*/ 0 w 291"/>
              <a:gd name="T15" fmla="*/ 2147483647 h 278"/>
              <a:gd name="T16" fmla="*/ 0 w 291"/>
              <a:gd name="T17" fmla="*/ 2147483647 h 278"/>
              <a:gd name="T18" fmla="*/ 0 w 291"/>
              <a:gd name="T19" fmla="*/ 2147483647 h 278"/>
              <a:gd name="T20" fmla="*/ 0 w 291"/>
              <a:gd name="T21" fmla="*/ 2147483647 h 278"/>
              <a:gd name="T22" fmla="*/ 0 w 291"/>
              <a:gd name="T23" fmla="*/ 2147483647 h 278"/>
              <a:gd name="T24" fmla="*/ 0 w 291"/>
              <a:gd name="T25" fmla="*/ 2147483647 h 278"/>
              <a:gd name="T26" fmla="*/ 0 w 291"/>
              <a:gd name="T27" fmla="*/ 2147483647 h 278"/>
              <a:gd name="T28" fmla="*/ 0 w 291"/>
              <a:gd name="T29" fmla="*/ 2147483647 h 278"/>
              <a:gd name="T30" fmla="*/ 0 w 291"/>
              <a:gd name="T31" fmla="*/ 2147483647 h 278"/>
              <a:gd name="T32" fmla="*/ 0 w 291"/>
              <a:gd name="T33" fmla="*/ 2147483647 h 278"/>
              <a:gd name="T34" fmla="*/ 0 w 291"/>
              <a:gd name="T35" fmla="*/ 2147483647 h 278"/>
              <a:gd name="T36" fmla="*/ 0 w 291"/>
              <a:gd name="T37" fmla="*/ 2147483647 h 278"/>
              <a:gd name="T38" fmla="*/ 0 w 291"/>
              <a:gd name="T39" fmla="*/ 2147483647 h 278"/>
              <a:gd name="T40" fmla="*/ 0 w 291"/>
              <a:gd name="T41" fmla="*/ 2147483647 h 278"/>
              <a:gd name="T42" fmla="*/ 0 w 291"/>
              <a:gd name="T43" fmla="*/ 2147483647 h 278"/>
              <a:gd name="T44" fmla="*/ 0 w 291"/>
              <a:gd name="T45" fmla="*/ 2147483647 h 278"/>
              <a:gd name="T46" fmla="*/ 0 w 291"/>
              <a:gd name="T47" fmla="*/ 2147483647 h 27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91"/>
              <a:gd name="T73" fmla="*/ 0 h 278"/>
              <a:gd name="T74" fmla="*/ 291 w 291"/>
              <a:gd name="T75" fmla="*/ 278 h 27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91" h="278">
                <a:moveTo>
                  <a:pt x="0" y="29"/>
                </a:moveTo>
                <a:lnTo>
                  <a:pt x="18" y="20"/>
                </a:lnTo>
                <a:lnTo>
                  <a:pt x="49" y="37"/>
                </a:lnTo>
                <a:lnTo>
                  <a:pt x="106" y="39"/>
                </a:lnTo>
                <a:lnTo>
                  <a:pt x="137" y="29"/>
                </a:lnTo>
                <a:lnTo>
                  <a:pt x="146" y="6"/>
                </a:lnTo>
                <a:lnTo>
                  <a:pt x="199" y="0"/>
                </a:lnTo>
                <a:lnTo>
                  <a:pt x="227" y="9"/>
                </a:lnTo>
                <a:lnTo>
                  <a:pt x="225" y="29"/>
                </a:lnTo>
                <a:lnTo>
                  <a:pt x="214" y="48"/>
                </a:lnTo>
                <a:lnTo>
                  <a:pt x="250" y="72"/>
                </a:lnTo>
                <a:lnTo>
                  <a:pt x="227" y="89"/>
                </a:lnTo>
                <a:lnTo>
                  <a:pt x="256" y="119"/>
                </a:lnTo>
                <a:lnTo>
                  <a:pt x="245" y="147"/>
                </a:lnTo>
                <a:lnTo>
                  <a:pt x="291" y="206"/>
                </a:lnTo>
                <a:lnTo>
                  <a:pt x="188" y="260"/>
                </a:lnTo>
                <a:lnTo>
                  <a:pt x="64" y="278"/>
                </a:lnTo>
                <a:lnTo>
                  <a:pt x="58" y="266"/>
                </a:lnTo>
                <a:lnTo>
                  <a:pt x="18" y="258"/>
                </a:lnTo>
                <a:lnTo>
                  <a:pt x="13" y="204"/>
                </a:lnTo>
                <a:lnTo>
                  <a:pt x="130" y="146"/>
                </a:lnTo>
                <a:lnTo>
                  <a:pt x="91" y="117"/>
                </a:lnTo>
                <a:lnTo>
                  <a:pt x="79" y="59"/>
                </a:ln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" name="Freeform 114"/>
          <p:cNvSpPr>
            <a:spLocks/>
          </p:cNvSpPr>
          <p:nvPr/>
        </p:nvSpPr>
        <p:spPr bwMode="auto">
          <a:xfrm>
            <a:off x="4740275" y="3359150"/>
            <a:ext cx="17463" cy="53975"/>
          </a:xfrm>
          <a:custGeom>
            <a:avLst/>
            <a:gdLst>
              <a:gd name="T0" fmla="*/ 0 w 20"/>
              <a:gd name="T1" fmla="*/ 2147483647 h 34"/>
              <a:gd name="T2" fmla="*/ 2147483647 w 20"/>
              <a:gd name="T3" fmla="*/ 2147483647 h 34"/>
              <a:gd name="T4" fmla="*/ 2147483647 w 20"/>
              <a:gd name="T5" fmla="*/ 0 h 34"/>
              <a:gd name="T6" fmla="*/ 0 w 20"/>
              <a:gd name="T7" fmla="*/ 2147483647 h 34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34"/>
              <a:gd name="T14" fmla="*/ 20 w 20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34">
                <a:moveTo>
                  <a:pt x="0" y="18"/>
                </a:moveTo>
                <a:lnTo>
                  <a:pt x="18" y="34"/>
                </a:lnTo>
                <a:lnTo>
                  <a:pt x="2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" name="Freeform 115"/>
          <p:cNvSpPr>
            <a:spLocks/>
          </p:cNvSpPr>
          <p:nvPr/>
        </p:nvSpPr>
        <p:spPr bwMode="auto">
          <a:xfrm>
            <a:off x="4678363" y="2949575"/>
            <a:ext cx="200025" cy="261938"/>
          </a:xfrm>
          <a:custGeom>
            <a:avLst/>
            <a:gdLst>
              <a:gd name="T0" fmla="*/ 0 w 232"/>
              <a:gd name="T1" fmla="*/ 2147483647 h 165"/>
              <a:gd name="T2" fmla="*/ 2147483647 w 232"/>
              <a:gd name="T3" fmla="*/ 2147483647 h 165"/>
              <a:gd name="T4" fmla="*/ 2147483647 w 232"/>
              <a:gd name="T5" fmla="*/ 2147483647 h 165"/>
              <a:gd name="T6" fmla="*/ 2147483647 w 232"/>
              <a:gd name="T7" fmla="*/ 2147483647 h 165"/>
              <a:gd name="T8" fmla="*/ 2147483647 w 232"/>
              <a:gd name="T9" fmla="*/ 2147483647 h 165"/>
              <a:gd name="T10" fmla="*/ 2147483647 w 232"/>
              <a:gd name="T11" fmla="*/ 2147483647 h 165"/>
              <a:gd name="T12" fmla="*/ 2147483647 w 232"/>
              <a:gd name="T13" fmla="*/ 2147483647 h 165"/>
              <a:gd name="T14" fmla="*/ 2147483647 w 232"/>
              <a:gd name="T15" fmla="*/ 2147483647 h 165"/>
              <a:gd name="T16" fmla="*/ 2147483647 w 232"/>
              <a:gd name="T17" fmla="*/ 2147483647 h 165"/>
              <a:gd name="T18" fmla="*/ 2147483647 w 232"/>
              <a:gd name="T19" fmla="*/ 2147483647 h 165"/>
              <a:gd name="T20" fmla="*/ 2147483647 w 232"/>
              <a:gd name="T21" fmla="*/ 2147483647 h 165"/>
              <a:gd name="T22" fmla="*/ 2147483647 w 232"/>
              <a:gd name="T23" fmla="*/ 2147483647 h 165"/>
              <a:gd name="T24" fmla="*/ 2147483647 w 232"/>
              <a:gd name="T25" fmla="*/ 2147483647 h 165"/>
              <a:gd name="T26" fmla="*/ 2147483647 w 232"/>
              <a:gd name="T27" fmla="*/ 2147483647 h 165"/>
              <a:gd name="T28" fmla="*/ 2147483647 w 232"/>
              <a:gd name="T29" fmla="*/ 2147483647 h 165"/>
              <a:gd name="T30" fmla="*/ 2147483647 w 232"/>
              <a:gd name="T31" fmla="*/ 2147483647 h 165"/>
              <a:gd name="T32" fmla="*/ 2147483647 w 232"/>
              <a:gd name="T33" fmla="*/ 0 h 165"/>
              <a:gd name="T34" fmla="*/ 2147483647 w 232"/>
              <a:gd name="T35" fmla="*/ 0 h 165"/>
              <a:gd name="T36" fmla="*/ 2147483647 w 232"/>
              <a:gd name="T37" fmla="*/ 2147483647 h 165"/>
              <a:gd name="T38" fmla="*/ 2147483647 w 232"/>
              <a:gd name="T39" fmla="*/ 2147483647 h 165"/>
              <a:gd name="T40" fmla="*/ 2147483647 w 232"/>
              <a:gd name="T41" fmla="*/ 2147483647 h 165"/>
              <a:gd name="T42" fmla="*/ 2147483647 w 232"/>
              <a:gd name="T43" fmla="*/ 2147483647 h 165"/>
              <a:gd name="T44" fmla="*/ 0 w 232"/>
              <a:gd name="T45" fmla="*/ 2147483647 h 16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2"/>
              <a:gd name="T70" fmla="*/ 0 h 165"/>
              <a:gd name="T71" fmla="*/ 232 w 232"/>
              <a:gd name="T72" fmla="*/ 165 h 16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2" h="165">
                <a:moveTo>
                  <a:pt x="0" y="68"/>
                </a:moveTo>
                <a:lnTo>
                  <a:pt x="2" y="95"/>
                </a:lnTo>
                <a:lnTo>
                  <a:pt x="5" y="107"/>
                </a:lnTo>
                <a:lnTo>
                  <a:pt x="7" y="121"/>
                </a:lnTo>
                <a:lnTo>
                  <a:pt x="57" y="134"/>
                </a:lnTo>
                <a:lnTo>
                  <a:pt x="42" y="161"/>
                </a:lnTo>
                <a:lnTo>
                  <a:pt x="93" y="165"/>
                </a:lnTo>
                <a:lnTo>
                  <a:pt x="184" y="164"/>
                </a:lnTo>
                <a:lnTo>
                  <a:pt x="206" y="137"/>
                </a:lnTo>
                <a:lnTo>
                  <a:pt x="159" y="103"/>
                </a:lnTo>
                <a:lnTo>
                  <a:pt x="217" y="86"/>
                </a:lnTo>
                <a:lnTo>
                  <a:pt x="232" y="92"/>
                </a:lnTo>
                <a:lnTo>
                  <a:pt x="217" y="25"/>
                </a:lnTo>
                <a:lnTo>
                  <a:pt x="174" y="9"/>
                </a:lnTo>
                <a:lnTo>
                  <a:pt x="128" y="21"/>
                </a:lnTo>
                <a:lnTo>
                  <a:pt x="133" y="14"/>
                </a:lnTo>
                <a:lnTo>
                  <a:pt x="93" y="0"/>
                </a:lnTo>
                <a:lnTo>
                  <a:pt x="73" y="0"/>
                </a:lnTo>
                <a:lnTo>
                  <a:pt x="71" y="37"/>
                </a:lnTo>
                <a:lnTo>
                  <a:pt x="47" y="26"/>
                </a:lnTo>
                <a:lnTo>
                  <a:pt x="33" y="38"/>
                </a:lnTo>
                <a:lnTo>
                  <a:pt x="29" y="60"/>
                </a:lnTo>
                <a:lnTo>
                  <a:pt x="0" y="6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" name="Freeform 116"/>
          <p:cNvSpPr>
            <a:spLocks/>
          </p:cNvSpPr>
          <p:nvPr/>
        </p:nvSpPr>
        <p:spPr bwMode="auto">
          <a:xfrm>
            <a:off x="5005388" y="3398838"/>
            <a:ext cx="142875" cy="169862"/>
          </a:xfrm>
          <a:custGeom>
            <a:avLst/>
            <a:gdLst>
              <a:gd name="T0" fmla="*/ 0 w 166"/>
              <a:gd name="T1" fmla="*/ 2147483647 h 107"/>
              <a:gd name="T2" fmla="*/ 2147483647 w 166"/>
              <a:gd name="T3" fmla="*/ 2147483647 h 107"/>
              <a:gd name="T4" fmla="*/ 2147483647 w 166"/>
              <a:gd name="T5" fmla="*/ 2147483647 h 107"/>
              <a:gd name="T6" fmla="*/ 2147483647 w 166"/>
              <a:gd name="T7" fmla="*/ 2147483647 h 107"/>
              <a:gd name="T8" fmla="*/ 2147483647 w 166"/>
              <a:gd name="T9" fmla="*/ 0 h 107"/>
              <a:gd name="T10" fmla="*/ 2147483647 w 166"/>
              <a:gd name="T11" fmla="*/ 2147483647 h 107"/>
              <a:gd name="T12" fmla="*/ 2147483647 w 166"/>
              <a:gd name="T13" fmla="*/ 2147483647 h 107"/>
              <a:gd name="T14" fmla="*/ 2147483647 w 166"/>
              <a:gd name="T15" fmla="*/ 2147483647 h 107"/>
              <a:gd name="T16" fmla="*/ 2147483647 w 166"/>
              <a:gd name="T17" fmla="*/ 2147483647 h 107"/>
              <a:gd name="T18" fmla="*/ 2147483647 w 166"/>
              <a:gd name="T19" fmla="*/ 2147483647 h 107"/>
              <a:gd name="T20" fmla="*/ 2147483647 w 166"/>
              <a:gd name="T21" fmla="*/ 2147483647 h 107"/>
              <a:gd name="T22" fmla="*/ 2147483647 w 166"/>
              <a:gd name="T23" fmla="*/ 2147483647 h 107"/>
              <a:gd name="T24" fmla="*/ 2147483647 w 166"/>
              <a:gd name="T25" fmla="*/ 2147483647 h 107"/>
              <a:gd name="T26" fmla="*/ 2147483647 w 166"/>
              <a:gd name="T27" fmla="*/ 2147483647 h 107"/>
              <a:gd name="T28" fmla="*/ 2147483647 w 166"/>
              <a:gd name="T29" fmla="*/ 2147483647 h 107"/>
              <a:gd name="T30" fmla="*/ 2147483647 w 166"/>
              <a:gd name="T31" fmla="*/ 2147483647 h 107"/>
              <a:gd name="T32" fmla="*/ 2147483647 w 166"/>
              <a:gd name="T33" fmla="*/ 2147483647 h 107"/>
              <a:gd name="T34" fmla="*/ 2147483647 w 166"/>
              <a:gd name="T35" fmla="*/ 2147483647 h 107"/>
              <a:gd name="T36" fmla="*/ 2147483647 w 166"/>
              <a:gd name="T37" fmla="*/ 2147483647 h 107"/>
              <a:gd name="T38" fmla="*/ 0 w 166"/>
              <a:gd name="T39" fmla="*/ 2147483647 h 1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6"/>
              <a:gd name="T61" fmla="*/ 0 h 107"/>
              <a:gd name="T62" fmla="*/ 166 w 166"/>
              <a:gd name="T63" fmla="*/ 107 h 10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6" h="107">
                <a:moveTo>
                  <a:pt x="0" y="43"/>
                </a:moveTo>
                <a:lnTo>
                  <a:pt x="24" y="19"/>
                </a:lnTo>
                <a:lnTo>
                  <a:pt x="75" y="9"/>
                </a:lnTo>
                <a:lnTo>
                  <a:pt x="141" y="10"/>
                </a:lnTo>
                <a:lnTo>
                  <a:pt x="166" y="0"/>
                </a:lnTo>
                <a:lnTo>
                  <a:pt x="157" y="23"/>
                </a:lnTo>
                <a:lnTo>
                  <a:pt x="113" y="17"/>
                </a:lnTo>
                <a:lnTo>
                  <a:pt x="90" y="37"/>
                </a:lnTo>
                <a:lnTo>
                  <a:pt x="66" y="26"/>
                </a:lnTo>
                <a:lnTo>
                  <a:pt x="84" y="54"/>
                </a:lnTo>
                <a:lnTo>
                  <a:pt x="62" y="59"/>
                </a:lnTo>
                <a:lnTo>
                  <a:pt x="102" y="72"/>
                </a:lnTo>
                <a:lnTo>
                  <a:pt x="102" y="82"/>
                </a:lnTo>
                <a:lnTo>
                  <a:pt x="69" y="86"/>
                </a:lnTo>
                <a:lnTo>
                  <a:pt x="80" y="107"/>
                </a:lnTo>
                <a:lnTo>
                  <a:pt x="40" y="100"/>
                </a:lnTo>
                <a:lnTo>
                  <a:pt x="27" y="81"/>
                </a:lnTo>
                <a:lnTo>
                  <a:pt x="80" y="73"/>
                </a:lnTo>
                <a:lnTo>
                  <a:pt x="27" y="69"/>
                </a:lnTo>
                <a:lnTo>
                  <a:pt x="0" y="4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" name="Freeform 117"/>
          <p:cNvSpPr>
            <a:spLocks/>
          </p:cNvSpPr>
          <p:nvPr/>
        </p:nvSpPr>
        <p:spPr bwMode="auto">
          <a:xfrm>
            <a:off x="5081588" y="3595688"/>
            <a:ext cx="66675" cy="11112"/>
          </a:xfrm>
          <a:custGeom>
            <a:avLst/>
            <a:gdLst>
              <a:gd name="T0" fmla="*/ 0 w 76"/>
              <a:gd name="T1" fmla="*/ 2147483647 h 7"/>
              <a:gd name="T2" fmla="*/ 2147483647 w 76"/>
              <a:gd name="T3" fmla="*/ 0 h 7"/>
              <a:gd name="T4" fmla="*/ 2147483647 w 76"/>
              <a:gd name="T5" fmla="*/ 2147483647 h 7"/>
              <a:gd name="T6" fmla="*/ 2147483647 w 76"/>
              <a:gd name="T7" fmla="*/ 2147483647 h 7"/>
              <a:gd name="T8" fmla="*/ 0 w 76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"/>
              <a:gd name="T16" fmla="*/ 0 h 7"/>
              <a:gd name="T17" fmla="*/ 76 w 7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" h="7">
                <a:moveTo>
                  <a:pt x="0" y="7"/>
                </a:moveTo>
                <a:lnTo>
                  <a:pt x="5" y="0"/>
                </a:lnTo>
                <a:lnTo>
                  <a:pt x="76" y="7"/>
                </a:lnTo>
                <a:lnTo>
                  <a:pt x="25" y="7"/>
                </a:lnTo>
                <a:lnTo>
                  <a:pt x="0" y="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" name="Freeform 118"/>
          <p:cNvSpPr>
            <a:spLocks/>
          </p:cNvSpPr>
          <p:nvPr/>
        </p:nvSpPr>
        <p:spPr bwMode="auto">
          <a:xfrm>
            <a:off x="4910138" y="3176588"/>
            <a:ext cx="155575" cy="93662"/>
          </a:xfrm>
          <a:custGeom>
            <a:avLst/>
            <a:gdLst>
              <a:gd name="T0" fmla="*/ 0 w 179"/>
              <a:gd name="T1" fmla="*/ 2147483647 h 59"/>
              <a:gd name="T2" fmla="*/ 2147483647 w 179"/>
              <a:gd name="T3" fmla="*/ 2147483647 h 59"/>
              <a:gd name="T4" fmla="*/ 2147483647 w 179"/>
              <a:gd name="T5" fmla="*/ 2147483647 h 59"/>
              <a:gd name="T6" fmla="*/ 2147483647 w 179"/>
              <a:gd name="T7" fmla="*/ 0 h 59"/>
              <a:gd name="T8" fmla="*/ 2147483647 w 179"/>
              <a:gd name="T9" fmla="*/ 2147483647 h 59"/>
              <a:gd name="T10" fmla="*/ 2147483647 w 179"/>
              <a:gd name="T11" fmla="*/ 2147483647 h 59"/>
              <a:gd name="T12" fmla="*/ 2147483647 w 179"/>
              <a:gd name="T13" fmla="*/ 2147483647 h 59"/>
              <a:gd name="T14" fmla="*/ 2147483647 w 179"/>
              <a:gd name="T15" fmla="*/ 2147483647 h 59"/>
              <a:gd name="T16" fmla="*/ 0 w 179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9"/>
              <a:gd name="T28" fmla="*/ 0 h 59"/>
              <a:gd name="T29" fmla="*/ 179 w 179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9" h="59">
                <a:moveTo>
                  <a:pt x="0" y="35"/>
                </a:moveTo>
                <a:lnTo>
                  <a:pt x="28" y="9"/>
                </a:lnTo>
                <a:lnTo>
                  <a:pt x="64" y="15"/>
                </a:lnTo>
                <a:lnTo>
                  <a:pt x="125" y="0"/>
                </a:lnTo>
                <a:lnTo>
                  <a:pt x="161" y="3"/>
                </a:lnTo>
                <a:lnTo>
                  <a:pt x="179" y="12"/>
                </a:lnTo>
                <a:lnTo>
                  <a:pt x="110" y="52"/>
                </a:lnTo>
                <a:lnTo>
                  <a:pt x="52" y="59"/>
                </a:lnTo>
                <a:lnTo>
                  <a:pt x="0" y="3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Freeform 119"/>
          <p:cNvSpPr>
            <a:spLocks/>
          </p:cNvSpPr>
          <p:nvPr/>
        </p:nvSpPr>
        <p:spPr bwMode="auto">
          <a:xfrm>
            <a:off x="6103938" y="3582988"/>
            <a:ext cx="669925" cy="788987"/>
          </a:xfrm>
          <a:custGeom>
            <a:avLst/>
            <a:gdLst>
              <a:gd name="T0" fmla="*/ 0 w 782"/>
              <a:gd name="T1" fmla="*/ 2147483647 h 497"/>
              <a:gd name="T2" fmla="*/ 2147483647 w 782"/>
              <a:gd name="T3" fmla="*/ 2147483647 h 497"/>
              <a:gd name="T4" fmla="*/ 2147483647 w 782"/>
              <a:gd name="T5" fmla="*/ 2147483647 h 497"/>
              <a:gd name="T6" fmla="*/ 2147483647 w 782"/>
              <a:gd name="T7" fmla="*/ 2147483647 h 497"/>
              <a:gd name="T8" fmla="*/ 2147483647 w 782"/>
              <a:gd name="T9" fmla="*/ 2147483647 h 497"/>
              <a:gd name="T10" fmla="*/ 2147483647 w 782"/>
              <a:gd name="T11" fmla="*/ 2147483647 h 497"/>
              <a:gd name="T12" fmla="*/ 2147483647 w 782"/>
              <a:gd name="T13" fmla="*/ 2147483647 h 497"/>
              <a:gd name="T14" fmla="*/ 2147483647 w 782"/>
              <a:gd name="T15" fmla="*/ 2147483647 h 497"/>
              <a:gd name="T16" fmla="*/ 2147483647 w 782"/>
              <a:gd name="T17" fmla="*/ 2147483647 h 497"/>
              <a:gd name="T18" fmla="*/ 2147483647 w 782"/>
              <a:gd name="T19" fmla="*/ 2147483647 h 497"/>
              <a:gd name="T20" fmla="*/ 2147483647 w 782"/>
              <a:gd name="T21" fmla="*/ 2147483647 h 497"/>
              <a:gd name="T22" fmla="*/ 2147483647 w 782"/>
              <a:gd name="T23" fmla="*/ 2147483647 h 497"/>
              <a:gd name="T24" fmla="*/ 2147483647 w 782"/>
              <a:gd name="T25" fmla="*/ 2147483647 h 497"/>
              <a:gd name="T26" fmla="*/ 2147483647 w 782"/>
              <a:gd name="T27" fmla="*/ 0 h 497"/>
              <a:gd name="T28" fmla="*/ 2147483647 w 782"/>
              <a:gd name="T29" fmla="*/ 2147483647 h 497"/>
              <a:gd name="T30" fmla="*/ 2147483647 w 782"/>
              <a:gd name="T31" fmla="*/ 2147483647 h 497"/>
              <a:gd name="T32" fmla="*/ 2147483647 w 782"/>
              <a:gd name="T33" fmla="*/ 2147483647 h 497"/>
              <a:gd name="T34" fmla="*/ 2147483647 w 782"/>
              <a:gd name="T35" fmla="*/ 2147483647 h 497"/>
              <a:gd name="T36" fmla="*/ 2147483647 w 782"/>
              <a:gd name="T37" fmla="*/ 2147483647 h 497"/>
              <a:gd name="T38" fmla="*/ 2147483647 w 782"/>
              <a:gd name="T39" fmla="*/ 2147483647 h 497"/>
              <a:gd name="T40" fmla="*/ 2147483647 w 782"/>
              <a:gd name="T41" fmla="*/ 2147483647 h 497"/>
              <a:gd name="T42" fmla="*/ 2147483647 w 782"/>
              <a:gd name="T43" fmla="*/ 2147483647 h 497"/>
              <a:gd name="T44" fmla="*/ 2147483647 w 782"/>
              <a:gd name="T45" fmla="*/ 2147483647 h 497"/>
              <a:gd name="T46" fmla="*/ 2147483647 w 782"/>
              <a:gd name="T47" fmla="*/ 2147483647 h 497"/>
              <a:gd name="T48" fmla="*/ 2147483647 w 782"/>
              <a:gd name="T49" fmla="*/ 2147483647 h 497"/>
              <a:gd name="T50" fmla="*/ 2147483647 w 782"/>
              <a:gd name="T51" fmla="*/ 2147483647 h 497"/>
              <a:gd name="T52" fmla="*/ 2147483647 w 782"/>
              <a:gd name="T53" fmla="*/ 2147483647 h 497"/>
              <a:gd name="T54" fmla="*/ 2147483647 w 782"/>
              <a:gd name="T55" fmla="*/ 2147483647 h 497"/>
              <a:gd name="T56" fmla="*/ 2147483647 w 782"/>
              <a:gd name="T57" fmla="*/ 2147483647 h 497"/>
              <a:gd name="T58" fmla="*/ 2147483647 w 782"/>
              <a:gd name="T59" fmla="*/ 2147483647 h 497"/>
              <a:gd name="T60" fmla="*/ 2147483647 w 782"/>
              <a:gd name="T61" fmla="*/ 2147483647 h 497"/>
              <a:gd name="T62" fmla="*/ 2147483647 w 782"/>
              <a:gd name="T63" fmla="*/ 2147483647 h 497"/>
              <a:gd name="T64" fmla="*/ 2147483647 w 782"/>
              <a:gd name="T65" fmla="*/ 2147483647 h 497"/>
              <a:gd name="T66" fmla="*/ 2147483647 w 782"/>
              <a:gd name="T67" fmla="*/ 2147483647 h 497"/>
              <a:gd name="T68" fmla="*/ 2147483647 w 782"/>
              <a:gd name="T69" fmla="*/ 2147483647 h 497"/>
              <a:gd name="T70" fmla="*/ 2147483647 w 782"/>
              <a:gd name="T71" fmla="*/ 2147483647 h 497"/>
              <a:gd name="T72" fmla="*/ 2147483647 w 782"/>
              <a:gd name="T73" fmla="*/ 2147483647 h 497"/>
              <a:gd name="T74" fmla="*/ 2147483647 w 782"/>
              <a:gd name="T75" fmla="*/ 2147483647 h 497"/>
              <a:gd name="T76" fmla="*/ 2147483647 w 782"/>
              <a:gd name="T77" fmla="*/ 2147483647 h 497"/>
              <a:gd name="T78" fmla="*/ 2147483647 w 782"/>
              <a:gd name="T79" fmla="*/ 2147483647 h 497"/>
              <a:gd name="T80" fmla="*/ 2147483647 w 782"/>
              <a:gd name="T81" fmla="*/ 2147483647 h 497"/>
              <a:gd name="T82" fmla="*/ 2147483647 w 782"/>
              <a:gd name="T83" fmla="*/ 2147483647 h 497"/>
              <a:gd name="T84" fmla="*/ 2147483647 w 782"/>
              <a:gd name="T85" fmla="*/ 2147483647 h 497"/>
              <a:gd name="T86" fmla="*/ 2147483647 w 782"/>
              <a:gd name="T87" fmla="*/ 2147483647 h 497"/>
              <a:gd name="T88" fmla="*/ 2147483647 w 782"/>
              <a:gd name="T89" fmla="*/ 2147483647 h 497"/>
              <a:gd name="T90" fmla="*/ 2147483647 w 782"/>
              <a:gd name="T91" fmla="*/ 2147483647 h 497"/>
              <a:gd name="T92" fmla="*/ 2147483647 w 782"/>
              <a:gd name="T93" fmla="*/ 2147483647 h 497"/>
              <a:gd name="T94" fmla="*/ 2147483647 w 782"/>
              <a:gd name="T95" fmla="*/ 2147483647 h 497"/>
              <a:gd name="T96" fmla="*/ 2147483647 w 782"/>
              <a:gd name="T97" fmla="*/ 2147483647 h 497"/>
              <a:gd name="T98" fmla="*/ 2147483647 w 782"/>
              <a:gd name="T99" fmla="*/ 2147483647 h 497"/>
              <a:gd name="T100" fmla="*/ 2147483647 w 782"/>
              <a:gd name="T101" fmla="*/ 2147483647 h 497"/>
              <a:gd name="T102" fmla="*/ 2147483647 w 782"/>
              <a:gd name="T103" fmla="*/ 2147483647 h 497"/>
              <a:gd name="T104" fmla="*/ 2147483647 w 782"/>
              <a:gd name="T105" fmla="*/ 2147483647 h 497"/>
              <a:gd name="T106" fmla="*/ 2147483647 w 782"/>
              <a:gd name="T107" fmla="*/ 2147483647 h 497"/>
              <a:gd name="T108" fmla="*/ 2147483647 w 782"/>
              <a:gd name="T109" fmla="*/ 2147483647 h 497"/>
              <a:gd name="T110" fmla="*/ 2147483647 w 782"/>
              <a:gd name="T111" fmla="*/ 2147483647 h 497"/>
              <a:gd name="T112" fmla="*/ 2147483647 w 782"/>
              <a:gd name="T113" fmla="*/ 2147483647 h 497"/>
              <a:gd name="T114" fmla="*/ 2147483647 w 782"/>
              <a:gd name="T115" fmla="*/ 2147483647 h 497"/>
              <a:gd name="T116" fmla="*/ 2147483647 w 782"/>
              <a:gd name="T117" fmla="*/ 2147483647 h 497"/>
              <a:gd name="T118" fmla="*/ 2147483647 w 782"/>
              <a:gd name="T119" fmla="*/ 2147483647 h 497"/>
              <a:gd name="T120" fmla="*/ 2147483647 w 782"/>
              <a:gd name="T121" fmla="*/ 2147483647 h 497"/>
              <a:gd name="T122" fmla="*/ 0 w 782"/>
              <a:gd name="T123" fmla="*/ 2147483647 h 49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82"/>
              <a:gd name="T187" fmla="*/ 0 h 497"/>
              <a:gd name="T188" fmla="*/ 782 w 782"/>
              <a:gd name="T189" fmla="*/ 497 h 49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82" h="497">
                <a:moveTo>
                  <a:pt x="0" y="226"/>
                </a:moveTo>
                <a:lnTo>
                  <a:pt x="22" y="215"/>
                </a:lnTo>
                <a:lnTo>
                  <a:pt x="81" y="215"/>
                </a:lnTo>
                <a:lnTo>
                  <a:pt x="39" y="163"/>
                </a:lnTo>
                <a:lnTo>
                  <a:pt x="62" y="149"/>
                </a:lnTo>
                <a:lnTo>
                  <a:pt x="99" y="150"/>
                </a:lnTo>
                <a:lnTo>
                  <a:pt x="179" y="93"/>
                </a:lnTo>
                <a:lnTo>
                  <a:pt x="174" y="78"/>
                </a:lnTo>
                <a:lnTo>
                  <a:pt x="192" y="69"/>
                </a:lnTo>
                <a:lnTo>
                  <a:pt x="157" y="52"/>
                </a:lnTo>
                <a:lnTo>
                  <a:pt x="157" y="24"/>
                </a:lnTo>
                <a:lnTo>
                  <a:pt x="234" y="24"/>
                </a:lnTo>
                <a:lnTo>
                  <a:pt x="256" y="10"/>
                </a:lnTo>
                <a:lnTo>
                  <a:pt x="298" y="0"/>
                </a:lnTo>
                <a:lnTo>
                  <a:pt x="327" y="9"/>
                </a:lnTo>
                <a:lnTo>
                  <a:pt x="289" y="38"/>
                </a:lnTo>
                <a:lnTo>
                  <a:pt x="306" y="62"/>
                </a:lnTo>
                <a:lnTo>
                  <a:pt x="278" y="65"/>
                </a:lnTo>
                <a:lnTo>
                  <a:pt x="291" y="94"/>
                </a:lnTo>
                <a:lnTo>
                  <a:pt x="346" y="107"/>
                </a:lnTo>
                <a:lnTo>
                  <a:pt x="320" y="135"/>
                </a:lnTo>
                <a:lnTo>
                  <a:pt x="391" y="161"/>
                </a:lnTo>
                <a:lnTo>
                  <a:pt x="530" y="178"/>
                </a:lnTo>
                <a:lnTo>
                  <a:pt x="534" y="151"/>
                </a:lnTo>
                <a:lnTo>
                  <a:pt x="552" y="149"/>
                </a:lnTo>
                <a:lnTo>
                  <a:pt x="556" y="161"/>
                </a:lnTo>
                <a:lnTo>
                  <a:pt x="565" y="172"/>
                </a:lnTo>
                <a:lnTo>
                  <a:pt x="636" y="168"/>
                </a:lnTo>
                <a:lnTo>
                  <a:pt x="631" y="152"/>
                </a:lnTo>
                <a:lnTo>
                  <a:pt x="746" y="121"/>
                </a:lnTo>
                <a:lnTo>
                  <a:pt x="755" y="140"/>
                </a:lnTo>
                <a:lnTo>
                  <a:pt x="782" y="147"/>
                </a:lnTo>
                <a:lnTo>
                  <a:pt x="772" y="164"/>
                </a:lnTo>
                <a:lnTo>
                  <a:pt x="724" y="176"/>
                </a:lnTo>
                <a:lnTo>
                  <a:pt x="655" y="257"/>
                </a:lnTo>
                <a:lnTo>
                  <a:pt x="642" y="226"/>
                </a:lnTo>
                <a:lnTo>
                  <a:pt x="629" y="237"/>
                </a:lnTo>
                <a:lnTo>
                  <a:pt x="613" y="222"/>
                </a:lnTo>
                <a:lnTo>
                  <a:pt x="644" y="201"/>
                </a:lnTo>
                <a:lnTo>
                  <a:pt x="583" y="198"/>
                </a:lnTo>
                <a:lnTo>
                  <a:pt x="543" y="175"/>
                </a:lnTo>
                <a:lnTo>
                  <a:pt x="532" y="187"/>
                </a:lnTo>
                <a:lnTo>
                  <a:pt x="547" y="198"/>
                </a:lnTo>
                <a:lnTo>
                  <a:pt x="527" y="205"/>
                </a:lnTo>
                <a:lnTo>
                  <a:pt x="545" y="216"/>
                </a:lnTo>
                <a:lnTo>
                  <a:pt x="556" y="263"/>
                </a:lnTo>
                <a:lnTo>
                  <a:pt x="532" y="255"/>
                </a:lnTo>
                <a:lnTo>
                  <a:pt x="488" y="292"/>
                </a:lnTo>
                <a:lnTo>
                  <a:pt x="326" y="367"/>
                </a:lnTo>
                <a:lnTo>
                  <a:pt x="315" y="460"/>
                </a:lnTo>
                <a:lnTo>
                  <a:pt x="245" y="497"/>
                </a:lnTo>
                <a:lnTo>
                  <a:pt x="187" y="426"/>
                </a:lnTo>
                <a:lnTo>
                  <a:pt x="163" y="368"/>
                </a:lnTo>
                <a:lnTo>
                  <a:pt x="139" y="356"/>
                </a:lnTo>
                <a:lnTo>
                  <a:pt x="123" y="252"/>
                </a:lnTo>
                <a:lnTo>
                  <a:pt x="110" y="249"/>
                </a:lnTo>
                <a:lnTo>
                  <a:pt x="99" y="271"/>
                </a:lnTo>
                <a:lnTo>
                  <a:pt x="62" y="277"/>
                </a:lnTo>
                <a:lnTo>
                  <a:pt x="24" y="250"/>
                </a:lnTo>
                <a:lnTo>
                  <a:pt x="61" y="236"/>
                </a:lnTo>
                <a:lnTo>
                  <a:pt x="24" y="241"/>
                </a:lnTo>
                <a:lnTo>
                  <a:pt x="0" y="2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Freeform 120"/>
          <p:cNvSpPr>
            <a:spLocks/>
          </p:cNvSpPr>
          <p:nvPr/>
        </p:nvSpPr>
        <p:spPr bwMode="auto">
          <a:xfrm>
            <a:off x="6724650" y="4438650"/>
            <a:ext cx="250825" cy="304800"/>
          </a:xfrm>
          <a:custGeom>
            <a:avLst/>
            <a:gdLst>
              <a:gd name="T0" fmla="*/ 0 w 292"/>
              <a:gd name="T1" fmla="*/ 0 h 192"/>
              <a:gd name="T2" fmla="*/ 2147483647 w 292"/>
              <a:gd name="T3" fmla="*/ 2147483647 h 192"/>
              <a:gd name="T4" fmla="*/ 2147483647 w 292"/>
              <a:gd name="T5" fmla="*/ 2147483647 h 192"/>
              <a:gd name="T6" fmla="*/ 2147483647 w 292"/>
              <a:gd name="T7" fmla="*/ 2147483647 h 192"/>
              <a:gd name="T8" fmla="*/ 2147483647 w 292"/>
              <a:gd name="T9" fmla="*/ 2147483647 h 192"/>
              <a:gd name="T10" fmla="*/ 2147483647 w 292"/>
              <a:gd name="T11" fmla="*/ 2147483647 h 192"/>
              <a:gd name="T12" fmla="*/ 2147483647 w 292"/>
              <a:gd name="T13" fmla="*/ 2147483647 h 192"/>
              <a:gd name="T14" fmla="*/ 2147483647 w 292"/>
              <a:gd name="T15" fmla="*/ 2147483647 h 192"/>
              <a:gd name="T16" fmla="*/ 2147483647 w 292"/>
              <a:gd name="T17" fmla="*/ 2147483647 h 192"/>
              <a:gd name="T18" fmla="*/ 2147483647 w 292"/>
              <a:gd name="T19" fmla="*/ 2147483647 h 192"/>
              <a:gd name="T20" fmla="*/ 2147483647 w 292"/>
              <a:gd name="T21" fmla="*/ 2147483647 h 192"/>
              <a:gd name="T22" fmla="*/ 2147483647 w 292"/>
              <a:gd name="T23" fmla="*/ 2147483647 h 192"/>
              <a:gd name="T24" fmla="*/ 0 w 292"/>
              <a:gd name="T25" fmla="*/ 0 h 1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2"/>
              <a:gd name="T40" fmla="*/ 0 h 192"/>
              <a:gd name="T41" fmla="*/ 292 w 292"/>
              <a:gd name="T42" fmla="*/ 192 h 1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2" h="192">
                <a:moveTo>
                  <a:pt x="0" y="0"/>
                </a:moveTo>
                <a:lnTo>
                  <a:pt x="66" y="8"/>
                </a:lnTo>
                <a:lnTo>
                  <a:pt x="146" y="58"/>
                </a:lnTo>
                <a:lnTo>
                  <a:pt x="212" y="77"/>
                </a:lnTo>
                <a:lnTo>
                  <a:pt x="205" y="91"/>
                </a:lnTo>
                <a:lnTo>
                  <a:pt x="227" y="88"/>
                </a:lnTo>
                <a:lnTo>
                  <a:pt x="223" y="108"/>
                </a:lnTo>
                <a:lnTo>
                  <a:pt x="292" y="143"/>
                </a:lnTo>
                <a:lnTo>
                  <a:pt x="283" y="192"/>
                </a:lnTo>
                <a:lnTo>
                  <a:pt x="256" y="192"/>
                </a:lnTo>
                <a:lnTo>
                  <a:pt x="196" y="164"/>
                </a:lnTo>
                <a:lnTo>
                  <a:pt x="101" y="6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" name="Freeform 121"/>
          <p:cNvSpPr>
            <a:spLocks/>
          </p:cNvSpPr>
          <p:nvPr/>
        </p:nvSpPr>
        <p:spPr bwMode="auto">
          <a:xfrm>
            <a:off x="6958013" y="4748213"/>
            <a:ext cx="209550" cy="76200"/>
          </a:xfrm>
          <a:custGeom>
            <a:avLst/>
            <a:gdLst>
              <a:gd name="T0" fmla="*/ 0 w 245"/>
              <a:gd name="T1" fmla="*/ 2147483647 h 48"/>
              <a:gd name="T2" fmla="*/ 0 w 245"/>
              <a:gd name="T3" fmla="*/ 0 h 48"/>
              <a:gd name="T4" fmla="*/ 0 w 245"/>
              <a:gd name="T5" fmla="*/ 2147483647 h 48"/>
              <a:gd name="T6" fmla="*/ 0 w 245"/>
              <a:gd name="T7" fmla="*/ 2147483647 h 48"/>
              <a:gd name="T8" fmla="*/ 0 w 245"/>
              <a:gd name="T9" fmla="*/ 2147483647 h 48"/>
              <a:gd name="T10" fmla="*/ 0 w 245"/>
              <a:gd name="T11" fmla="*/ 2147483647 h 48"/>
              <a:gd name="T12" fmla="*/ 0 w 245"/>
              <a:gd name="T13" fmla="*/ 2147483647 h 48"/>
              <a:gd name="T14" fmla="*/ 0 w 245"/>
              <a:gd name="T15" fmla="*/ 2147483647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5"/>
              <a:gd name="T25" fmla="*/ 0 h 48"/>
              <a:gd name="T26" fmla="*/ 245 w 245"/>
              <a:gd name="T27" fmla="*/ 48 h 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5" h="48">
                <a:moveTo>
                  <a:pt x="0" y="14"/>
                </a:moveTo>
                <a:lnTo>
                  <a:pt x="19" y="0"/>
                </a:lnTo>
                <a:lnTo>
                  <a:pt x="189" y="14"/>
                </a:lnTo>
                <a:lnTo>
                  <a:pt x="205" y="27"/>
                </a:lnTo>
                <a:lnTo>
                  <a:pt x="240" y="32"/>
                </a:lnTo>
                <a:lnTo>
                  <a:pt x="245" y="48"/>
                </a:lnTo>
                <a:lnTo>
                  <a:pt x="44" y="25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" name="Freeform 122"/>
          <p:cNvSpPr>
            <a:spLocks/>
          </p:cNvSpPr>
          <p:nvPr/>
        </p:nvSpPr>
        <p:spPr bwMode="auto">
          <a:xfrm>
            <a:off x="7042150" y="4473575"/>
            <a:ext cx="225425" cy="225425"/>
          </a:xfrm>
          <a:custGeom>
            <a:avLst/>
            <a:gdLst>
              <a:gd name="T0" fmla="*/ 0 w 263"/>
              <a:gd name="T1" fmla="*/ 2147483647 h 142"/>
              <a:gd name="T2" fmla="*/ 2147483647 w 263"/>
              <a:gd name="T3" fmla="*/ 2147483647 h 142"/>
              <a:gd name="T4" fmla="*/ 2147483647 w 263"/>
              <a:gd name="T5" fmla="*/ 2147483647 h 142"/>
              <a:gd name="T6" fmla="*/ 2147483647 w 263"/>
              <a:gd name="T7" fmla="*/ 2147483647 h 142"/>
              <a:gd name="T8" fmla="*/ 2147483647 w 263"/>
              <a:gd name="T9" fmla="*/ 2147483647 h 142"/>
              <a:gd name="T10" fmla="*/ 2147483647 w 263"/>
              <a:gd name="T11" fmla="*/ 0 h 142"/>
              <a:gd name="T12" fmla="*/ 2147483647 w 263"/>
              <a:gd name="T13" fmla="*/ 2147483647 h 142"/>
              <a:gd name="T14" fmla="*/ 2147483647 w 263"/>
              <a:gd name="T15" fmla="*/ 2147483647 h 142"/>
              <a:gd name="T16" fmla="*/ 2147483647 w 263"/>
              <a:gd name="T17" fmla="*/ 2147483647 h 142"/>
              <a:gd name="T18" fmla="*/ 2147483647 w 263"/>
              <a:gd name="T19" fmla="*/ 2147483647 h 142"/>
              <a:gd name="T20" fmla="*/ 2147483647 w 263"/>
              <a:gd name="T21" fmla="*/ 2147483647 h 142"/>
              <a:gd name="T22" fmla="*/ 2147483647 w 263"/>
              <a:gd name="T23" fmla="*/ 2147483647 h 142"/>
              <a:gd name="T24" fmla="*/ 2147483647 w 263"/>
              <a:gd name="T25" fmla="*/ 2147483647 h 142"/>
              <a:gd name="T26" fmla="*/ 2147483647 w 263"/>
              <a:gd name="T27" fmla="*/ 2147483647 h 142"/>
              <a:gd name="T28" fmla="*/ 2147483647 w 263"/>
              <a:gd name="T29" fmla="*/ 2147483647 h 142"/>
              <a:gd name="T30" fmla="*/ 2147483647 w 263"/>
              <a:gd name="T31" fmla="*/ 2147483647 h 142"/>
              <a:gd name="T32" fmla="*/ 2147483647 w 263"/>
              <a:gd name="T33" fmla="*/ 2147483647 h 142"/>
              <a:gd name="T34" fmla="*/ 0 w 263"/>
              <a:gd name="T35" fmla="*/ 2147483647 h 14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3"/>
              <a:gd name="T55" fmla="*/ 0 h 142"/>
              <a:gd name="T56" fmla="*/ 263 w 263"/>
              <a:gd name="T57" fmla="*/ 142 h 14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3" h="142">
                <a:moveTo>
                  <a:pt x="0" y="64"/>
                </a:moveTo>
                <a:lnTo>
                  <a:pt x="16" y="45"/>
                </a:lnTo>
                <a:lnTo>
                  <a:pt x="40" y="57"/>
                </a:lnTo>
                <a:lnTo>
                  <a:pt x="119" y="52"/>
                </a:lnTo>
                <a:lnTo>
                  <a:pt x="146" y="46"/>
                </a:lnTo>
                <a:lnTo>
                  <a:pt x="181" y="0"/>
                </a:lnTo>
                <a:lnTo>
                  <a:pt x="227" y="2"/>
                </a:lnTo>
                <a:lnTo>
                  <a:pt x="217" y="14"/>
                </a:lnTo>
                <a:lnTo>
                  <a:pt x="263" y="57"/>
                </a:lnTo>
                <a:lnTo>
                  <a:pt x="236" y="55"/>
                </a:lnTo>
                <a:lnTo>
                  <a:pt x="192" y="102"/>
                </a:lnTo>
                <a:lnTo>
                  <a:pt x="186" y="134"/>
                </a:lnTo>
                <a:lnTo>
                  <a:pt x="157" y="142"/>
                </a:lnTo>
                <a:lnTo>
                  <a:pt x="106" y="124"/>
                </a:lnTo>
                <a:lnTo>
                  <a:pt x="75" y="133"/>
                </a:lnTo>
                <a:lnTo>
                  <a:pt x="71" y="117"/>
                </a:lnTo>
                <a:lnTo>
                  <a:pt x="31" y="121"/>
                </a:lnTo>
                <a:lnTo>
                  <a:pt x="0" y="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" name="Freeform 123"/>
          <p:cNvSpPr>
            <a:spLocks/>
          </p:cNvSpPr>
          <p:nvPr/>
        </p:nvSpPr>
        <p:spPr bwMode="auto">
          <a:xfrm>
            <a:off x="7218363" y="4814888"/>
            <a:ext cx="55562" cy="17462"/>
          </a:xfrm>
          <a:custGeom>
            <a:avLst/>
            <a:gdLst>
              <a:gd name="T0" fmla="*/ 0 w 63"/>
              <a:gd name="T1" fmla="*/ 2147483647 h 11"/>
              <a:gd name="T2" fmla="*/ 2147483647 w 63"/>
              <a:gd name="T3" fmla="*/ 2147483647 h 11"/>
              <a:gd name="T4" fmla="*/ 2147483647 w 63"/>
              <a:gd name="T5" fmla="*/ 2147483647 h 11"/>
              <a:gd name="T6" fmla="*/ 2147483647 w 63"/>
              <a:gd name="T7" fmla="*/ 0 h 11"/>
              <a:gd name="T8" fmla="*/ 0 w 63"/>
              <a:gd name="T9" fmla="*/ 2147483647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"/>
              <a:gd name="T16" fmla="*/ 0 h 11"/>
              <a:gd name="T17" fmla="*/ 63 w 63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" h="11">
                <a:moveTo>
                  <a:pt x="0" y="3"/>
                </a:moveTo>
                <a:lnTo>
                  <a:pt x="7" y="11"/>
                </a:lnTo>
                <a:lnTo>
                  <a:pt x="63" y="4"/>
                </a:lnTo>
                <a:lnTo>
                  <a:pt x="2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" name="Freeform 124"/>
          <p:cNvSpPr>
            <a:spLocks/>
          </p:cNvSpPr>
          <p:nvPr/>
        </p:nvSpPr>
        <p:spPr bwMode="auto">
          <a:xfrm>
            <a:off x="7267575" y="4540250"/>
            <a:ext cx="141288" cy="200025"/>
          </a:xfrm>
          <a:custGeom>
            <a:avLst/>
            <a:gdLst>
              <a:gd name="T0" fmla="*/ 0 w 165"/>
              <a:gd name="T1" fmla="*/ 2147483647 h 126"/>
              <a:gd name="T2" fmla="*/ 0 w 165"/>
              <a:gd name="T3" fmla="*/ 2147483647 h 126"/>
              <a:gd name="T4" fmla="*/ 0 w 165"/>
              <a:gd name="T5" fmla="*/ 2147483647 h 126"/>
              <a:gd name="T6" fmla="*/ 0 w 165"/>
              <a:gd name="T7" fmla="*/ 2147483647 h 126"/>
              <a:gd name="T8" fmla="*/ 0 w 165"/>
              <a:gd name="T9" fmla="*/ 2147483647 h 126"/>
              <a:gd name="T10" fmla="*/ 0 w 165"/>
              <a:gd name="T11" fmla="*/ 2147483647 h 126"/>
              <a:gd name="T12" fmla="*/ 0 w 165"/>
              <a:gd name="T13" fmla="*/ 2147483647 h 126"/>
              <a:gd name="T14" fmla="*/ 0 w 165"/>
              <a:gd name="T15" fmla="*/ 2147483647 h 126"/>
              <a:gd name="T16" fmla="*/ 0 w 165"/>
              <a:gd name="T17" fmla="*/ 2147483647 h 126"/>
              <a:gd name="T18" fmla="*/ 0 w 165"/>
              <a:gd name="T19" fmla="*/ 2147483647 h 126"/>
              <a:gd name="T20" fmla="*/ 0 w 165"/>
              <a:gd name="T21" fmla="*/ 2147483647 h 126"/>
              <a:gd name="T22" fmla="*/ 0 w 165"/>
              <a:gd name="T23" fmla="*/ 2147483647 h 126"/>
              <a:gd name="T24" fmla="*/ 0 w 165"/>
              <a:gd name="T25" fmla="*/ 2147483647 h 126"/>
              <a:gd name="T26" fmla="*/ 0 w 165"/>
              <a:gd name="T27" fmla="*/ 2147483647 h 126"/>
              <a:gd name="T28" fmla="*/ 0 w 165"/>
              <a:gd name="T29" fmla="*/ 0 h 126"/>
              <a:gd name="T30" fmla="*/ 0 w 165"/>
              <a:gd name="T31" fmla="*/ 2147483647 h 126"/>
              <a:gd name="T32" fmla="*/ 0 w 165"/>
              <a:gd name="T33" fmla="*/ 2147483647 h 126"/>
              <a:gd name="T34" fmla="*/ 0 w 165"/>
              <a:gd name="T35" fmla="*/ 2147483647 h 126"/>
              <a:gd name="T36" fmla="*/ 0 w 165"/>
              <a:gd name="T37" fmla="*/ 2147483647 h 1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65"/>
              <a:gd name="T58" fmla="*/ 0 h 126"/>
              <a:gd name="T59" fmla="*/ 165 w 165"/>
              <a:gd name="T60" fmla="*/ 126 h 1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65" h="126">
                <a:moveTo>
                  <a:pt x="0" y="74"/>
                </a:moveTo>
                <a:lnTo>
                  <a:pt x="20" y="98"/>
                </a:lnTo>
                <a:lnTo>
                  <a:pt x="13" y="120"/>
                </a:lnTo>
                <a:lnTo>
                  <a:pt x="40" y="126"/>
                </a:lnTo>
                <a:lnTo>
                  <a:pt x="39" y="79"/>
                </a:lnTo>
                <a:lnTo>
                  <a:pt x="55" y="74"/>
                </a:lnTo>
                <a:lnTo>
                  <a:pt x="57" y="92"/>
                </a:lnTo>
                <a:lnTo>
                  <a:pt x="73" y="113"/>
                </a:lnTo>
                <a:lnTo>
                  <a:pt x="103" y="103"/>
                </a:lnTo>
                <a:lnTo>
                  <a:pt x="66" y="60"/>
                </a:lnTo>
                <a:lnTo>
                  <a:pt x="121" y="42"/>
                </a:lnTo>
                <a:lnTo>
                  <a:pt x="48" y="53"/>
                </a:lnTo>
                <a:lnTo>
                  <a:pt x="37" y="27"/>
                </a:lnTo>
                <a:lnTo>
                  <a:pt x="145" y="23"/>
                </a:lnTo>
                <a:lnTo>
                  <a:pt x="165" y="0"/>
                </a:lnTo>
                <a:lnTo>
                  <a:pt x="132" y="15"/>
                </a:lnTo>
                <a:lnTo>
                  <a:pt x="55" y="7"/>
                </a:lnTo>
                <a:lnTo>
                  <a:pt x="29" y="17"/>
                </a:lnTo>
                <a:lnTo>
                  <a:pt x="0" y="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" name="Freeform 125"/>
          <p:cNvSpPr>
            <a:spLocks/>
          </p:cNvSpPr>
          <p:nvPr/>
        </p:nvSpPr>
        <p:spPr bwMode="auto">
          <a:xfrm>
            <a:off x="7377113" y="4814888"/>
            <a:ext cx="79375" cy="52387"/>
          </a:xfrm>
          <a:custGeom>
            <a:avLst/>
            <a:gdLst>
              <a:gd name="T0" fmla="*/ 0 w 93"/>
              <a:gd name="T1" fmla="*/ 2147483647 h 33"/>
              <a:gd name="T2" fmla="*/ 0 w 93"/>
              <a:gd name="T3" fmla="*/ 2147483647 h 33"/>
              <a:gd name="T4" fmla="*/ 0 w 93"/>
              <a:gd name="T5" fmla="*/ 0 h 33"/>
              <a:gd name="T6" fmla="*/ 0 w 93"/>
              <a:gd name="T7" fmla="*/ 2147483647 h 33"/>
              <a:gd name="T8" fmla="*/ 0 w 93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"/>
              <a:gd name="T16" fmla="*/ 0 h 33"/>
              <a:gd name="T17" fmla="*/ 93 w 93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" h="33">
                <a:moveTo>
                  <a:pt x="0" y="20"/>
                </a:moveTo>
                <a:lnTo>
                  <a:pt x="6" y="33"/>
                </a:lnTo>
                <a:lnTo>
                  <a:pt x="93" y="0"/>
                </a:lnTo>
                <a:lnTo>
                  <a:pt x="28" y="11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" name="Freeform 126"/>
          <p:cNvSpPr>
            <a:spLocks/>
          </p:cNvSpPr>
          <p:nvPr/>
        </p:nvSpPr>
        <p:spPr bwMode="auto">
          <a:xfrm>
            <a:off x="7472363" y="4662488"/>
            <a:ext cx="66675" cy="25400"/>
          </a:xfrm>
          <a:custGeom>
            <a:avLst/>
            <a:gdLst>
              <a:gd name="T0" fmla="*/ 0 w 76"/>
              <a:gd name="T1" fmla="*/ 2147483647 h 16"/>
              <a:gd name="T2" fmla="*/ 2147483647 w 76"/>
              <a:gd name="T3" fmla="*/ 0 h 16"/>
              <a:gd name="T4" fmla="*/ 2147483647 w 76"/>
              <a:gd name="T5" fmla="*/ 2147483647 h 16"/>
              <a:gd name="T6" fmla="*/ 0 w 76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16"/>
              <a:gd name="T14" fmla="*/ 76 w 76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16">
                <a:moveTo>
                  <a:pt x="0" y="5"/>
                </a:moveTo>
                <a:lnTo>
                  <a:pt x="43" y="0"/>
                </a:lnTo>
                <a:lnTo>
                  <a:pt x="76" y="16"/>
                </a:ln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" name="Freeform 127"/>
          <p:cNvSpPr>
            <a:spLocks/>
          </p:cNvSpPr>
          <p:nvPr/>
        </p:nvSpPr>
        <p:spPr bwMode="auto">
          <a:xfrm>
            <a:off x="7540625" y="4598988"/>
            <a:ext cx="238125" cy="233362"/>
          </a:xfrm>
          <a:custGeom>
            <a:avLst/>
            <a:gdLst>
              <a:gd name="T0" fmla="*/ 0 w 280"/>
              <a:gd name="T1" fmla="*/ 2147483647 h 147"/>
              <a:gd name="T2" fmla="*/ 0 w 280"/>
              <a:gd name="T3" fmla="*/ 2147483647 h 147"/>
              <a:gd name="T4" fmla="*/ 0 w 280"/>
              <a:gd name="T5" fmla="*/ 2147483647 h 147"/>
              <a:gd name="T6" fmla="*/ 0 w 280"/>
              <a:gd name="T7" fmla="*/ 2147483647 h 147"/>
              <a:gd name="T8" fmla="*/ 0 w 280"/>
              <a:gd name="T9" fmla="*/ 2147483647 h 147"/>
              <a:gd name="T10" fmla="*/ 0 w 280"/>
              <a:gd name="T11" fmla="*/ 2147483647 h 147"/>
              <a:gd name="T12" fmla="*/ 0 w 280"/>
              <a:gd name="T13" fmla="*/ 2147483647 h 147"/>
              <a:gd name="T14" fmla="*/ 0 w 280"/>
              <a:gd name="T15" fmla="*/ 2147483647 h 147"/>
              <a:gd name="T16" fmla="*/ 0 w 280"/>
              <a:gd name="T17" fmla="*/ 2147483647 h 147"/>
              <a:gd name="T18" fmla="*/ 0 w 280"/>
              <a:gd name="T19" fmla="*/ 2147483647 h 147"/>
              <a:gd name="T20" fmla="*/ 0 w 280"/>
              <a:gd name="T21" fmla="*/ 2147483647 h 147"/>
              <a:gd name="T22" fmla="*/ 0 w 280"/>
              <a:gd name="T23" fmla="*/ 2147483647 h 147"/>
              <a:gd name="T24" fmla="*/ 0 w 280"/>
              <a:gd name="T25" fmla="*/ 2147483647 h 147"/>
              <a:gd name="T26" fmla="*/ 0 w 280"/>
              <a:gd name="T27" fmla="*/ 2147483647 h 147"/>
              <a:gd name="T28" fmla="*/ 0 w 280"/>
              <a:gd name="T29" fmla="*/ 2147483647 h 147"/>
              <a:gd name="T30" fmla="*/ 0 w 280"/>
              <a:gd name="T31" fmla="*/ 2147483647 h 147"/>
              <a:gd name="T32" fmla="*/ 0 w 280"/>
              <a:gd name="T33" fmla="*/ 2147483647 h 147"/>
              <a:gd name="T34" fmla="*/ 0 w 280"/>
              <a:gd name="T35" fmla="*/ 2147483647 h 147"/>
              <a:gd name="T36" fmla="*/ 0 w 280"/>
              <a:gd name="T37" fmla="*/ 0 h 147"/>
              <a:gd name="T38" fmla="*/ 0 w 280"/>
              <a:gd name="T39" fmla="*/ 2147483647 h 1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80"/>
              <a:gd name="T61" fmla="*/ 0 h 147"/>
              <a:gd name="T62" fmla="*/ 280 w 280"/>
              <a:gd name="T63" fmla="*/ 147 h 1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80" h="147">
                <a:moveTo>
                  <a:pt x="0" y="18"/>
                </a:moveTo>
                <a:lnTo>
                  <a:pt x="40" y="31"/>
                </a:lnTo>
                <a:lnTo>
                  <a:pt x="81" y="29"/>
                </a:lnTo>
                <a:lnTo>
                  <a:pt x="29" y="38"/>
                </a:lnTo>
                <a:lnTo>
                  <a:pt x="55" y="63"/>
                </a:lnTo>
                <a:lnTo>
                  <a:pt x="77" y="42"/>
                </a:lnTo>
                <a:lnTo>
                  <a:pt x="95" y="63"/>
                </a:lnTo>
                <a:lnTo>
                  <a:pt x="194" y="85"/>
                </a:lnTo>
                <a:lnTo>
                  <a:pt x="219" y="121"/>
                </a:lnTo>
                <a:lnTo>
                  <a:pt x="199" y="119"/>
                </a:lnTo>
                <a:lnTo>
                  <a:pt x="185" y="136"/>
                </a:lnTo>
                <a:lnTo>
                  <a:pt x="245" y="128"/>
                </a:lnTo>
                <a:lnTo>
                  <a:pt x="280" y="147"/>
                </a:lnTo>
                <a:lnTo>
                  <a:pt x="274" y="37"/>
                </a:lnTo>
                <a:lnTo>
                  <a:pt x="188" y="18"/>
                </a:lnTo>
                <a:lnTo>
                  <a:pt x="117" y="50"/>
                </a:lnTo>
                <a:lnTo>
                  <a:pt x="90" y="34"/>
                </a:lnTo>
                <a:lnTo>
                  <a:pt x="82" y="7"/>
                </a:lnTo>
                <a:lnTo>
                  <a:pt x="4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" name="Freeform 128"/>
          <p:cNvSpPr>
            <a:spLocks/>
          </p:cNvSpPr>
          <p:nvPr/>
        </p:nvSpPr>
        <p:spPr bwMode="auto">
          <a:xfrm>
            <a:off x="7550150" y="4779963"/>
            <a:ext cx="9525" cy="20637"/>
          </a:xfrm>
          <a:custGeom>
            <a:avLst/>
            <a:gdLst>
              <a:gd name="T0" fmla="*/ 0 w 11"/>
              <a:gd name="T1" fmla="*/ 2147483647 h 13"/>
              <a:gd name="T2" fmla="*/ 2147483647 w 11"/>
              <a:gd name="T3" fmla="*/ 0 h 13"/>
              <a:gd name="T4" fmla="*/ 2147483647 w 11"/>
              <a:gd name="T5" fmla="*/ 2147483647 h 13"/>
              <a:gd name="T6" fmla="*/ 0 w 11"/>
              <a:gd name="T7" fmla="*/ 21474836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11"/>
              <a:gd name="T13" fmla="*/ 0 h 13"/>
              <a:gd name="T14" fmla="*/ 11 w 11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" h="13">
                <a:moveTo>
                  <a:pt x="0" y="13"/>
                </a:moveTo>
                <a:lnTo>
                  <a:pt x="6" y="0"/>
                </a:lnTo>
                <a:lnTo>
                  <a:pt x="11" y="7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Freeform 129"/>
          <p:cNvSpPr>
            <a:spLocks/>
          </p:cNvSpPr>
          <p:nvPr/>
        </p:nvSpPr>
        <p:spPr bwMode="auto">
          <a:xfrm>
            <a:off x="5554663" y="3459163"/>
            <a:ext cx="436562" cy="441325"/>
          </a:xfrm>
          <a:custGeom>
            <a:avLst/>
            <a:gdLst>
              <a:gd name="T0" fmla="*/ 0 w 510"/>
              <a:gd name="T1" fmla="*/ 2147483647 h 278"/>
              <a:gd name="T2" fmla="*/ 2147483647 w 510"/>
              <a:gd name="T3" fmla="*/ 0 h 278"/>
              <a:gd name="T4" fmla="*/ 2147483647 w 510"/>
              <a:gd name="T5" fmla="*/ 2147483647 h 278"/>
              <a:gd name="T6" fmla="*/ 2147483647 w 510"/>
              <a:gd name="T7" fmla="*/ 2147483647 h 278"/>
              <a:gd name="T8" fmla="*/ 2147483647 w 510"/>
              <a:gd name="T9" fmla="*/ 2147483647 h 278"/>
              <a:gd name="T10" fmla="*/ 2147483647 w 510"/>
              <a:gd name="T11" fmla="*/ 2147483647 h 278"/>
              <a:gd name="T12" fmla="*/ 2147483647 w 510"/>
              <a:gd name="T13" fmla="*/ 2147483647 h 278"/>
              <a:gd name="T14" fmla="*/ 2147483647 w 510"/>
              <a:gd name="T15" fmla="*/ 2147483647 h 278"/>
              <a:gd name="T16" fmla="*/ 2147483647 w 510"/>
              <a:gd name="T17" fmla="*/ 2147483647 h 278"/>
              <a:gd name="T18" fmla="*/ 2147483647 w 510"/>
              <a:gd name="T19" fmla="*/ 2147483647 h 278"/>
              <a:gd name="T20" fmla="*/ 2147483647 w 510"/>
              <a:gd name="T21" fmla="*/ 2147483647 h 278"/>
              <a:gd name="T22" fmla="*/ 2147483647 w 510"/>
              <a:gd name="T23" fmla="*/ 2147483647 h 278"/>
              <a:gd name="T24" fmla="*/ 2147483647 w 510"/>
              <a:gd name="T25" fmla="*/ 2147483647 h 278"/>
              <a:gd name="T26" fmla="*/ 2147483647 w 510"/>
              <a:gd name="T27" fmla="*/ 2147483647 h 278"/>
              <a:gd name="T28" fmla="*/ 2147483647 w 510"/>
              <a:gd name="T29" fmla="*/ 2147483647 h 278"/>
              <a:gd name="T30" fmla="*/ 2147483647 w 510"/>
              <a:gd name="T31" fmla="*/ 2147483647 h 278"/>
              <a:gd name="T32" fmla="*/ 2147483647 w 510"/>
              <a:gd name="T33" fmla="*/ 2147483647 h 278"/>
              <a:gd name="T34" fmla="*/ 2147483647 w 510"/>
              <a:gd name="T35" fmla="*/ 2147483647 h 278"/>
              <a:gd name="T36" fmla="*/ 2147483647 w 510"/>
              <a:gd name="T37" fmla="*/ 2147483647 h 278"/>
              <a:gd name="T38" fmla="*/ 2147483647 w 510"/>
              <a:gd name="T39" fmla="*/ 2147483647 h 278"/>
              <a:gd name="T40" fmla="*/ 2147483647 w 510"/>
              <a:gd name="T41" fmla="*/ 2147483647 h 278"/>
              <a:gd name="T42" fmla="*/ 2147483647 w 510"/>
              <a:gd name="T43" fmla="*/ 2147483647 h 278"/>
              <a:gd name="T44" fmla="*/ 2147483647 w 510"/>
              <a:gd name="T45" fmla="*/ 2147483647 h 278"/>
              <a:gd name="T46" fmla="*/ 2147483647 w 510"/>
              <a:gd name="T47" fmla="*/ 2147483647 h 278"/>
              <a:gd name="T48" fmla="*/ 2147483647 w 510"/>
              <a:gd name="T49" fmla="*/ 2147483647 h 278"/>
              <a:gd name="T50" fmla="*/ 2147483647 w 510"/>
              <a:gd name="T51" fmla="*/ 2147483647 h 278"/>
              <a:gd name="T52" fmla="*/ 2147483647 w 510"/>
              <a:gd name="T53" fmla="*/ 2147483647 h 278"/>
              <a:gd name="T54" fmla="*/ 2147483647 w 510"/>
              <a:gd name="T55" fmla="*/ 2147483647 h 278"/>
              <a:gd name="T56" fmla="*/ 2147483647 w 510"/>
              <a:gd name="T57" fmla="*/ 2147483647 h 278"/>
              <a:gd name="T58" fmla="*/ 2147483647 w 510"/>
              <a:gd name="T59" fmla="*/ 2147483647 h 278"/>
              <a:gd name="T60" fmla="*/ 2147483647 w 510"/>
              <a:gd name="T61" fmla="*/ 2147483647 h 278"/>
              <a:gd name="T62" fmla="*/ 0 w 510"/>
              <a:gd name="T63" fmla="*/ 2147483647 h 27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10"/>
              <a:gd name="T97" fmla="*/ 0 h 278"/>
              <a:gd name="T98" fmla="*/ 510 w 510"/>
              <a:gd name="T99" fmla="*/ 278 h 27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10" h="278">
                <a:moveTo>
                  <a:pt x="0" y="9"/>
                </a:moveTo>
                <a:lnTo>
                  <a:pt x="12" y="0"/>
                </a:lnTo>
                <a:lnTo>
                  <a:pt x="53" y="21"/>
                </a:lnTo>
                <a:lnTo>
                  <a:pt x="102" y="5"/>
                </a:lnTo>
                <a:lnTo>
                  <a:pt x="104" y="21"/>
                </a:lnTo>
                <a:lnTo>
                  <a:pt x="128" y="27"/>
                </a:lnTo>
                <a:lnTo>
                  <a:pt x="131" y="44"/>
                </a:lnTo>
                <a:lnTo>
                  <a:pt x="203" y="65"/>
                </a:lnTo>
                <a:lnTo>
                  <a:pt x="268" y="58"/>
                </a:lnTo>
                <a:lnTo>
                  <a:pt x="261" y="48"/>
                </a:lnTo>
                <a:lnTo>
                  <a:pt x="345" y="30"/>
                </a:lnTo>
                <a:lnTo>
                  <a:pt x="455" y="62"/>
                </a:lnTo>
                <a:lnTo>
                  <a:pt x="457" y="79"/>
                </a:lnTo>
                <a:lnTo>
                  <a:pt x="440" y="111"/>
                </a:lnTo>
                <a:lnTo>
                  <a:pt x="444" y="156"/>
                </a:lnTo>
                <a:lnTo>
                  <a:pt x="469" y="170"/>
                </a:lnTo>
                <a:lnTo>
                  <a:pt x="447" y="192"/>
                </a:lnTo>
                <a:lnTo>
                  <a:pt x="510" y="242"/>
                </a:lnTo>
                <a:lnTo>
                  <a:pt x="468" y="278"/>
                </a:lnTo>
                <a:lnTo>
                  <a:pt x="354" y="266"/>
                </a:lnTo>
                <a:lnTo>
                  <a:pt x="329" y="243"/>
                </a:lnTo>
                <a:lnTo>
                  <a:pt x="250" y="251"/>
                </a:lnTo>
                <a:lnTo>
                  <a:pt x="193" y="229"/>
                </a:lnTo>
                <a:lnTo>
                  <a:pt x="155" y="186"/>
                </a:lnTo>
                <a:lnTo>
                  <a:pt x="126" y="179"/>
                </a:lnTo>
                <a:lnTo>
                  <a:pt x="118" y="190"/>
                </a:lnTo>
                <a:lnTo>
                  <a:pt x="82" y="145"/>
                </a:lnTo>
                <a:lnTo>
                  <a:pt x="33" y="120"/>
                </a:lnTo>
                <a:lnTo>
                  <a:pt x="58" y="79"/>
                </a:lnTo>
                <a:lnTo>
                  <a:pt x="36" y="74"/>
                </a:lnTo>
                <a:lnTo>
                  <a:pt x="16" y="52"/>
                </a:lnTo>
                <a:lnTo>
                  <a:pt x="0" y="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" name="Freeform 130"/>
          <p:cNvSpPr>
            <a:spLocks/>
          </p:cNvSpPr>
          <p:nvPr/>
        </p:nvSpPr>
        <p:spPr bwMode="auto">
          <a:xfrm>
            <a:off x="5429250" y="3541713"/>
            <a:ext cx="225425" cy="244475"/>
          </a:xfrm>
          <a:custGeom>
            <a:avLst/>
            <a:gdLst>
              <a:gd name="T0" fmla="*/ 0 w 265"/>
              <a:gd name="T1" fmla="*/ 2147483647 h 154"/>
              <a:gd name="T2" fmla="*/ 0 w 265"/>
              <a:gd name="T3" fmla="*/ 2147483647 h 154"/>
              <a:gd name="T4" fmla="*/ 0 w 265"/>
              <a:gd name="T5" fmla="*/ 2147483647 h 154"/>
              <a:gd name="T6" fmla="*/ 0 w 265"/>
              <a:gd name="T7" fmla="*/ 2147483647 h 154"/>
              <a:gd name="T8" fmla="*/ 0 w 265"/>
              <a:gd name="T9" fmla="*/ 2147483647 h 154"/>
              <a:gd name="T10" fmla="*/ 0 w 265"/>
              <a:gd name="T11" fmla="*/ 2147483647 h 154"/>
              <a:gd name="T12" fmla="*/ 0 w 265"/>
              <a:gd name="T13" fmla="*/ 2147483647 h 154"/>
              <a:gd name="T14" fmla="*/ 0 w 265"/>
              <a:gd name="T15" fmla="*/ 2147483647 h 154"/>
              <a:gd name="T16" fmla="*/ 0 w 265"/>
              <a:gd name="T17" fmla="*/ 2147483647 h 154"/>
              <a:gd name="T18" fmla="*/ 0 w 265"/>
              <a:gd name="T19" fmla="*/ 2147483647 h 154"/>
              <a:gd name="T20" fmla="*/ 0 w 265"/>
              <a:gd name="T21" fmla="*/ 2147483647 h 154"/>
              <a:gd name="T22" fmla="*/ 0 w 265"/>
              <a:gd name="T23" fmla="*/ 2147483647 h 154"/>
              <a:gd name="T24" fmla="*/ 0 w 265"/>
              <a:gd name="T25" fmla="*/ 0 h 154"/>
              <a:gd name="T26" fmla="*/ 0 w 265"/>
              <a:gd name="T27" fmla="*/ 2147483647 h 154"/>
              <a:gd name="T28" fmla="*/ 0 w 265"/>
              <a:gd name="T29" fmla="*/ 2147483647 h 154"/>
              <a:gd name="T30" fmla="*/ 0 w 265"/>
              <a:gd name="T31" fmla="*/ 2147483647 h 154"/>
              <a:gd name="T32" fmla="*/ 0 w 265"/>
              <a:gd name="T33" fmla="*/ 2147483647 h 15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5"/>
              <a:gd name="T52" fmla="*/ 0 h 154"/>
              <a:gd name="T53" fmla="*/ 265 w 265"/>
              <a:gd name="T54" fmla="*/ 154 h 15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5" h="154">
                <a:moveTo>
                  <a:pt x="0" y="75"/>
                </a:moveTo>
                <a:lnTo>
                  <a:pt x="11" y="97"/>
                </a:lnTo>
                <a:lnTo>
                  <a:pt x="134" y="131"/>
                </a:lnTo>
                <a:lnTo>
                  <a:pt x="134" y="145"/>
                </a:lnTo>
                <a:lnTo>
                  <a:pt x="163" y="153"/>
                </a:lnTo>
                <a:lnTo>
                  <a:pt x="211" y="154"/>
                </a:lnTo>
                <a:lnTo>
                  <a:pt x="251" y="138"/>
                </a:lnTo>
                <a:lnTo>
                  <a:pt x="265" y="138"/>
                </a:lnTo>
                <a:lnTo>
                  <a:pt x="229" y="93"/>
                </a:lnTo>
                <a:lnTo>
                  <a:pt x="180" y="68"/>
                </a:lnTo>
                <a:lnTo>
                  <a:pt x="205" y="27"/>
                </a:lnTo>
                <a:lnTo>
                  <a:pt x="183" y="22"/>
                </a:lnTo>
                <a:lnTo>
                  <a:pt x="163" y="0"/>
                </a:lnTo>
                <a:lnTo>
                  <a:pt x="105" y="1"/>
                </a:lnTo>
                <a:lnTo>
                  <a:pt x="75" y="15"/>
                </a:lnTo>
                <a:lnTo>
                  <a:pt x="64" y="53"/>
                </a:lnTo>
                <a:lnTo>
                  <a:pt x="0" y="7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" name="Freeform 131"/>
          <p:cNvSpPr>
            <a:spLocks/>
          </p:cNvSpPr>
          <p:nvPr/>
        </p:nvSpPr>
        <p:spPr bwMode="auto">
          <a:xfrm>
            <a:off x="4695825" y="3224213"/>
            <a:ext cx="269875" cy="295275"/>
          </a:xfrm>
          <a:custGeom>
            <a:avLst/>
            <a:gdLst>
              <a:gd name="T0" fmla="*/ 0 w 314"/>
              <a:gd name="T1" fmla="*/ 2147483647 h 186"/>
              <a:gd name="T2" fmla="*/ 2147483647 w 314"/>
              <a:gd name="T3" fmla="*/ 2147483647 h 186"/>
              <a:gd name="T4" fmla="*/ 2147483647 w 314"/>
              <a:gd name="T5" fmla="*/ 2147483647 h 186"/>
              <a:gd name="T6" fmla="*/ 2147483647 w 314"/>
              <a:gd name="T7" fmla="*/ 2147483647 h 186"/>
              <a:gd name="T8" fmla="*/ 2147483647 w 314"/>
              <a:gd name="T9" fmla="*/ 2147483647 h 186"/>
              <a:gd name="T10" fmla="*/ 2147483647 w 314"/>
              <a:gd name="T11" fmla="*/ 0 h 186"/>
              <a:gd name="T12" fmla="*/ 2147483647 w 314"/>
              <a:gd name="T13" fmla="*/ 2147483647 h 186"/>
              <a:gd name="T14" fmla="*/ 2147483647 w 314"/>
              <a:gd name="T15" fmla="*/ 2147483647 h 186"/>
              <a:gd name="T16" fmla="*/ 2147483647 w 314"/>
              <a:gd name="T17" fmla="*/ 2147483647 h 186"/>
              <a:gd name="T18" fmla="*/ 2147483647 w 314"/>
              <a:gd name="T19" fmla="*/ 2147483647 h 186"/>
              <a:gd name="T20" fmla="*/ 2147483647 w 314"/>
              <a:gd name="T21" fmla="*/ 2147483647 h 186"/>
              <a:gd name="T22" fmla="*/ 2147483647 w 314"/>
              <a:gd name="T23" fmla="*/ 2147483647 h 186"/>
              <a:gd name="T24" fmla="*/ 2147483647 w 314"/>
              <a:gd name="T25" fmla="*/ 2147483647 h 186"/>
              <a:gd name="T26" fmla="*/ 2147483647 w 314"/>
              <a:gd name="T27" fmla="*/ 2147483647 h 186"/>
              <a:gd name="T28" fmla="*/ 2147483647 w 314"/>
              <a:gd name="T29" fmla="*/ 2147483647 h 186"/>
              <a:gd name="T30" fmla="*/ 2147483647 w 314"/>
              <a:gd name="T31" fmla="*/ 2147483647 h 186"/>
              <a:gd name="T32" fmla="*/ 2147483647 w 314"/>
              <a:gd name="T33" fmla="*/ 2147483647 h 186"/>
              <a:gd name="T34" fmla="*/ 2147483647 w 314"/>
              <a:gd name="T35" fmla="*/ 2147483647 h 186"/>
              <a:gd name="T36" fmla="*/ 2147483647 w 314"/>
              <a:gd name="T37" fmla="*/ 2147483647 h 186"/>
              <a:gd name="T38" fmla="*/ 2147483647 w 314"/>
              <a:gd name="T39" fmla="*/ 2147483647 h 186"/>
              <a:gd name="T40" fmla="*/ 2147483647 w 314"/>
              <a:gd name="T41" fmla="*/ 2147483647 h 186"/>
              <a:gd name="T42" fmla="*/ 2147483647 w 314"/>
              <a:gd name="T43" fmla="*/ 2147483647 h 186"/>
              <a:gd name="T44" fmla="*/ 0 w 314"/>
              <a:gd name="T45" fmla="*/ 2147483647 h 18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14"/>
              <a:gd name="T70" fmla="*/ 0 h 186"/>
              <a:gd name="T71" fmla="*/ 314 w 314"/>
              <a:gd name="T72" fmla="*/ 186 h 18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14" h="186">
                <a:moveTo>
                  <a:pt x="0" y="48"/>
                </a:moveTo>
                <a:lnTo>
                  <a:pt x="9" y="26"/>
                </a:lnTo>
                <a:lnTo>
                  <a:pt x="46" y="15"/>
                </a:lnTo>
                <a:lnTo>
                  <a:pt x="60" y="25"/>
                </a:lnTo>
                <a:lnTo>
                  <a:pt x="101" y="5"/>
                </a:lnTo>
                <a:lnTo>
                  <a:pt x="141" y="0"/>
                </a:lnTo>
                <a:lnTo>
                  <a:pt x="186" y="14"/>
                </a:lnTo>
                <a:lnTo>
                  <a:pt x="186" y="34"/>
                </a:lnTo>
                <a:lnTo>
                  <a:pt x="150" y="37"/>
                </a:lnTo>
                <a:lnTo>
                  <a:pt x="154" y="63"/>
                </a:lnTo>
                <a:lnTo>
                  <a:pt x="212" y="105"/>
                </a:lnTo>
                <a:lnTo>
                  <a:pt x="250" y="107"/>
                </a:lnTo>
                <a:lnTo>
                  <a:pt x="247" y="117"/>
                </a:lnTo>
                <a:lnTo>
                  <a:pt x="314" y="144"/>
                </a:lnTo>
                <a:lnTo>
                  <a:pt x="269" y="140"/>
                </a:lnTo>
                <a:lnTo>
                  <a:pt x="278" y="167"/>
                </a:lnTo>
                <a:lnTo>
                  <a:pt x="250" y="186"/>
                </a:lnTo>
                <a:lnTo>
                  <a:pt x="238" y="144"/>
                </a:lnTo>
                <a:lnTo>
                  <a:pt x="119" y="98"/>
                </a:lnTo>
                <a:lnTo>
                  <a:pt x="93" y="66"/>
                </a:lnTo>
                <a:lnTo>
                  <a:pt x="57" y="56"/>
                </a:lnTo>
                <a:lnTo>
                  <a:pt x="22" y="70"/>
                </a:lnTo>
                <a:lnTo>
                  <a:pt x="0" y="4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" name="Freeform 132"/>
          <p:cNvSpPr>
            <a:spLocks/>
          </p:cNvSpPr>
          <p:nvPr/>
        </p:nvSpPr>
        <p:spPr bwMode="auto">
          <a:xfrm>
            <a:off x="4732338" y="3414713"/>
            <a:ext cx="33337" cy="74612"/>
          </a:xfrm>
          <a:custGeom>
            <a:avLst/>
            <a:gdLst>
              <a:gd name="T0" fmla="*/ 0 w 38"/>
              <a:gd name="T1" fmla="*/ 2147483647 h 47"/>
              <a:gd name="T2" fmla="*/ 2147483647 w 38"/>
              <a:gd name="T3" fmla="*/ 2147483647 h 47"/>
              <a:gd name="T4" fmla="*/ 2147483647 w 38"/>
              <a:gd name="T5" fmla="*/ 2147483647 h 47"/>
              <a:gd name="T6" fmla="*/ 2147483647 w 38"/>
              <a:gd name="T7" fmla="*/ 2147483647 h 47"/>
              <a:gd name="T8" fmla="*/ 2147483647 w 38"/>
              <a:gd name="T9" fmla="*/ 0 h 47"/>
              <a:gd name="T10" fmla="*/ 0 w 38"/>
              <a:gd name="T11" fmla="*/ 2147483647 h 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47"/>
              <a:gd name="T20" fmla="*/ 38 w 38"/>
              <a:gd name="T21" fmla="*/ 47 h 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47">
                <a:moveTo>
                  <a:pt x="0" y="7"/>
                </a:moveTo>
                <a:lnTo>
                  <a:pt x="6" y="42"/>
                </a:lnTo>
                <a:lnTo>
                  <a:pt x="22" y="47"/>
                </a:lnTo>
                <a:lnTo>
                  <a:pt x="38" y="19"/>
                </a:lnTo>
                <a:lnTo>
                  <a:pt x="24" y="0"/>
                </a:lnTo>
                <a:lnTo>
                  <a:pt x="0" y="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" name="Freeform 133"/>
          <p:cNvSpPr>
            <a:spLocks/>
          </p:cNvSpPr>
          <p:nvPr/>
        </p:nvSpPr>
        <p:spPr bwMode="auto">
          <a:xfrm>
            <a:off x="4830763" y="3513138"/>
            <a:ext cx="69850" cy="46037"/>
          </a:xfrm>
          <a:custGeom>
            <a:avLst/>
            <a:gdLst>
              <a:gd name="T0" fmla="*/ 0 w 83"/>
              <a:gd name="T1" fmla="*/ 2147483647 h 29"/>
              <a:gd name="T2" fmla="*/ 0 w 83"/>
              <a:gd name="T3" fmla="*/ 2147483647 h 29"/>
              <a:gd name="T4" fmla="*/ 0 w 83"/>
              <a:gd name="T5" fmla="*/ 0 h 29"/>
              <a:gd name="T6" fmla="*/ 0 w 83"/>
              <a:gd name="T7" fmla="*/ 2147483647 h 29"/>
              <a:gd name="T8" fmla="*/ 0 60000 65536"/>
              <a:gd name="T9" fmla="*/ 0 60000 65536"/>
              <a:gd name="T10" fmla="*/ 0 60000 65536"/>
              <a:gd name="T11" fmla="*/ 0 60000 65536"/>
              <a:gd name="T12" fmla="*/ 0 w 83"/>
              <a:gd name="T13" fmla="*/ 0 h 29"/>
              <a:gd name="T14" fmla="*/ 83 w 83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" h="29">
                <a:moveTo>
                  <a:pt x="0" y="6"/>
                </a:moveTo>
                <a:lnTo>
                  <a:pt x="68" y="29"/>
                </a:lnTo>
                <a:lnTo>
                  <a:pt x="83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" name="Freeform 134"/>
          <p:cNvSpPr>
            <a:spLocks/>
          </p:cNvSpPr>
          <p:nvPr/>
        </p:nvSpPr>
        <p:spPr bwMode="auto">
          <a:xfrm>
            <a:off x="7513638" y="3648075"/>
            <a:ext cx="52387" cy="74613"/>
          </a:xfrm>
          <a:custGeom>
            <a:avLst/>
            <a:gdLst>
              <a:gd name="T0" fmla="*/ 0 w 62"/>
              <a:gd name="T1" fmla="*/ 2147483647 h 47"/>
              <a:gd name="T2" fmla="*/ 2147483647 w 62"/>
              <a:gd name="T3" fmla="*/ 2147483647 h 47"/>
              <a:gd name="T4" fmla="*/ 2147483647 w 62"/>
              <a:gd name="T5" fmla="*/ 2147483647 h 47"/>
              <a:gd name="T6" fmla="*/ 2147483647 w 62"/>
              <a:gd name="T7" fmla="*/ 2147483647 h 47"/>
              <a:gd name="T8" fmla="*/ 2147483647 w 62"/>
              <a:gd name="T9" fmla="*/ 2147483647 h 47"/>
              <a:gd name="T10" fmla="*/ 2147483647 w 62"/>
              <a:gd name="T11" fmla="*/ 2147483647 h 47"/>
              <a:gd name="T12" fmla="*/ 2147483647 w 62"/>
              <a:gd name="T13" fmla="*/ 2147483647 h 47"/>
              <a:gd name="T14" fmla="*/ 2147483647 w 62"/>
              <a:gd name="T15" fmla="*/ 2147483647 h 47"/>
              <a:gd name="T16" fmla="*/ 2147483647 w 62"/>
              <a:gd name="T17" fmla="*/ 0 h 47"/>
              <a:gd name="T18" fmla="*/ 0 w 62"/>
              <a:gd name="T19" fmla="*/ 2147483647 h 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2"/>
              <a:gd name="T31" fmla="*/ 0 h 47"/>
              <a:gd name="T32" fmla="*/ 62 w 62"/>
              <a:gd name="T33" fmla="*/ 47 h 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2" h="47">
                <a:moveTo>
                  <a:pt x="0" y="12"/>
                </a:moveTo>
                <a:lnTo>
                  <a:pt x="2" y="24"/>
                </a:lnTo>
                <a:lnTo>
                  <a:pt x="17" y="12"/>
                </a:lnTo>
                <a:lnTo>
                  <a:pt x="24" y="19"/>
                </a:lnTo>
                <a:lnTo>
                  <a:pt x="15" y="47"/>
                </a:lnTo>
                <a:lnTo>
                  <a:pt x="46" y="46"/>
                </a:lnTo>
                <a:lnTo>
                  <a:pt x="62" y="18"/>
                </a:lnTo>
                <a:lnTo>
                  <a:pt x="53" y="2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1" name="Freeform 135"/>
          <p:cNvSpPr>
            <a:spLocks/>
          </p:cNvSpPr>
          <p:nvPr/>
        </p:nvSpPr>
        <p:spPr bwMode="auto">
          <a:xfrm>
            <a:off x="7540625" y="3413125"/>
            <a:ext cx="257175" cy="242888"/>
          </a:xfrm>
          <a:custGeom>
            <a:avLst/>
            <a:gdLst>
              <a:gd name="T0" fmla="*/ 0 w 300"/>
              <a:gd name="T1" fmla="*/ 2147483647 h 153"/>
              <a:gd name="T2" fmla="*/ 2147483647 w 300"/>
              <a:gd name="T3" fmla="*/ 2147483647 h 153"/>
              <a:gd name="T4" fmla="*/ 2147483647 w 300"/>
              <a:gd name="T5" fmla="*/ 2147483647 h 153"/>
              <a:gd name="T6" fmla="*/ 2147483647 w 300"/>
              <a:gd name="T7" fmla="*/ 2147483647 h 153"/>
              <a:gd name="T8" fmla="*/ 2147483647 w 300"/>
              <a:gd name="T9" fmla="*/ 2147483647 h 153"/>
              <a:gd name="T10" fmla="*/ 2147483647 w 300"/>
              <a:gd name="T11" fmla="*/ 2147483647 h 153"/>
              <a:gd name="T12" fmla="*/ 2147483647 w 300"/>
              <a:gd name="T13" fmla="*/ 2147483647 h 153"/>
              <a:gd name="T14" fmla="*/ 2147483647 w 300"/>
              <a:gd name="T15" fmla="*/ 2147483647 h 153"/>
              <a:gd name="T16" fmla="*/ 2147483647 w 300"/>
              <a:gd name="T17" fmla="*/ 2147483647 h 153"/>
              <a:gd name="T18" fmla="*/ 2147483647 w 300"/>
              <a:gd name="T19" fmla="*/ 2147483647 h 153"/>
              <a:gd name="T20" fmla="*/ 2147483647 w 300"/>
              <a:gd name="T21" fmla="*/ 0 h 153"/>
              <a:gd name="T22" fmla="*/ 2147483647 w 300"/>
              <a:gd name="T23" fmla="*/ 0 h 153"/>
              <a:gd name="T24" fmla="*/ 2147483647 w 300"/>
              <a:gd name="T25" fmla="*/ 2147483647 h 153"/>
              <a:gd name="T26" fmla="*/ 2147483647 w 300"/>
              <a:gd name="T27" fmla="*/ 2147483647 h 153"/>
              <a:gd name="T28" fmla="*/ 2147483647 w 300"/>
              <a:gd name="T29" fmla="*/ 2147483647 h 153"/>
              <a:gd name="T30" fmla="*/ 2147483647 w 300"/>
              <a:gd name="T31" fmla="*/ 2147483647 h 153"/>
              <a:gd name="T32" fmla="*/ 2147483647 w 300"/>
              <a:gd name="T33" fmla="*/ 2147483647 h 153"/>
              <a:gd name="T34" fmla="*/ 2147483647 w 300"/>
              <a:gd name="T35" fmla="*/ 2147483647 h 153"/>
              <a:gd name="T36" fmla="*/ 2147483647 w 300"/>
              <a:gd name="T37" fmla="*/ 2147483647 h 153"/>
              <a:gd name="T38" fmla="*/ 2147483647 w 300"/>
              <a:gd name="T39" fmla="*/ 2147483647 h 153"/>
              <a:gd name="T40" fmla="*/ 2147483647 w 300"/>
              <a:gd name="T41" fmla="*/ 2147483647 h 153"/>
              <a:gd name="T42" fmla="*/ 2147483647 w 300"/>
              <a:gd name="T43" fmla="*/ 2147483647 h 153"/>
              <a:gd name="T44" fmla="*/ 2147483647 w 300"/>
              <a:gd name="T45" fmla="*/ 2147483647 h 153"/>
              <a:gd name="T46" fmla="*/ 0 w 300"/>
              <a:gd name="T47" fmla="*/ 2147483647 h 15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0"/>
              <a:gd name="T73" fmla="*/ 0 h 153"/>
              <a:gd name="T74" fmla="*/ 300 w 300"/>
              <a:gd name="T75" fmla="*/ 153 h 15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0" h="153">
                <a:moveTo>
                  <a:pt x="0" y="145"/>
                </a:moveTo>
                <a:lnTo>
                  <a:pt x="53" y="116"/>
                </a:lnTo>
                <a:lnTo>
                  <a:pt x="128" y="116"/>
                </a:lnTo>
                <a:lnTo>
                  <a:pt x="159" y="81"/>
                </a:lnTo>
                <a:lnTo>
                  <a:pt x="172" y="79"/>
                </a:lnTo>
                <a:lnTo>
                  <a:pt x="174" y="92"/>
                </a:lnTo>
                <a:lnTo>
                  <a:pt x="206" y="79"/>
                </a:lnTo>
                <a:lnTo>
                  <a:pt x="236" y="52"/>
                </a:lnTo>
                <a:lnTo>
                  <a:pt x="249" y="8"/>
                </a:lnTo>
                <a:lnTo>
                  <a:pt x="272" y="10"/>
                </a:lnTo>
                <a:lnTo>
                  <a:pt x="265" y="0"/>
                </a:lnTo>
                <a:lnTo>
                  <a:pt x="280" y="0"/>
                </a:lnTo>
                <a:lnTo>
                  <a:pt x="300" y="37"/>
                </a:lnTo>
                <a:lnTo>
                  <a:pt x="272" y="64"/>
                </a:lnTo>
                <a:lnTo>
                  <a:pt x="272" y="87"/>
                </a:lnTo>
                <a:lnTo>
                  <a:pt x="254" y="122"/>
                </a:lnTo>
                <a:lnTo>
                  <a:pt x="241" y="127"/>
                </a:lnTo>
                <a:lnTo>
                  <a:pt x="239" y="114"/>
                </a:lnTo>
                <a:lnTo>
                  <a:pt x="196" y="133"/>
                </a:lnTo>
                <a:lnTo>
                  <a:pt x="159" y="124"/>
                </a:lnTo>
                <a:lnTo>
                  <a:pt x="161" y="141"/>
                </a:lnTo>
                <a:lnTo>
                  <a:pt x="130" y="153"/>
                </a:lnTo>
                <a:lnTo>
                  <a:pt x="119" y="133"/>
                </a:lnTo>
                <a:lnTo>
                  <a:pt x="0" y="1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" name="Freeform 136"/>
          <p:cNvSpPr>
            <a:spLocks/>
          </p:cNvSpPr>
          <p:nvPr/>
        </p:nvSpPr>
        <p:spPr bwMode="auto">
          <a:xfrm>
            <a:off x="7572375" y="3636963"/>
            <a:ext cx="52388" cy="44450"/>
          </a:xfrm>
          <a:custGeom>
            <a:avLst/>
            <a:gdLst>
              <a:gd name="T0" fmla="*/ 0 w 62"/>
              <a:gd name="T1" fmla="*/ 2147483647 h 28"/>
              <a:gd name="T2" fmla="*/ 2147483647 w 62"/>
              <a:gd name="T3" fmla="*/ 2147483647 h 28"/>
              <a:gd name="T4" fmla="*/ 2147483647 w 62"/>
              <a:gd name="T5" fmla="*/ 2147483647 h 28"/>
              <a:gd name="T6" fmla="*/ 2147483647 w 62"/>
              <a:gd name="T7" fmla="*/ 0 h 28"/>
              <a:gd name="T8" fmla="*/ 0 w 62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28"/>
              <a:gd name="T17" fmla="*/ 62 w 62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28">
                <a:moveTo>
                  <a:pt x="0" y="15"/>
                </a:moveTo>
                <a:lnTo>
                  <a:pt x="20" y="28"/>
                </a:lnTo>
                <a:lnTo>
                  <a:pt x="56" y="18"/>
                </a:lnTo>
                <a:lnTo>
                  <a:pt x="62" y="0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" name="Freeform 137"/>
          <p:cNvSpPr>
            <a:spLocks/>
          </p:cNvSpPr>
          <p:nvPr/>
        </p:nvSpPr>
        <p:spPr bwMode="auto">
          <a:xfrm>
            <a:off x="7747000" y="3281363"/>
            <a:ext cx="134938" cy="131762"/>
          </a:xfrm>
          <a:custGeom>
            <a:avLst/>
            <a:gdLst>
              <a:gd name="T0" fmla="*/ 0 w 158"/>
              <a:gd name="T1" fmla="*/ 2147483647 h 83"/>
              <a:gd name="T2" fmla="*/ 2147483647 w 158"/>
              <a:gd name="T3" fmla="*/ 2147483647 h 83"/>
              <a:gd name="T4" fmla="*/ 2147483647 w 158"/>
              <a:gd name="T5" fmla="*/ 2147483647 h 83"/>
              <a:gd name="T6" fmla="*/ 2147483647 w 158"/>
              <a:gd name="T7" fmla="*/ 2147483647 h 83"/>
              <a:gd name="T8" fmla="*/ 2147483647 w 158"/>
              <a:gd name="T9" fmla="*/ 2147483647 h 83"/>
              <a:gd name="T10" fmla="*/ 2147483647 w 158"/>
              <a:gd name="T11" fmla="*/ 2147483647 h 83"/>
              <a:gd name="T12" fmla="*/ 2147483647 w 158"/>
              <a:gd name="T13" fmla="*/ 2147483647 h 83"/>
              <a:gd name="T14" fmla="*/ 2147483647 w 158"/>
              <a:gd name="T15" fmla="*/ 2147483647 h 83"/>
              <a:gd name="T16" fmla="*/ 2147483647 w 158"/>
              <a:gd name="T17" fmla="*/ 2147483647 h 83"/>
              <a:gd name="T18" fmla="*/ 2147483647 w 158"/>
              <a:gd name="T19" fmla="*/ 2147483647 h 83"/>
              <a:gd name="T20" fmla="*/ 2147483647 w 158"/>
              <a:gd name="T21" fmla="*/ 0 h 83"/>
              <a:gd name="T22" fmla="*/ 2147483647 w 158"/>
              <a:gd name="T23" fmla="*/ 2147483647 h 83"/>
              <a:gd name="T24" fmla="*/ 2147483647 w 158"/>
              <a:gd name="T25" fmla="*/ 2147483647 h 83"/>
              <a:gd name="T26" fmla="*/ 0 w 158"/>
              <a:gd name="T27" fmla="*/ 2147483647 h 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8"/>
              <a:gd name="T43" fmla="*/ 0 h 83"/>
              <a:gd name="T44" fmla="*/ 158 w 158"/>
              <a:gd name="T45" fmla="*/ 83 h 8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8" h="83">
                <a:moveTo>
                  <a:pt x="0" y="60"/>
                </a:moveTo>
                <a:lnTo>
                  <a:pt x="8" y="83"/>
                </a:lnTo>
                <a:lnTo>
                  <a:pt x="35" y="74"/>
                </a:lnTo>
                <a:lnTo>
                  <a:pt x="17" y="60"/>
                </a:lnTo>
                <a:lnTo>
                  <a:pt x="92" y="74"/>
                </a:lnTo>
                <a:lnTo>
                  <a:pt x="108" y="53"/>
                </a:lnTo>
                <a:lnTo>
                  <a:pt x="158" y="47"/>
                </a:lnTo>
                <a:lnTo>
                  <a:pt x="141" y="35"/>
                </a:lnTo>
                <a:lnTo>
                  <a:pt x="147" y="22"/>
                </a:lnTo>
                <a:lnTo>
                  <a:pt x="103" y="25"/>
                </a:lnTo>
                <a:lnTo>
                  <a:pt x="55" y="0"/>
                </a:lnTo>
                <a:lnTo>
                  <a:pt x="39" y="47"/>
                </a:lnTo>
                <a:lnTo>
                  <a:pt x="15" y="44"/>
                </a:lnTo>
                <a:lnTo>
                  <a:pt x="0" y="6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" name="Freeform 138"/>
          <p:cNvSpPr>
            <a:spLocks/>
          </p:cNvSpPr>
          <p:nvPr/>
        </p:nvSpPr>
        <p:spPr bwMode="auto">
          <a:xfrm>
            <a:off x="7391400" y="3365500"/>
            <a:ext cx="146050" cy="163513"/>
          </a:xfrm>
          <a:custGeom>
            <a:avLst/>
            <a:gdLst>
              <a:gd name="T0" fmla="*/ 0 w 170"/>
              <a:gd name="T1" fmla="*/ 2147483647 h 103"/>
              <a:gd name="T2" fmla="*/ 2147483647 w 170"/>
              <a:gd name="T3" fmla="*/ 2147483647 h 103"/>
              <a:gd name="T4" fmla="*/ 2147483647 w 170"/>
              <a:gd name="T5" fmla="*/ 2147483647 h 103"/>
              <a:gd name="T6" fmla="*/ 2147483647 w 170"/>
              <a:gd name="T7" fmla="*/ 2147483647 h 103"/>
              <a:gd name="T8" fmla="*/ 2147483647 w 170"/>
              <a:gd name="T9" fmla="*/ 2147483647 h 103"/>
              <a:gd name="T10" fmla="*/ 2147483647 w 170"/>
              <a:gd name="T11" fmla="*/ 2147483647 h 103"/>
              <a:gd name="T12" fmla="*/ 2147483647 w 170"/>
              <a:gd name="T13" fmla="*/ 2147483647 h 103"/>
              <a:gd name="T14" fmla="*/ 2147483647 w 170"/>
              <a:gd name="T15" fmla="*/ 2147483647 h 103"/>
              <a:gd name="T16" fmla="*/ 2147483647 w 170"/>
              <a:gd name="T17" fmla="*/ 2147483647 h 103"/>
              <a:gd name="T18" fmla="*/ 2147483647 w 170"/>
              <a:gd name="T19" fmla="*/ 0 h 103"/>
              <a:gd name="T20" fmla="*/ 2147483647 w 170"/>
              <a:gd name="T21" fmla="*/ 2147483647 h 103"/>
              <a:gd name="T22" fmla="*/ 2147483647 w 170"/>
              <a:gd name="T23" fmla="*/ 2147483647 h 103"/>
              <a:gd name="T24" fmla="*/ 2147483647 w 170"/>
              <a:gd name="T25" fmla="*/ 2147483647 h 103"/>
              <a:gd name="T26" fmla="*/ 0 w 170"/>
              <a:gd name="T27" fmla="*/ 2147483647 h 10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0"/>
              <a:gd name="T43" fmla="*/ 0 h 103"/>
              <a:gd name="T44" fmla="*/ 170 w 170"/>
              <a:gd name="T45" fmla="*/ 103 h 10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0" h="103">
                <a:moveTo>
                  <a:pt x="0" y="59"/>
                </a:moveTo>
                <a:lnTo>
                  <a:pt x="29" y="67"/>
                </a:lnTo>
                <a:lnTo>
                  <a:pt x="11" y="96"/>
                </a:lnTo>
                <a:lnTo>
                  <a:pt x="58" y="103"/>
                </a:lnTo>
                <a:lnTo>
                  <a:pt x="107" y="87"/>
                </a:lnTo>
                <a:lnTo>
                  <a:pt x="84" y="62"/>
                </a:lnTo>
                <a:lnTo>
                  <a:pt x="142" y="40"/>
                </a:lnTo>
                <a:lnTo>
                  <a:pt x="170" y="10"/>
                </a:lnTo>
                <a:lnTo>
                  <a:pt x="166" y="5"/>
                </a:lnTo>
                <a:lnTo>
                  <a:pt x="155" y="0"/>
                </a:lnTo>
                <a:lnTo>
                  <a:pt x="104" y="21"/>
                </a:lnTo>
                <a:lnTo>
                  <a:pt x="104" y="30"/>
                </a:lnTo>
                <a:lnTo>
                  <a:pt x="67" y="28"/>
                </a:lnTo>
                <a:lnTo>
                  <a:pt x="0" y="5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" name="Freeform 139"/>
          <p:cNvSpPr>
            <a:spLocks/>
          </p:cNvSpPr>
          <p:nvPr/>
        </p:nvSpPr>
        <p:spPr bwMode="auto">
          <a:xfrm>
            <a:off x="7432675" y="3503613"/>
            <a:ext cx="79375" cy="127000"/>
          </a:xfrm>
          <a:custGeom>
            <a:avLst/>
            <a:gdLst>
              <a:gd name="T0" fmla="*/ 0 w 91"/>
              <a:gd name="T1" fmla="*/ 2147483647 h 80"/>
              <a:gd name="T2" fmla="*/ 2147483647 w 91"/>
              <a:gd name="T3" fmla="*/ 2147483647 h 80"/>
              <a:gd name="T4" fmla="*/ 2147483647 w 91"/>
              <a:gd name="T5" fmla="*/ 0 h 80"/>
              <a:gd name="T6" fmla="*/ 2147483647 w 91"/>
              <a:gd name="T7" fmla="*/ 2147483647 h 80"/>
              <a:gd name="T8" fmla="*/ 2147483647 w 91"/>
              <a:gd name="T9" fmla="*/ 2147483647 h 80"/>
              <a:gd name="T10" fmla="*/ 0 w 91"/>
              <a:gd name="T11" fmla="*/ 2147483647 h 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"/>
              <a:gd name="T19" fmla="*/ 0 h 80"/>
              <a:gd name="T20" fmla="*/ 91 w 91"/>
              <a:gd name="T21" fmla="*/ 80 h 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" h="80">
                <a:moveTo>
                  <a:pt x="0" y="80"/>
                </a:moveTo>
                <a:lnTo>
                  <a:pt x="9" y="16"/>
                </a:lnTo>
                <a:lnTo>
                  <a:pt x="58" y="0"/>
                </a:lnTo>
                <a:lnTo>
                  <a:pt x="91" y="49"/>
                </a:lnTo>
                <a:lnTo>
                  <a:pt x="58" y="72"/>
                </a:lnTo>
                <a:lnTo>
                  <a:pt x="0" y="8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6" name="Freeform 140"/>
          <p:cNvSpPr>
            <a:spLocks/>
          </p:cNvSpPr>
          <p:nvPr/>
        </p:nvSpPr>
        <p:spPr bwMode="auto">
          <a:xfrm>
            <a:off x="6838950" y="3976688"/>
            <a:ext cx="163513" cy="225425"/>
          </a:xfrm>
          <a:custGeom>
            <a:avLst/>
            <a:gdLst>
              <a:gd name="T0" fmla="*/ 0 w 190"/>
              <a:gd name="T1" fmla="*/ 2147483647 h 142"/>
              <a:gd name="T2" fmla="*/ 2147483647 w 190"/>
              <a:gd name="T3" fmla="*/ 2147483647 h 142"/>
              <a:gd name="T4" fmla="*/ 2147483647 w 190"/>
              <a:gd name="T5" fmla="*/ 2147483647 h 142"/>
              <a:gd name="T6" fmla="*/ 2147483647 w 190"/>
              <a:gd name="T7" fmla="*/ 2147483647 h 142"/>
              <a:gd name="T8" fmla="*/ 2147483647 w 190"/>
              <a:gd name="T9" fmla="*/ 2147483647 h 142"/>
              <a:gd name="T10" fmla="*/ 2147483647 w 190"/>
              <a:gd name="T11" fmla="*/ 2147483647 h 142"/>
              <a:gd name="T12" fmla="*/ 2147483647 w 190"/>
              <a:gd name="T13" fmla="*/ 2147483647 h 142"/>
              <a:gd name="T14" fmla="*/ 2147483647 w 190"/>
              <a:gd name="T15" fmla="*/ 2147483647 h 142"/>
              <a:gd name="T16" fmla="*/ 2147483647 w 190"/>
              <a:gd name="T17" fmla="*/ 2147483647 h 142"/>
              <a:gd name="T18" fmla="*/ 2147483647 w 190"/>
              <a:gd name="T19" fmla="*/ 2147483647 h 142"/>
              <a:gd name="T20" fmla="*/ 2147483647 w 190"/>
              <a:gd name="T21" fmla="*/ 2147483647 h 142"/>
              <a:gd name="T22" fmla="*/ 2147483647 w 190"/>
              <a:gd name="T23" fmla="*/ 2147483647 h 142"/>
              <a:gd name="T24" fmla="*/ 2147483647 w 190"/>
              <a:gd name="T25" fmla="*/ 0 h 142"/>
              <a:gd name="T26" fmla="*/ 2147483647 w 190"/>
              <a:gd name="T27" fmla="*/ 2147483647 h 142"/>
              <a:gd name="T28" fmla="*/ 2147483647 w 190"/>
              <a:gd name="T29" fmla="*/ 2147483647 h 142"/>
              <a:gd name="T30" fmla="*/ 2147483647 w 190"/>
              <a:gd name="T31" fmla="*/ 2147483647 h 142"/>
              <a:gd name="T32" fmla="*/ 0 w 190"/>
              <a:gd name="T33" fmla="*/ 2147483647 h 1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0"/>
              <a:gd name="T52" fmla="*/ 0 h 142"/>
              <a:gd name="T53" fmla="*/ 190 w 190"/>
              <a:gd name="T54" fmla="*/ 142 h 1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0" h="142">
                <a:moveTo>
                  <a:pt x="0" y="30"/>
                </a:moveTo>
                <a:lnTo>
                  <a:pt x="26" y="51"/>
                </a:lnTo>
                <a:lnTo>
                  <a:pt x="19" y="86"/>
                </a:lnTo>
                <a:lnTo>
                  <a:pt x="86" y="71"/>
                </a:lnTo>
                <a:lnTo>
                  <a:pt x="114" y="86"/>
                </a:lnTo>
                <a:lnTo>
                  <a:pt x="141" y="120"/>
                </a:lnTo>
                <a:lnTo>
                  <a:pt x="132" y="142"/>
                </a:lnTo>
                <a:lnTo>
                  <a:pt x="190" y="136"/>
                </a:lnTo>
                <a:lnTo>
                  <a:pt x="163" y="91"/>
                </a:lnTo>
                <a:lnTo>
                  <a:pt x="99" y="57"/>
                </a:lnTo>
                <a:lnTo>
                  <a:pt x="115" y="37"/>
                </a:lnTo>
                <a:lnTo>
                  <a:pt x="81" y="27"/>
                </a:lnTo>
                <a:lnTo>
                  <a:pt x="53" y="0"/>
                </a:lnTo>
                <a:lnTo>
                  <a:pt x="37" y="1"/>
                </a:lnTo>
                <a:lnTo>
                  <a:pt x="39" y="20"/>
                </a:lnTo>
                <a:lnTo>
                  <a:pt x="26" y="15"/>
                </a:lnTo>
                <a:lnTo>
                  <a:pt x="0" y="3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7" name="Freeform 141"/>
          <p:cNvSpPr>
            <a:spLocks/>
          </p:cNvSpPr>
          <p:nvPr/>
        </p:nvSpPr>
        <p:spPr bwMode="auto">
          <a:xfrm>
            <a:off x="4673600" y="3119438"/>
            <a:ext cx="12700" cy="22225"/>
          </a:xfrm>
          <a:custGeom>
            <a:avLst/>
            <a:gdLst>
              <a:gd name="T0" fmla="*/ 0 w 13"/>
              <a:gd name="T1" fmla="*/ 2147483647 h 14"/>
              <a:gd name="T2" fmla="*/ 2147483647 w 13"/>
              <a:gd name="T3" fmla="*/ 0 h 14"/>
              <a:gd name="T4" fmla="*/ 2147483647 w 13"/>
              <a:gd name="T5" fmla="*/ 2147483647 h 14"/>
              <a:gd name="T6" fmla="*/ 0 w 13"/>
              <a:gd name="T7" fmla="*/ 2147483647 h 14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14"/>
              <a:gd name="T14" fmla="*/ 13 w 13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14">
                <a:moveTo>
                  <a:pt x="0" y="13"/>
                </a:moveTo>
                <a:lnTo>
                  <a:pt x="11" y="0"/>
                </a:lnTo>
                <a:lnTo>
                  <a:pt x="13" y="14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" name="Freeform 142"/>
          <p:cNvSpPr>
            <a:spLocks/>
          </p:cNvSpPr>
          <p:nvPr/>
        </p:nvSpPr>
        <p:spPr bwMode="auto">
          <a:xfrm>
            <a:off x="6554788" y="3046413"/>
            <a:ext cx="725487" cy="360362"/>
          </a:xfrm>
          <a:custGeom>
            <a:avLst/>
            <a:gdLst>
              <a:gd name="T0" fmla="*/ 0 w 846"/>
              <a:gd name="T1" fmla="*/ 2147483647 h 227"/>
              <a:gd name="T2" fmla="*/ 2147483647 w 846"/>
              <a:gd name="T3" fmla="*/ 2147483647 h 227"/>
              <a:gd name="T4" fmla="*/ 2147483647 w 846"/>
              <a:gd name="T5" fmla="*/ 2147483647 h 227"/>
              <a:gd name="T6" fmla="*/ 2147483647 w 846"/>
              <a:gd name="T7" fmla="*/ 2147483647 h 227"/>
              <a:gd name="T8" fmla="*/ 2147483647 w 846"/>
              <a:gd name="T9" fmla="*/ 2147483647 h 227"/>
              <a:gd name="T10" fmla="*/ 2147483647 w 846"/>
              <a:gd name="T11" fmla="*/ 2147483647 h 227"/>
              <a:gd name="T12" fmla="*/ 2147483647 w 846"/>
              <a:gd name="T13" fmla="*/ 2147483647 h 227"/>
              <a:gd name="T14" fmla="*/ 2147483647 w 846"/>
              <a:gd name="T15" fmla="*/ 2147483647 h 227"/>
              <a:gd name="T16" fmla="*/ 2147483647 w 846"/>
              <a:gd name="T17" fmla="*/ 2147483647 h 227"/>
              <a:gd name="T18" fmla="*/ 2147483647 w 846"/>
              <a:gd name="T19" fmla="*/ 2147483647 h 227"/>
              <a:gd name="T20" fmla="*/ 2147483647 w 846"/>
              <a:gd name="T21" fmla="*/ 2147483647 h 227"/>
              <a:gd name="T22" fmla="*/ 2147483647 w 846"/>
              <a:gd name="T23" fmla="*/ 2147483647 h 227"/>
              <a:gd name="T24" fmla="*/ 2147483647 w 846"/>
              <a:gd name="T25" fmla="*/ 2147483647 h 227"/>
              <a:gd name="T26" fmla="*/ 2147483647 w 846"/>
              <a:gd name="T27" fmla="*/ 2147483647 h 227"/>
              <a:gd name="T28" fmla="*/ 2147483647 w 846"/>
              <a:gd name="T29" fmla="*/ 2147483647 h 227"/>
              <a:gd name="T30" fmla="*/ 2147483647 w 846"/>
              <a:gd name="T31" fmla="*/ 2147483647 h 227"/>
              <a:gd name="T32" fmla="*/ 2147483647 w 846"/>
              <a:gd name="T33" fmla="*/ 2147483647 h 227"/>
              <a:gd name="T34" fmla="*/ 2147483647 w 846"/>
              <a:gd name="T35" fmla="*/ 2147483647 h 227"/>
              <a:gd name="T36" fmla="*/ 2147483647 w 846"/>
              <a:gd name="T37" fmla="*/ 2147483647 h 227"/>
              <a:gd name="T38" fmla="*/ 2147483647 w 846"/>
              <a:gd name="T39" fmla="*/ 2147483647 h 227"/>
              <a:gd name="T40" fmla="*/ 2147483647 w 846"/>
              <a:gd name="T41" fmla="*/ 2147483647 h 227"/>
              <a:gd name="T42" fmla="*/ 2147483647 w 846"/>
              <a:gd name="T43" fmla="*/ 2147483647 h 227"/>
              <a:gd name="T44" fmla="*/ 2147483647 w 846"/>
              <a:gd name="T45" fmla="*/ 2147483647 h 227"/>
              <a:gd name="T46" fmla="*/ 2147483647 w 846"/>
              <a:gd name="T47" fmla="*/ 0 h 227"/>
              <a:gd name="T48" fmla="*/ 2147483647 w 846"/>
              <a:gd name="T49" fmla="*/ 2147483647 h 227"/>
              <a:gd name="T50" fmla="*/ 2147483647 w 846"/>
              <a:gd name="T51" fmla="*/ 2147483647 h 227"/>
              <a:gd name="T52" fmla="*/ 2147483647 w 846"/>
              <a:gd name="T53" fmla="*/ 2147483647 h 227"/>
              <a:gd name="T54" fmla="*/ 0 w 846"/>
              <a:gd name="T55" fmla="*/ 2147483647 h 22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46"/>
              <a:gd name="T85" fmla="*/ 0 h 227"/>
              <a:gd name="T86" fmla="*/ 846 w 846"/>
              <a:gd name="T87" fmla="*/ 227 h 22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46" h="227">
                <a:moveTo>
                  <a:pt x="0" y="71"/>
                </a:moveTo>
                <a:lnTo>
                  <a:pt x="27" y="95"/>
                </a:lnTo>
                <a:lnTo>
                  <a:pt x="65" y="103"/>
                </a:lnTo>
                <a:lnTo>
                  <a:pt x="80" y="152"/>
                </a:lnTo>
                <a:lnTo>
                  <a:pt x="197" y="170"/>
                </a:lnTo>
                <a:lnTo>
                  <a:pt x="246" y="203"/>
                </a:lnTo>
                <a:lnTo>
                  <a:pt x="343" y="201"/>
                </a:lnTo>
                <a:lnTo>
                  <a:pt x="453" y="227"/>
                </a:lnTo>
                <a:lnTo>
                  <a:pt x="599" y="203"/>
                </a:lnTo>
                <a:lnTo>
                  <a:pt x="643" y="184"/>
                </a:lnTo>
                <a:lnTo>
                  <a:pt x="643" y="159"/>
                </a:lnTo>
                <a:lnTo>
                  <a:pt x="685" y="161"/>
                </a:lnTo>
                <a:lnTo>
                  <a:pt x="775" y="124"/>
                </a:lnTo>
                <a:lnTo>
                  <a:pt x="846" y="121"/>
                </a:lnTo>
                <a:lnTo>
                  <a:pt x="811" y="94"/>
                </a:lnTo>
                <a:lnTo>
                  <a:pt x="743" y="100"/>
                </a:lnTo>
                <a:lnTo>
                  <a:pt x="743" y="68"/>
                </a:lnTo>
                <a:lnTo>
                  <a:pt x="760" y="50"/>
                </a:lnTo>
                <a:lnTo>
                  <a:pt x="712" y="46"/>
                </a:lnTo>
                <a:lnTo>
                  <a:pt x="584" y="66"/>
                </a:lnTo>
                <a:lnTo>
                  <a:pt x="475" y="36"/>
                </a:lnTo>
                <a:lnTo>
                  <a:pt x="404" y="41"/>
                </a:lnTo>
                <a:lnTo>
                  <a:pt x="376" y="17"/>
                </a:lnTo>
                <a:lnTo>
                  <a:pt x="305" y="0"/>
                </a:lnTo>
                <a:lnTo>
                  <a:pt x="268" y="18"/>
                </a:lnTo>
                <a:lnTo>
                  <a:pt x="266" y="49"/>
                </a:lnTo>
                <a:lnTo>
                  <a:pt x="106" y="35"/>
                </a:lnTo>
                <a:lnTo>
                  <a:pt x="0" y="7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9" name="Freeform 143"/>
          <p:cNvSpPr>
            <a:spLocks/>
          </p:cNvSpPr>
          <p:nvPr/>
        </p:nvSpPr>
        <p:spPr bwMode="auto">
          <a:xfrm>
            <a:off x="5734050" y="3908425"/>
            <a:ext cx="174625" cy="231775"/>
          </a:xfrm>
          <a:custGeom>
            <a:avLst/>
            <a:gdLst>
              <a:gd name="T0" fmla="*/ 0 w 205"/>
              <a:gd name="T1" fmla="*/ 2147483647 h 146"/>
              <a:gd name="T2" fmla="*/ 0 w 205"/>
              <a:gd name="T3" fmla="*/ 2147483647 h 146"/>
              <a:gd name="T4" fmla="*/ 0 w 205"/>
              <a:gd name="T5" fmla="*/ 2147483647 h 146"/>
              <a:gd name="T6" fmla="*/ 0 w 205"/>
              <a:gd name="T7" fmla="*/ 2147483647 h 146"/>
              <a:gd name="T8" fmla="*/ 0 w 205"/>
              <a:gd name="T9" fmla="*/ 2147483647 h 146"/>
              <a:gd name="T10" fmla="*/ 0 w 205"/>
              <a:gd name="T11" fmla="*/ 2147483647 h 146"/>
              <a:gd name="T12" fmla="*/ 0 w 205"/>
              <a:gd name="T13" fmla="*/ 2147483647 h 146"/>
              <a:gd name="T14" fmla="*/ 0 w 205"/>
              <a:gd name="T15" fmla="*/ 2147483647 h 146"/>
              <a:gd name="T16" fmla="*/ 0 w 205"/>
              <a:gd name="T17" fmla="*/ 0 h 146"/>
              <a:gd name="T18" fmla="*/ 0 w 205"/>
              <a:gd name="T19" fmla="*/ 0 h 146"/>
              <a:gd name="T20" fmla="*/ 0 w 205"/>
              <a:gd name="T21" fmla="*/ 2147483647 h 146"/>
              <a:gd name="T22" fmla="*/ 0 w 205"/>
              <a:gd name="T23" fmla="*/ 2147483647 h 146"/>
              <a:gd name="T24" fmla="*/ 0 w 205"/>
              <a:gd name="T25" fmla="*/ 2147483647 h 146"/>
              <a:gd name="T26" fmla="*/ 0 w 205"/>
              <a:gd name="T27" fmla="*/ 2147483647 h 146"/>
              <a:gd name="T28" fmla="*/ 0 w 205"/>
              <a:gd name="T29" fmla="*/ 2147483647 h 1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05"/>
              <a:gd name="T46" fmla="*/ 0 h 146"/>
              <a:gd name="T47" fmla="*/ 205 w 205"/>
              <a:gd name="T48" fmla="*/ 146 h 1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05" h="146">
                <a:moveTo>
                  <a:pt x="0" y="103"/>
                </a:moveTo>
                <a:lnTo>
                  <a:pt x="27" y="146"/>
                </a:lnTo>
                <a:lnTo>
                  <a:pt x="77" y="139"/>
                </a:lnTo>
                <a:lnTo>
                  <a:pt x="153" y="103"/>
                </a:lnTo>
                <a:lnTo>
                  <a:pt x="152" y="86"/>
                </a:lnTo>
                <a:lnTo>
                  <a:pt x="201" y="54"/>
                </a:lnTo>
                <a:lnTo>
                  <a:pt x="205" y="43"/>
                </a:lnTo>
                <a:lnTo>
                  <a:pt x="177" y="24"/>
                </a:lnTo>
                <a:lnTo>
                  <a:pt x="115" y="0"/>
                </a:lnTo>
                <a:lnTo>
                  <a:pt x="99" y="0"/>
                </a:lnTo>
                <a:lnTo>
                  <a:pt x="106" y="14"/>
                </a:lnTo>
                <a:lnTo>
                  <a:pt x="84" y="39"/>
                </a:lnTo>
                <a:lnTo>
                  <a:pt x="99" y="51"/>
                </a:lnTo>
                <a:lnTo>
                  <a:pt x="78" y="87"/>
                </a:lnTo>
                <a:lnTo>
                  <a:pt x="0" y="10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0" name="Freeform 144"/>
          <p:cNvSpPr>
            <a:spLocks/>
          </p:cNvSpPr>
          <p:nvPr/>
        </p:nvSpPr>
        <p:spPr bwMode="auto">
          <a:xfrm>
            <a:off x="6376988" y="3752850"/>
            <a:ext cx="182562" cy="112713"/>
          </a:xfrm>
          <a:custGeom>
            <a:avLst/>
            <a:gdLst>
              <a:gd name="T0" fmla="*/ 0 w 214"/>
              <a:gd name="T1" fmla="*/ 2147483647 h 71"/>
              <a:gd name="T2" fmla="*/ 0 w 214"/>
              <a:gd name="T3" fmla="*/ 0 h 71"/>
              <a:gd name="T4" fmla="*/ 0 w 214"/>
              <a:gd name="T5" fmla="*/ 2147483647 h 71"/>
              <a:gd name="T6" fmla="*/ 0 w 214"/>
              <a:gd name="T7" fmla="*/ 2147483647 h 71"/>
              <a:gd name="T8" fmla="*/ 0 w 214"/>
              <a:gd name="T9" fmla="*/ 2147483647 h 71"/>
              <a:gd name="T10" fmla="*/ 0 w 214"/>
              <a:gd name="T11" fmla="*/ 2147483647 h 71"/>
              <a:gd name="T12" fmla="*/ 0 w 214"/>
              <a:gd name="T13" fmla="*/ 2147483647 h 71"/>
              <a:gd name="T14" fmla="*/ 0 w 214"/>
              <a:gd name="T15" fmla="*/ 2147483647 h 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4"/>
              <a:gd name="T25" fmla="*/ 0 h 71"/>
              <a:gd name="T26" fmla="*/ 214 w 214"/>
              <a:gd name="T27" fmla="*/ 71 h 7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4" h="71">
                <a:moveTo>
                  <a:pt x="0" y="28"/>
                </a:moveTo>
                <a:lnTo>
                  <a:pt x="26" y="0"/>
                </a:lnTo>
                <a:lnTo>
                  <a:pt x="112" y="19"/>
                </a:lnTo>
                <a:lnTo>
                  <a:pt x="155" y="44"/>
                </a:lnTo>
                <a:lnTo>
                  <a:pt x="214" y="44"/>
                </a:lnTo>
                <a:lnTo>
                  <a:pt x="210" y="71"/>
                </a:lnTo>
                <a:lnTo>
                  <a:pt x="71" y="54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1" name="Freeform 145"/>
          <p:cNvSpPr>
            <a:spLocks/>
          </p:cNvSpPr>
          <p:nvPr/>
        </p:nvSpPr>
        <p:spPr bwMode="auto">
          <a:xfrm>
            <a:off x="4625975" y="3009900"/>
            <a:ext cx="80963" cy="90488"/>
          </a:xfrm>
          <a:custGeom>
            <a:avLst/>
            <a:gdLst>
              <a:gd name="T0" fmla="*/ 0 w 95"/>
              <a:gd name="T1" fmla="*/ 2147483647 h 57"/>
              <a:gd name="T2" fmla="*/ 0 w 95"/>
              <a:gd name="T3" fmla="*/ 2147483647 h 57"/>
              <a:gd name="T4" fmla="*/ 0 w 95"/>
              <a:gd name="T5" fmla="*/ 2147483647 h 57"/>
              <a:gd name="T6" fmla="*/ 0 w 95"/>
              <a:gd name="T7" fmla="*/ 2147483647 h 57"/>
              <a:gd name="T8" fmla="*/ 0 w 95"/>
              <a:gd name="T9" fmla="*/ 2147483647 h 57"/>
              <a:gd name="T10" fmla="*/ 0 w 95"/>
              <a:gd name="T11" fmla="*/ 0 h 57"/>
              <a:gd name="T12" fmla="*/ 0 w 95"/>
              <a:gd name="T13" fmla="*/ 0 h 57"/>
              <a:gd name="T14" fmla="*/ 0 w 95"/>
              <a:gd name="T15" fmla="*/ 2147483647 h 57"/>
              <a:gd name="T16" fmla="*/ 0 w 95"/>
              <a:gd name="T17" fmla="*/ 2147483647 h 57"/>
              <a:gd name="T18" fmla="*/ 0 w 95"/>
              <a:gd name="T19" fmla="*/ 2147483647 h 57"/>
              <a:gd name="T20" fmla="*/ 0 w 95"/>
              <a:gd name="T21" fmla="*/ 2147483647 h 57"/>
              <a:gd name="T22" fmla="*/ 0 w 95"/>
              <a:gd name="T23" fmla="*/ 2147483647 h 5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5"/>
              <a:gd name="T37" fmla="*/ 0 h 57"/>
              <a:gd name="T38" fmla="*/ 95 w 95"/>
              <a:gd name="T39" fmla="*/ 57 h 5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5" h="57">
                <a:moveTo>
                  <a:pt x="0" y="43"/>
                </a:moveTo>
                <a:lnTo>
                  <a:pt x="36" y="36"/>
                </a:lnTo>
                <a:lnTo>
                  <a:pt x="16" y="29"/>
                </a:lnTo>
                <a:lnTo>
                  <a:pt x="35" y="9"/>
                </a:lnTo>
                <a:lnTo>
                  <a:pt x="49" y="22"/>
                </a:lnTo>
                <a:lnTo>
                  <a:pt x="51" y="0"/>
                </a:lnTo>
                <a:lnTo>
                  <a:pt x="95" y="0"/>
                </a:lnTo>
                <a:lnTo>
                  <a:pt x="91" y="22"/>
                </a:lnTo>
                <a:lnTo>
                  <a:pt x="62" y="30"/>
                </a:lnTo>
                <a:lnTo>
                  <a:pt x="64" y="57"/>
                </a:lnTo>
                <a:lnTo>
                  <a:pt x="36" y="41"/>
                </a:lnTo>
                <a:lnTo>
                  <a:pt x="0" y="4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2" name="Freeform 146"/>
          <p:cNvSpPr>
            <a:spLocks/>
          </p:cNvSpPr>
          <p:nvPr/>
        </p:nvSpPr>
        <p:spPr bwMode="auto">
          <a:xfrm>
            <a:off x="8494713" y="5549900"/>
            <a:ext cx="133350" cy="214313"/>
          </a:xfrm>
          <a:custGeom>
            <a:avLst/>
            <a:gdLst>
              <a:gd name="T0" fmla="*/ 0 w 155"/>
              <a:gd name="T1" fmla="*/ 0 h 135"/>
              <a:gd name="T2" fmla="*/ 2147483647 w 155"/>
              <a:gd name="T3" fmla="*/ 2147483647 h 135"/>
              <a:gd name="T4" fmla="*/ 2147483647 w 155"/>
              <a:gd name="T5" fmla="*/ 2147483647 h 135"/>
              <a:gd name="T6" fmla="*/ 2147483647 w 155"/>
              <a:gd name="T7" fmla="*/ 2147483647 h 135"/>
              <a:gd name="T8" fmla="*/ 2147483647 w 155"/>
              <a:gd name="T9" fmla="*/ 2147483647 h 135"/>
              <a:gd name="T10" fmla="*/ 2147483647 w 155"/>
              <a:gd name="T11" fmla="*/ 2147483647 h 135"/>
              <a:gd name="T12" fmla="*/ 2147483647 w 155"/>
              <a:gd name="T13" fmla="*/ 2147483647 h 135"/>
              <a:gd name="T14" fmla="*/ 2147483647 w 155"/>
              <a:gd name="T15" fmla="*/ 2147483647 h 135"/>
              <a:gd name="T16" fmla="*/ 2147483647 w 155"/>
              <a:gd name="T17" fmla="*/ 2147483647 h 135"/>
              <a:gd name="T18" fmla="*/ 2147483647 w 155"/>
              <a:gd name="T19" fmla="*/ 2147483647 h 135"/>
              <a:gd name="T20" fmla="*/ 2147483647 w 155"/>
              <a:gd name="T21" fmla="*/ 2147483647 h 135"/>
              <a:gd name="T22" fmla="*/ 2147483647 w 155"/>
              <a:gd name="T23" fmla="*/ 2147483647 h 135"/>
              <a:gd name="T24" fmla="*/ 2147483647 w 155"/>
              <a:gd name="T25" fmla="*/ 2147483647 h 135"/>
              <a:gd name="T26" fmla="*/ 2147483647 w 155"/>
              <a:gd name="T27" fmla="*/ 2147483647 h 135"/>
              <a:gd name="T28" fmla="*/ 2147483647 w 155"/>
              <a:gd name="T29" fmla="*/ 2147483647 h 135"/>
              <a:gd name="T30" fmla="*/ 0 w 155"/>
              <a:gd name="T31" fmla="*/ 0 h 13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5"/>
              <a:gd name="T49" fmla="*/ 0 h 135"/>
              <a:gd name="T50" fmla="*/ 155 w 155"/>
              <a:gd name="T51" fmla="*/ 135 h 13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5" h="135">
                <a:moveTo>
                  <a:pt x="0" y="0"/>
                </a:moveTo>
                <a:lnTo>
                  <a:pt x="42" y="16"/>
                </a:lnTo>
                <a:lnTo>
                  <a:pt x="53" y="45"/>
                </a:lnTo>
                <a:lnTo>
                  <a:pt x="73" y="54"/>
                </a:lnTo>
                <a:lnTo>
                  <a:pt x="84" y="41"/>
                </a:lnTo>
                <a:lnTo>
                  <a:pt x="91" y="62"/>
                </a:lnTo>
                <a:lnTo>
                  <a:pt x="155" y="62"/>
                </a:lnTo>
                <a:lnTo>
                  <a:pt x="143" y="91"/>
                </a:lnTo>
                <a:lnTo>
                  <a:pt x="112" y="96"/>
                </a:lnTo>
                <a:lnTo>
                  <a:pt x="84" y="135"/>
                </a:lnTo>
                <a:lnTo>
                  <a:pt x="55" y="135"/>
                </a:lnTo>
                <a:lnTo>
                  <a:pt x="68" y="121"/>
                </a:lnTo>
                <a:lnTo>
                  <a:pt x="29" y="94"/>
                </a:lnTo>
                <a:lnTo>
                  <a:pt x="62" y="69"/>
                </a:lnTo>
                <a:lnTo>
                  <a:pt x="55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" name="Freeform 147"/>
          <p:cNvSpPr>
            <a:spLocks/>
          </p:cNvSpPr>
          <p:nvPr/>
        </p:nvSpPr>
        <p:spPr bwMode="auto">
          <a:xfrm>
            <a:off x="4702175" y="2268538"/>
            <a:ext cx="590550" cy="558800"/>
          </a:xfrm>
          <a:custGeom>
            <a:avLst/>
            <a:gdLst>
              <a:gd name="T0" fmla="*/ 0 w 691"/>
              <a:gd name="T1" fmla="*/ 2147483647 h 352"/>
              <a:gd name="T2" fmla="*/ 0 w 691"/>
              <a:gd name="T3" fmla="*/ 2147483647 h 352"/>
              <a:gd name="T4" fmla="*/ 0 w 691"/>
              <a:gd name="T5" fmla="*/ 2147483647 h 352"/>
              <a:gd name="T6" fmla="*/ 0 w 691"/>
              <a:gd name="T7" fmla="*/ 2147483647 h 352"/>
              <a:gd name="T8" fmla="*/ 0 w 691"/>
              <a:gd name="T9" fmla="*/ 2147483647 h 352"/>
              <a:gd name="T10" fmla="*/ 0 w 691"/>
              <a:gd name="T11" fmla="*/ 2147483647 h 352"/>
              <a:gd name="T12" fmla="*/ 0 w 691"/>
              <a:gd name="T13" fmla="*/ 2147483647 h 352"/>
              <a:gd name="T14" fmla="*/ 0 w 691"/>
              <a:gd name="T15" fmla="*/ 2147483647 h 352"/>
              <a:gd name="T16" fmla="*/ 0 w 691"/>
              <a:gd name="T17" fmla="*/ 2147483647 h 352"/>
              <a:gd name="T18" fmla="*/ 0 w 691"/>
              <a:gd name="T19" fmla="*/ 2147483647 h 352"/>
              <a:gd name="T20" fmla="*/ 0 w 691"/>
              <a:gd name="T21" fmla="*/ 2147483647 h 352"/>
              <a:gd name="T22" fmla="*/ 0 w 691"/>
              <a:gd name="T23" fmla="*/ 2147483647 h 352"/>
              <a:gd name="T24" fmla="*/ 0 w 691"/>
              <a:gd name="T25" fmla="*/ 2147483647 h 352"/>
              <a:gd name="T26" fmla="*/ 0 w 691"/>
              <a:gd name="T27" fmla="*/ 2147483647 h 352"/>
              <a:gd name="T28" fmla="*/ 0 w 691"/>
              <a:gd name="T29" fmla="*/ 2147483647 h 352"/>
              <a:gd name="T30" fmla="*/ 0 w 691"/>
              <a:gd name="T31" fmla="*/ 2147483647 h 352"/>
              <a:gd name="T32" fmla="*/ 0 w 691"/>
              <a:gd name="T33" fmla="*/ 2147483647 h 352"/>
              <a:gd name="T34" fmla="*/ 0 w 691"/>
              <a:gd name="T35" fmla="*/ 2147483647 h 352"/>
              <a:gd name="T36" fmla="*/ 0 w 691"/>
              <a:gd name="T37" fmla="*/ 2147483647 h 352"/>
              <a:gd name="T38" fmla="*/ 0 w 691"/>
              <a:gd name="T39" fmla="*/ 2147483647 h 352"/>
              <a:gd name="T40" fmla="*/ 0 w 691"/>
              <a:gd name="T41" fmla="*/ 2147483647 h 352"/>
              <a:gd name="T42" fmla="*/ 0 w 691"/>
              <a:gd name="T43" fmla="*/ 2147483647 h 352"/>
              <a:gd name="T44" fmla="*/ 0 w 691"/>
              <a:gd name="T45" fmla="*/ 2147483647 h 352"/>
              <a:gd name="T46" fmla="*/ 0 w 691"/>
              <a:gd name="T47" fmla="*/ 2147483647 h 352"/>
              <a:gd name="T48" fmla="*/ 0 w 691"/>
              <a:gd name="T49" fmla="*/ 2147483647 h 352"/>
              <a:gd name="T50" fmla="*/ 0 w 691"/>
              <a:gd name="T51" fmla="*/ 2147483647 h 352"/>
              <a:gd name="T52" fmla="*/ 0 w 691"/>
              <a:gd name="T53" fmla="*/ 2147483647 h 352"/>
              <a:gd name="T54" fmla="*/ 0 w 691"/>
              <a:gd name="T55" fmla="*/ 2147483647 h 352"/>
              <a:gd name="T56" fmla="*/ 0 w 691"/>
              <a:gd name="T57" fmla="*/ 2147483647 h 352"/>
              <a:gd name="T58" fmla="*/ 0 w 691"/>
              <a:gd name="T59" fmla="*/ 2147483647 h 352"/>
              <a:gd name="T60" fmla="*/ 0 w 691"/>
              <a:gd name="T61" fmla="*/ 2147483647 h 352"/>
              <a:gd name="T62" fmla="*/ 0 w 691"/>
              <a:gd name="T63" fmla="*/ 2147483647 h 352"/>
              <a:gd name="T64" fmla="*/ 0 w 691"/>
              <a:gd name="T65" fmla="*/ 2147483647 h 352"/>
              <a:gd name="T66" fmla="*/ 0 w 691"/>
              <a:gd name="T67" fmla="*/ 2147483647 h 352"/>
              <a:gd name="T68" fmla="*/ 0 w 691"/>
              <a:gd name="T69" fmla="*/ 2147483647 h 352"/>
              <a:gd name="T70" fmla="*/ 0 w 691"/>
              <a:gd name="T71" fmla="*/ 2147483647 h 352"/>
              <a:gd name="T72" fmla="*/ 0 w 691"/>
              <a:gd name="T73" fmla="*/ 2147483647 h 352"/>
              <a:gd name="T74" fmla="*/ 0 w 691"/>
              <a:gd name="T75" fmla="*/ 2147483647 h 352"/>
              <a:gd name="T76" fmla="*/ 0 w 691"/>
              <a:gd name="T77" fmla="*/ 2147483647 h 352"/>
              <a:gd name="T78" fmla="*/ 0 w 691"/>
              <a:gd name="T79" fmla="*/ 2147483647 h 352"/>
              <a:gd name="T80" fmla="*/ 0 w 691"/>
              <a:gd name="T81" fmla="*/ 2147483647 h 3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91"/>
              <a:gd name="T124" fmla="*/ 0 h 352"/>
              <a:gd name="T125" fmla="*/ 691 w 691"/>
              <a:gd name="T126" fmla="*/ 352 h 35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91" h="352">
                <a:moveTo>
                  <a:pt x="0" y="263"/>
                </a:moveTo>
                <a:lnTo>
                  <a:pt x="2" y="278"/>
                </a:lnTo>
                <a:lnTo>
                  <a:pt x="66" y="268"/>
                </a:lnTo>
                <a:lnTo>
                  <a:pt x="68" y="275"/>
                </a:lnTo>
                <a:lnTo>
                  <a:pt x="0" y="284"/>
                </a:lnTo>
                <a:lnTo>
                  <a:pt x="18" y="290"/>
                </a:lnTo>
                <a:lnTo>
                  <a:pt x="11" y="309"/>
                </a:lnTo>
                <a:lnTo>
                  <a:pt x="55" y="292"/>
                </a:lnTo>
                <a:lnTo>
                  <a:pt x="7" y="319"/>
                </a:lnTo>
                <a:lnTo>
                  <a:pt x="35" y="319"/>
                </a:lnTo>
                <a:lnTo>
                  <a:pt x="18" y="342"/>
                </a:lnTo>
                <a:lnTo>
                  <a:pt x="84" y="352"/>
                </a:lnTo>
                <a:lnTo>
                  <a:pt x="137" y="329"/>
                </a:lnTo>
                <a:lnTo>
                  <a:pt x="148" y="310"/>
                </a:lnTo>
                <a:lnTo>
                  <a:pt x="163" y="329"/>
                </a:lnTo>
                <a:lnTo>
                  <a:pt x="196" y="305"/>
                </a:lnTo>
                <a:lnTo>
                  <a:pt x="190" y="282"/>
                </a:lnTo>
                <a:lnTo>
                  <a:pt x="205" y="272"/>
                </a:lnTo>
                <a:lnTo>
                  <a:pt x="190" y="262"/>
                </a:lnTo>
                <a:lnTo>
                  <a:pt x="192" y="212"/>
                </a:lnTo>
                <a:lnTo>
                  <a:pt x="241" y="199"/>
                </a:lnTo>
                <a:lnTo>
                  <a:pt x="230" y="184"/>
                </a:lnTo>
                <a:lnTo>
                  <a:pt x="254" y="146"/>
                </a:lnTo>
                <a:lnTo>
                  <a:pt x="300" y="118"/>
                </a:lnTo>
                <a:lnTo>
                  <a:pt x="311" y="94"/>
                </a:lnTo>
                <a:lnTo>
                  <a:pt x="342" y="91"/>
                </a:lnTo>
                <a:lnTo>
                  <a:pt x="353" y="76"/>
                </a:lnTo>
                <a:lnTo>
                  <a:pt x="402" y="79"/>
                </a:lnTo>
                <a:lnTo>
                  <a:pt x="402" y="61"/>
                </a:lnTo>
                <a:lnTo>
                  <a:pt x="415" y="61"/>
                </a:lnTo>
                <a:lnTo>
                  <a:pt x="433" y="52"/>
                </a:lnTo>
                <a:lnTo>
                  <a:pt x="464" y="69"/>
                </a:lnTo>
                <a:lnTo>
                  <a:pt x="521" y="71"/>
                </a:lnTo>
                <a:lnTo>
                  <a:pt x="552" y="61"/>
                </a:lnTo>
                <a:lnTo>
                  <a:pt x="561" y="38"/>
                </a:lnTo>
                <a:lnTo>
                  <a:pt x="614" y="32"/>
                </a:lnTo>
                <a:lnTo>
                  <a:pt x="642" y="41"/>
                </a:lnTo>
                <a:lnTo>
                  <a:pt x="640" y="61"/>
                </a:lnTo>
                <a:lnTo>
                  <a:pt x="689" y="38"/>
                </a:lnTo>
                <a:lnTo>
                  <a:pt x="656" y="42"/>
                </a:lnTo>
                <a:lnTo>
                  <a:pt x="664" y="36"/>
                </a:lnTo>
                <a:lnTo>
                  <a:pt x="631" y="29"/>
                </a:lnTo>
                <a:lnTo>
                  <a:pt x="691" y="19"/>
                </a:lnTo>
                <a:lnTo>
                  <a:pt x="642" y="6"/>
                </a:lnTo>
                <a:lnTo>
                  <a:pt x="611" y="19"/>
                </a:lnTo>
                <a:lnTo>
                  <a:pt x="627" y="1"/>
                </a:lnTo>
                <a:lnTo>
                  <a:pt x="601" y="0"/>
                </a:lnTo>
                <a:lnTo>
                  <a:pt x="585" y="19"/>
                </a:lnTo>
                <a:lnTo>
                  <a:pt x="578" y="20"/>
                </a:lnTo>
                <a:lnTo>
                  <a:pt x="578" y="4"/>
                </a:lnTo>
                <a:lnTo>
                  <a:pt x="532" y="32"/>
                </a:lnTo>
                <a:lnTo>
                  <a:pt x="556" y="7"/>
                </a:lnTo>
                <a:lnTo>
                  <a:pt x="532" y="2"/>
                </a:lnTo>
                <a:lnTo>
                  <a:pt x="484" y="33"/>
                </a:lnTo>
                <a:lnTo>
                  <a:pt x="441" y="23"/>
                </a:lnTo>
                <a:lnTo>
                  <a:pt x="452" y="41"/>
                </a:lnTo>
                <a:lnTo>
                  <a:pt x="433" y="32"/>
                </a:lnTo>
                <a:lnTo>
                  <a:pt x="402" y="52"/>
                </a:lnTo>
                <a:lnTo>
                  <a:pt x="406" y="35"/>
                </a:lnTo>
                <a:lnTo>
                  <a:pt x="389" y="49"/>
                </a:lnTo>
                <a:lnTo>
                  <a:pt x="375" y="40"/>
                </a:lnTo>
                <a:lnTo>
                  <a:pt x="386" y="55"/>
                </a:lnTo>
                <a:lnTo>
                  <a:pt x="349" y="48"/>
                </a:lnTo>
                <a:lnTo>
                  <a:pt x="338" y="70"/>
                </a:lnTo>
                <a:lnTo>
                  <a:pt x="305" y="77"/>
                </a:lnTo>
                <a:lnTo>
                  <a:pt x="336" y="78"/>
                </a:lnTo>
                <a:lnTo>
                  <a:pt x="282" y="89"/>
                </a:lnTo>
                <a:lnTo>
                  <a:pt x="272" y="104"/>
                </a:lnTo>
                <a:lnTo>
                  <a:pt x="289" y="104"/>
                </a:lnTo>
                <a:lnTo>
                  <a:pt x="221" y="128"/>
                </a:lnTo>
                <a:lnTo>
                  <a:pt x="196" y="171"/>
                </a:lnTo>
                <a:lnTo>
                  <a:pt x="124" y="205"/>
                </a:lnTo>
                <a:lnTo>
                  <a:pt x="137" y="214"/>
                </a:lnTo>
                <a:lnTo>
                  <a:pt x="168" y="208"/>
                </a:lnTo>
                <a:lnTo>
                  <a:pt x="95" y="218"/>
                </a:lnTo>
                <a:lnTo>
                  <a:pt x="55" y="233"/>
                </a:lnTo>
                <a:lnTo>
                  <a:pt x="66" y="240"/>
                </a:lnTo>
                <a:lnTo>
                  <a:pt x="37" y="240"/>
                </a:lnTo>
                <a:lnTo>
                  <a:pt x="40" y="251"/>
                </a:lnTo>
                <a:lnTo>
                  <a:pt x="4" y="251"/>
                </a:lnTo>
                <a:lnTo>
                  <a:pt x="37" y="256"/>
                </a:lnTo>
                <a:lnTo>
                  <a:pt x="0" y="26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" name="Freeform 148"/>
          <p:cNvSpPr>
            <a:spLocks/>
          </p:cNvSpPr>
          <p:nvPr/>
        </p:nvSpPr>
        <p:spPr bwMode="auto">
          <a:xfrm>
            <a:off x="5938838" y="3549650"/>
            <a:ext cx="384175" cy="392113"/>
          </a:xfrm>
          <a:custGeom>
            <a:avLst/>
            <a:gdLst>
              <a:gd name="T0" fmla="*/ 0 w 448"/>
              <a:gd name="T1" fmla="*/ 2147483647 h 247"/>
              <a:gd name="T2" fmla="*/ 2147483647 w 448"/>
              <a:gd name="T3" fmla="*/ 2147483647 h 247"/>
              <a:gd name="T4" fmla="*/ 2147483647 w 448"/>
              <a:gd name="T5" fmla="*/ 2147483647 h 247"/>
              <a:gd name="T6" fmla="*/ 2147483647 w 448"/>
              <a:gd name="T7" fmla="*/ 2147483647 h 247"/>
              <a:gd name="T8" fmla="*/ 2147483647 w 448"/>
              <a:gd name="T9" fmla="*/ 2147483647 h 247"/>
              <a:gd name="T10" fmla="*/ 2147483647 w 448"/>
              <a:gd name="T11" fmla="*/ 2147483647 h 247"/>
              <a:gd name="T12" fmla="*/ 2147483647 w 448"/>
              <a:gd name="T13" fmla="*/ 2147483647 h 247"/>
              <a:gd name="T14" fmla="*/ 2147483647 w 448"/>
              <a:gd name="T15" fmla="*/ 2147483647 h 247"/>
              <a:gd name="T16" fmla="*/ 2147483647 w 448"/>
              <a:gd name="T17" fmla="*/ 2147483647 h 247"/>
              <a:gd name="T18" fmla="*/ 2147483647 w 448"/>
              <a:gd name="T19" fmla="*/ 2147483647 h 247"/>
              <a:gd name="T20" fmla="*/ 2147483647 w 448"/>
              <a:gd name="T21" fmla="*/ 2147483647 h 247"/>
              <a:gd name="T22" fmla="*/ 2147483647 w 448"/>
              <a:gd name="T23" fmla="*/ 0 h 247"/>
              <a:gd name="T24" fmla="*/ 2147483647 w 448"/>
              <a:gd name="T25" fmla="*/ 2147483647 h 247"/>
              <a:gd name="T26" fmla="*/ 2147483647 w 448"/>
              <a:gd name="T27" fmla="*/ 2147483647 h 247"/>
              <a:gd name="T28" fmla="*/ 2147483647 w 448"/>
              <a:gd name="T29" fmla="*/ 2147483647 h 247"/>
              <a:gd name="T30" fmla="*/ 2147483647 w 448"/>
              <a:gd name="T31" fmla="*/ 2147483647 h 247"/>
              <a:gd name="T32" fmla="*/ 2147483647 w 448"/>
              <a:gd name="T33" fmla="*/ 2147483647 h 247"/>
              <a:gd name="T34" fmla="*/ 2147483647 w 448"/>
              <a:gd name="T35" fmla="*/ 2147483647 h 247"/>
              <a:gd name="T36" fmla="*/ 2147483647 w 448"/>
              <a:gd name="T37" fmla="*/ 2147483647 h 247"/>
              <a:gd name="T38" fmla="*/ 2147483647 w 448"/>
              <a:gd name="T39" fmla="*/ 2147483647 h 247"/>
              <a:gd name="T40" fmla="*/ 2147483647 w 448"/>
              <a:gd name="T41" fmla="*/ 2147483647 h 247"/>
              <a:gd name="T42" fmla="*/ 2147483647 w 448"/>
              <a:gd name="T43" fmla="*/ 2147483647 h 247"/>
              <a:gd name="T44" fmla="*/ 2147483647 w 448"/>
              <a:gd name="T45" fmla="*/ 2147483647 h 247"/>
              <a:gd name="T46" fmla="*/ 2147483647 w 448"/>
              <a:gd name="T47" fmla="*/ 2147483647 h 247"/>
              <a:gd name="T48" fmla="*/ 2147483647 w 448"/>
              <a:gd name="T49" fmla="*/ 2147483647 h 247"/>
              <a:gd name="T50" fmla="*/ 2147483647 w 448"/>
              <a:gd name="T51" fmla="*/ 2147483647 h 247"/>
              <a:gd name="T52" fmla="*/ 2147483647 w 448"/>
              <a:gd name="T53" fmla="*/ 2147483647 h 247"/>
              <a:gd name="T54" fmla="*/ 2147483647 w 448"/>
              <a:gd name="T55" fmla="*/ 2147483647 h 247"/>
              <a:gd name="T56" fmla="*/ 0 w 448"/>
              <a:gd name="T57" fmla="*/ 2147483647 h 24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8"/>
              <a:gd name="T88" fmla="*/ 0 h 247"/>
              <a:gd name="T89" fmla="*/ 448 w 448"/>
              <a:gd name="T90" fmla="*/ 247 h 24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8" h="247">
                <a:moveTo>
                  <a:pt x="0" y="135"/>
                </a:moveTo>
                <a:lnTo>
                  <a:pt x="42" y="143"/>
                </a:lnTo>
                <a:lnTo>
                  <a:pt x="139" y="135"/>
                </a:lnTo>
                <a:lnTo>
                  <a:pt x="159" y="111"/>
                </a:lnTo>
                <a:lnTo>
                  <a:pt x="225" y="97"/>
                </a:lnTo>
                <a:lnTo>
                  <a:pt x="231" y="76"/>
                </a:lnTo>
                <a:lnTo>
                  <a:pt x="254" y="70"/>
                </a:lnTo>
                <a:lnTo>
                  <a:pt x="243" y="58"/>
                </a:lnTo>
                <a:lnTo>
                  <a:pt x="269" y="57"/>
                </a:lnTo>
                <a:lnTo>
                  <a:pt x="286" y="36"/>
                </a:lnTo>
                <a:lnTo>
                  <a:pt x="278" y="15"/>
                </a:lnTo>
                <a:lnTo>
                  <a:pt x="368" y="0"/>
                </a:lnTo>
                <a:lnTo>
                  <a:pt x="448" y="31"/>
                </a:lnTo>
                <a:lnTo>
                  <a:pt x="426" y="45"/>
                </a:lnTo>
                <a:lnTo>
                  <a:pt x="349" y="45"/>
                </a:lnTo>
                <a:lnTo>
                  <a:pt x="349" y="73"/>
                </a:lnTo>
                <a:lnTo>
                  <a:pt x="384" y="90"/>
                </a:lnTo>
                <a:lnTo>
                  <a:pt x="366" y="99"/>
                </a:lnTo>
                <a:lnTo>
                  <a:pt x="371" y="114"/>
                </a:lnTo>
                <a:lnTo>
                  <a:pt x="291" y="171"/>
                </a:lnTo>
                <a:lnTo>
                  <a:pt x="254" y="170"/>
                </a:lnTo>
                <a:lnTo>
                  <a:pt x="231" y="184"/>
                </a:lnTo>
                <a:lnTo>
                  <a:pt x="273" y="236"/>
                </a:lnTo>
                <a:lnTo>
                  <a:pt x="214" y="236"/>
                </a:lnTo>
                <a:lnTo>
                  <a:pt x="192" y="247"/>
                </a:lnTo>
                <a:lnTo>
                  <a:pt x="147" y="216"/>
                </a:lnTo>
                <a:lnTo>
                  <a:pt x="21" y="221"/>
                </a:lnTo>
                <a:lnTo>
                  <a:pt x="63" y="185"/>
                </a:lnTo>
                <a:lnTo>
                  <a:pt x="0" y="13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" name="Freeform 149"/>
          <p:cNvSpPr>
            <a:spLocks/>
          </p:cNvSpPr>
          <p:nvPr/>
        </p:nvSpPr>
        <p:spPr bwMode="auto">
          <a:xfrm>
            <a:off x="7775575" y="4657725"/>
            <a:ext cx="227013" cy="209550"/>
          </a:xfrm>
          <a:custGeom>
            <a:avLst/>
            <a:gdLst>
              <a:gd name="T0" fmla="*/ 0 w 265"/>
              <a:gd name="T1" fmla="*/ 0 h 132"/>
              <a:gd name="T2" fmla="*/ 0 w 265"/>
              <a:gd name="T3" fmla="*/ 2147483647 h 132"/>
              <a:gd name="T4" fmla="*/ 0 w 265"/>
              <a:gd name="T5" fmla="*/ 2147483647 h 132"/>
              <a:gd name="T6" fmla="*/ 0 w 265"/>
              <a:gd name="T7" fmla="*/ 2147483647 h 132"/>
              <a:gd name="T8" fmla="*/ 0 w 265"/>
              <a:gd name="T9" fmla="*/ 2147483647 h 132"/>
              <a:gd name="T10" fmla="*/ 0 w 265"/>
              <a:gd name="T11" fmla="*/ 2147483647 h 132"/>
              <a:gd name="T12" fmla="*/ 0 w 265"/>
              <a:gd name="T13" fmla="*/ 2147483647 h 132"/>
              <a:gd name="T14" fmla="*/ 0 w 265"/>
              <a:gd name="T15" fmla="*/ 2147483647 h 132"/>
              <a:gd name="T16" fmla="*/ 0 w 265"/>
              <a:gd name="T17" fmla="*/ 2147483647 h 132"/>
              <a:gd name="T18" fmla="*/ 0 w 265"/>
              <a:gd name="T19" fmla="*/ 2147483647 h 132"/>
              <a:gd name="T20" fmla="*/ 0 w 265"/>
              <a:gd name="T21" fmla="*/ 2147483647 h 132"/>
              <a:gd name="T22" fmla="*/ 0 w 265"/>
              <a:gd name="T23" fmla="*/ 0 h 1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5"/>
              <a:gd name="T37" fmla="*/ 0 h 132"/>
              <a:gd name="T38" fmla="*/ 265 w 265"/>
              <a:gd name="T39" fmla="*/ 132 h 1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5" h="132">
                <a:moveTo>
                  <a:pt x="0" y="0"/>
                </a:moveTo>
                <a:lnTo>
                  <a:pt x="6" y="110"/>
                </a:lnTo>
                <a:lnTo>
                  <a:pt x="48" y="113"/>
                </a:lnTo>
                <a:lnTo>
                  <a:pt x="90" y="83"/>
                </a:lnTo>
                <a:lnTo>
                  <a:pt x="137" y="97"/>
                </a:lnTo>
                <a:lnTo>
                  <a:pt x="181" y="126"/>
                </a:lnTo>
                <a:lnTo>
                  <a:pt x="265" y="132"/>
                </a:lnTo>
                <a:lnTo>
                  <a:pt x="168" y="82"/>
                </a:lnTo>
                <a:lnTo>
                  <a:pt x="174" y="60"/>
                </a:lnTo>
                <a:lnTo>
                  <a:pt x="130" y="50"/>
                </a:lnTo>
                <a:lnTo>
                  <a:pt x="88" y="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Freeform 150"/>
          <p:cNvSpPr>
            <a:spLocks/>
          </p:cNvSpPr>
          <p:nvPr/>
        </p:nvSpPr>
        <p:spPr bwMode="auto">
          <a:xfrm>
            <a:off x="7942263" y="4702175"/>
            <a:ext cx="92075" cy="53975"/>
          </a:xfrm>
          <a:custGeom>
            <a:avLst/>
            <a:gdLst>
              <a:gd name="T0" fmla="*/ 0 w 110"/>
              <a:gd name="T1" fmla="*/ 2147483647 h 34"/>
              <a:gd name="T2" fmla="*/ 0 w 110"/>
              <a:gd name="T3" fmla="*/ 2147483647 h 34"/>
              <a:gd name="T4" fmla="*/ 0 w 110"/>
              <a:gd name="T5" fmla="*/ 2147483647 h 34"/>
              <a:gd name="T6" fmla="*/ 0 w 110"/>
              <a:gd name="T7" fmla="*/ 0 h 34"/>
              <a:gd name="T8" fmla="*/ 0 w 110"/>
              <a:gd name="T9" fmla="*/ 2147483647 h 34"/>
              <a:gd name="T10" fmla="*/ 0 w 110"/>
              <a:gd name="T11" fmla="*/ 2147483647 h 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0"/>
              <a:gd name="T19" fmla="*/ 0 h 34"/>
              <a:gd name="T20" fmla="*/ 110 w 110"/>
              <a:gd name="T21" fmla="*/ 34 h 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0" h="34">
                <a:moveTo>
                  <a:pt x="0" y="22"/>
                </a:moveTo>
                <a:lnTo>
                  <a:pt x="64" y="34"/>
                </a:lnTo>
                <a:lnTo>
                  <a:pt x="110" y="11"/>
                </a:lnTo>
                <a:lnTo>
                  <a:pt x="91" y="0"/>
                </a:lnTo>
                <a:lnTo>
                  <a:pt x="79" y="14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7" name="Freeform 151"/>
          <p:cNvSpPr>
            <a:spLocks/>
          </p:cNvSpPr>
          <p:nvPr/>
        </p:nvSpPr>
        <p:spPr bwMode="auto">
          <a:xfrm>
            <a:off x="7997825" y="4659313"/>
            <a:ext cx="52388" cy="53975"/>
          </a:xfrm>
          <a:custGeom>
            <a:avLst/>
            <a:gdLst>
              <a:gd name="T0" fmla="*/ 0 w 60"/>
              <a:gd name="T1" fmla="*/ 0 h 34"/>
              <a:gd name="T2" fmla="*/ 2147483647 w 60"/>
              <a:gd name="T3" fmla="*/ 2147483647 h 34"/>
              <a:gd name="T4" fmla="*/ 2147483647 w 60"/>
              <a:gd name="T5" fmla="*/ 2147483647 h 34"/>
              <a:gd name="T6" fmla="*/ 2147483647 w 60"/>
              <a:gd name="T7" fmla="*/ 2147483647 h 34"/>
              <a:gd name="T8" fmla="*/ 0 w 60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34"/>
              <a:gd name="T17" fmla="*/ 60 w 60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34">
                <a:moveTo>
                  <a:pt x="0" y="0"/>
                </a:moveTo>
                <a:lnTo>
                  <a:pt x="44" y="17"/>
                </a:lnTo>
                <a:lnTo>
                  <a:pt x="60" y="34"/>
                </a:lnTo>
                <a:lnTo>
                  <a:pt x="58" y="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" name="Freeform 152"/>
          <p:cNvSpPr>
            <a:spLocks/>
          </p:cNvSpPr>
          <p:nvPr/>
        </p:nvSpPr>
        <p:spPr bwMode="auto">
          <a:xfrm>
            <a:off x="7289800" y="4084638"/>
            <a:ext cx="93663" cy="165100"/>
          </a:xfrm>
          <a:custGeom>
            <a:avLst/>
            <a:gdLst>
              <a:gd name="T0" fmla="*/ 0 w 107"/>
              <a:gd name="T1" fmla="*/ 2147483647 h 104"/>
              <a:gd name="T2" fmla="*/ 2147483647 w 107"/>
              <a:gd name="T3" fmla="*/ 0 h 104"/>
              <a:gd name="T4" fmla="*/ 2147483647 w 107"/>
              <a:gd name="T5" fmla="*/ 2147483647 h 104"/>
              <a:gd name="T6" fmla="*/ 2147483647 w 107"/>
              <a:gd name="T7" fmla="*/ 2147483647 h 104"/>
              <a:gd name="T8" fmla="*/ 2147483647 w 107"/>
              <a:gd name="T9" fmla="*/ 2147483647 h 104"/>
              <a:gd name="T10" fmla="*/ 2147483647 w 107"/>
              <a:gd name="T11" fmla="*/ 2147483647 h 104"/>
              <a:gd name="T12" fmla="*/ 2147483647 w 107"/>
              <a:gd name="T13" fmla="*/ 2147483647 h 104"/>
              <a:gd name="T14" fmla="*/ 2147483647 w 107"/>
              <a:gd name="T15" fmla="*/ 2147483647 h 104"/>
              <a:gd name="T16" fmla="*/ 2147483647 w 107"/>
              <a:gd name="T17" fmla="*/ 2147483647 h 104"/>
              <a:gd name="T18" fmla="*/ 2147483647 w 107"/>
              <a:gd name="T19" fmla="*/ 2147483647 h 104"/>
              <a:gd name="T20" fmla="*/ 2147483647 w 107"/>
              <a:gd name="T21" fmla="*/ 2147483647 h 104"/>
              <a:gd name="T22" fmla="*/ 0 w 107"/>
              <a:gd name="T23" fmla="*/ 2147483647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7"/>
              <a:gd name="T37" fmla="*/ 0 h 104"/>
              <a:gd name="T38" fmla="*/ 107 w 107"/>
              <a:gd name="T39" fmla="*/ 104 h 1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7" h="104">
                <a:moveTo>
                  <a:pt x="0" y="41"/>
                </a:moveTo>
                <a:lnTo>
                  <a:pt x="20" y="0"/>
                </a:lnTo>
                <a:lnTo>
                  <a:pt x="58" y="3"/>
                </a:lnTo>
                <a:lnTo>
                  <a:pt x="69" y="28"/>
                </a:lnTo>
                <a:lnTo>
                  <a:pt x="38" y="56"/>
                </a:lnTo>
                <a:lnTo>
                  <a:pt x="45" y="73"/>
                </a:lnTo>
                <a:lnTo>
                  <a:pt x="104" y="82"/>
                </a:lnTo>
                <a:lnTo>
                  <a:pt x="107" y="104"/>
                </a:lnTo>
                <a:lnTo>
                  <a:pt x="73" y="82"/>
                </a:lnTo>
                <a:lnTo>
                  <a:pt x="73" y="92"/>
                </a:lnTo>
                <a:lnTo>
                  <a:pt x="20" y="82"/>
                </a:lnTo>
                <a:lnTo>
                  <a:pt x="0" y="4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" name="Freeform 153"/>
          <p:cNvSpPr>
            <a:spLocks/>
          </p:cNvSpPr>
          <p:nvPr/>
        </p:nvSpPr>
        <p:spPr bwMode="auto">
          <a:xfrm>
            <a:off x="4865688" y="2952750"/>
            <a:ext cx="227012" cy="203200"/>
          </a:xfrm>
          <a:custGeom>
            <a:avLst/>
            <a:gdLst>
              <a:gd name="T0" fmla="*/ 0 w 265"/>
              <a:gd name="T1" fmla="*/ 2147483647 h 128"/>
              <a:gd name="T2" fmla="*/ 0 w 265"/>
              <a:gd name="T3" fmla="*/ 2147483647 h 128"/>
              <a:gd name="T4" fmla="*/ 0 w 265"/>
              <a:gd name="T5" fmla="*/ 2147483647 h 128"/>
              <a:gd name="T6" fmla="*/ 0 w 265"/>
              <a:gd name="T7" fmla="*/ 2147483647 h 128"/>
              <a:gd name="T8" fmla="*/ 0 w 265"/>
              <a:gd name="T9" fmla="*/ 2147483647 h 128"/>
              <a:gd name="T10" fmla="*/ 0 w 265"/>
              <a:gd name="T11" fmla="*/ 2147483647 h 128"/>
              <a:gd name="T12" fmla="*/ 0 w 265"/>
              <a:gd name="T13" fmla="*/ 2147483647 h 128"/>
              <a:gd name="T14" fmla="*/ 0 w 265"/>
              <a:gd name="T15" fmla="*/ 2147483647 h 128"/>
              <a:gd name="T16" fmla="*/ 0 w 265"/>
              <a:gd name="T17" fmla="*/ 2147483647 h 128"/>
              <a:gd name="T18" fmla="*/ 0 w 265"/>
              <a:gd name="T19" fmla="*/ 0 h 128"/>
              <a:gd name="T20" fmla="*/ 0 w 265"/>
              <a:gd name="T21" fmla="*/ 2147483647 h 1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5"/>
              <a:gd name="T34" fmla="*/ 0 h 128"/>
              <a:gd name="T35" fmla="*/ 265 w 265"/>
              <a:gd name="T36" fmla="*/ 128 h 1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5" h="128">
                <a:moveTo>
                  <a:pt x="0" y="23"/>
                </a:moveTo>
                <a:lnTo>
                  <a:pt x="15" y="90"/>
                </a:lnTo>
                <a:lnTo>
                  <a:pt x="156" y="125"/>
                </a:lnTo>
                <a:lnTo>
                  <a:pt x="222" y="128"/>
                </a:lnTo>
                <a:lnTo>
                  <a:pt x="265" y="94"/>
                </a:lnTo>
                <a:lnTo>
                  <a:pt x="243" y="56"/>
                </a:lnTo>
                <a:lnTo>
                  <a:pt x="260" y="47"/>
                </a:lnTo>
                <a:lnTo>
                  <a:pt x="249" y="18"/>
                </a:lnTo>
                <a:lnTo>
                  <a:pt x="148" y="7"/>
                </a:lnTo>
                <a:lnTo>
                  <a:pt x="83" y="0"/>
                </a:lnTo>
                <a:lnTo>
                  <a:pt x="0" y="2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" name="Freeform 154"/>
          <p:cNvSpPr>
            <a:spLocks/>
          </p:cNvSpPr>
          <p:nvPr/>
        </p:nvSpPr>
        <p:spPr bwMode="auto">
          <a:xfrm>
            <a:off x="5005388" y="3186113"/>
            <a:ext cx="217487" cy="150812"/>
          </a:xfrm>
          <a:custGeom>
            <a:avLst/>
            <a:gdLst>
              <a:gd name="T0" fmla="*/ 0 w 254"/>
              <a:gd name="T1" fmla="*/ 2147483647 h 95"/>
              <a:gd name="T2" fmla="*/ 2147483647 w 254"/>
              <a:gd name="T3" fmla="*/ 2147483647 h 95"/>
              <a:gd name="T4" fmla="*/ 2147483647 w 254"/>
              <a:gd name="T5" fmla="*/ 2147483647 h 95"/>
              <a:gd name="T6" fmla="*/ 2147483647 w 254"/>
              <a:gd name="T7" fmla="*/ 2147483647 h 95"/>
              <a:gd name="T8" fmla="*/ 2147483647 w 254"/>
              <a:gd name="T9" fmla="*/ 2147483647 h 95"/>
              <a:gd name="T10" fmla="*/ 2147483647 w 254"/>
              <a:gd name="T11" fmla="*/ 2147483647 h 95"/>
              <a:gd name="T12" fmla="*/ 2147483647 w 254"/>
              <a:gd name="T13" fmla="*/ 0 h 95"/>
              <a:gd name="T14" fmla="*/ 2147483647 w 254"/>
              <a:gd name="T15" fmla="*/ 2147483647 h 95"/>
              <a:gd name="T16" fmla="*/ 0 w 254"/>
              <a:gd name="T17" fmla="*/ 2147483647 h 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4"/>
              <a:gd name="T28" fmla="*/ 0 h 95"/>
              <a:gd name="T29" fmla="*/ 254 w 254"/>
              <a:gd name="T30" fmla="*/ 95 h 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4" h="95">
                <a:moveTo>
                  <a:pt x="0" y="46"/>
                </a:moveTo>
                <a:lnTo>
                  <a:pt x="69" y="85"/>
                </a:lnTo>
                <a:lnTo>
                  <a:pt x="227" y="95"/>
                </a:lnTo>
                <a:lnTo>
                  <a:pt x="254" y="61"/>
                </a:lnTo>
                <a:lnTo>
                  <a:pt x="214" y="59"/>
                </a:lnTo>
                <a:lnTo>
                  <a:pt x="210" y="30"/>
                </a:lnTo>
                <a:lnTo>
                  <a:pt x="175" y="0"/>
                </a:lnTo>
                <a:lnTo>
                  <a:pt x="69" y="6"/>
                </a:lnTo>
                <a:lnTo>
                  <a:pt x="0" y="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" name="Freeform 155"/>
          <p:cNvSpPr>
            <a:spLocks/>
          </p:cNvSpPr>
          <p:nvPr/>
        </p:nvSpPr>
        <p:spPr bwMode="auto">
          <a:xfrm>
            <a:off x="5337175" y="3695700"/>
            <a:ext cx="481013" cy="471488"/>
          </a:xfrm>
          <a:custGeom>
            <a:avLst/>
            <a:gdLst>
              <a:gd name="T0" fmla="*/ 0 w 562"/>
              <a:gd name="T1" fmla="*/ 2147483647 h 297"/>
              <a:gd name="T2" fmla="*/ 0 w 562"/>
              <a:gd name="T3" fmla="*/ 2147483647 h 297"/>
              <a:gd name="T4" fmla="*/ 0 w 562"/>
              <a:gd name="T5" fmla="*/ 2147483647 h 297"/>
              <a:gd name="T6" fmla="*/ 0 w 562"/>
              <a:gd name="T7" fmla="*/ 2147483647 h 297"/>
              <a:gd name="T8" fmla="*/ 0 w 562"/>
              <a:gd name="T9" fmla="*/ 2147483647 h 297"/>
              <a:gd name="T10" fmla="*/ 0 w 562"/>
              <a:gd name="T11" fmla="*/ 2147483647 h 297"/>
              <a:gd name="T12" fmla="*/ 0 w 562"/>
              <a:gd name="T13" fmla="*/ 0 h 297"/>
              <a:gd name="T14" fmla="*/ 0 w 562"/>
              <a:gd name="T15" fmla="*/ 2147483647 h 297"/>
              <a:gd name="T16" fmla="*/ 0 w 562"/>
              <a:gd name="T17" fmla="*/ 2147483647 h 297"/>
              <a:gd name="T18" fmla="*/ 0 w 562"/>
              <a:gd name="T19" fmla="*/ 2147483647 h 297"/>
              <a:gd name="T20" fmla="*/ 0 w 562"/>
              <a:gd name="T21" fmla="*/ 2147483647 h 297"/>
              <a:gd name="T22" fmla="*/ 0 w 562"/>
              <a:gd name="T23" fmla="*/ 2147483647 h 297"/>
              <a:gd name="T24" fmla="*/ 0 w 562"/>
              <a:gd name="T25" fmla="*/ 2147483647 h 297"/>
              <a:gd name="T26" fmla="*/ 0 w 562"/>
              <a:gd name="T27" fmla="*/ 2147483647 h 297"/>
              <a:gd name="T28" fmla="*/ 0 w 562"/>
              <a:gd name="T29" fmla="*/ 2147483647 h 297"/>
              <a:gd name="T30" fmla="*/ 0 w 562"/>
              <a:gd name="T31" fmla="*/ 2147483647 h 297"/>
              <a:gd name="T32" fmla="*/ 0 w 562"/>
              <a:gd name="T33" fmla="*/ 2147483647 h 297"/>
              <a:gd name="T34" fmla="*/ 0 w 562"/>
              <a:gd name="T35" fmla="*/ 2147483647 h 297"/>
              <a:gd name="T36" fmla="*/ 0 w 562"/>
              <a:gd name="T37" fmla="*/ 2147483647 h 297"/>
              <a:gd name="T38" fmla="*/ 0 w 562"/>
              <a:gd name="T39" fmla="*/ 2147483647 h 297"/>
              <a:gd name="T40" fmla="*/ 0 w 562"/>
              <a:gd name="T41" fmla="*/ 2147483647 h 297"/>
              <a:gd name="T42" fmla="*/ 0 w 562"/>
              <a:gd name="T43" fmla="*/ 2147483647 h 297"/>
              <a:gd name="T44" fmla="*/ 0 w 562"/>
              <a:gd name="T45" fmla="*/ 2147483647 h 297"/>
              <a:gd name="T46" fmla="*/ 0 w 562"/>
              <a:gd name="T47" fmla="*/ 2147483647 h 297"/>
              <a:gd name="T48" fmla="*/ 0 w 562"/>
              <a:gd name="T49" fmla="*/ 2147483647 h 297"/>
              <a:gd name="T50" fmla="*/ 0 w 562"/>
              <a:gd name="T51" fmla="*/ 2147483647 h 297"/>
              <a:gd name="T52" fmla="*/ 0 w 562"/>
              <a:gd name="T53" fmla="*/ 2147483647 h 297"/>
              <a:gd name="T54" fmla="*/ 0 w 562"/>
              <a:gd name="T55" fmla="*/ 2147483647 h 297"/>
              <a:gd name="T56" fmla="*/ 0 w 562"/>
              <a:gd name="T57" fmla="*/ 2147483647 h 2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62"/>
              <a:gd name="T88" fmla="*/ 0 h 297"/>
              <a:gd name="T89" fmla="*/ 562 w 562"/>
              <a:gd name="T90" fmla="*/ 297 h 29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62" h="297">
                <a:moveTo>
                  <a:pt x="0" y="78"/>
                </a:moveTo>
                <a:lnTo>
                  <a:pt x="8" y="51"/>
                </a:lnTo>
                <a:lnTo>
                  <a:pt x="37" y="57"/>
                </a:lnTo>
                <a:lnTo>
                  <a:pt x="74" y="41"/>
                </a:lnTo>
                <a:lnTo>
                  <a:pt x="88" y="30"/>
                </a:lnTo>
                <a:lnTo>
                  <a:pt x="59" y="13"/>
                </a:lnTo>
                <a:lnTo>
                  <a:pt x="117" y="0"/>
                </a:lnTo>
                <a:lnTo>
                  <a:pt x="240" y="34"/>
                </a:lnTo>
                <a:lnTo>
                  <a:pt x="240" y="48"/>
                </a:lnTo>
                <a:lnTo>
                  <a:pt x="269" y="56"/>
                </a:lnTo>
                <a:lnTo>
                  <a:pt x="295" y="64"/>
                </a:lnTo>
                <a:lnTo>
                  <a:pt x="317" y="57"/>
                </a:lnTo>
                <a:lnTo>
                  <a:pt x="366" y="67"/>
                </a:lnTo>
                <a:lnTo>
                  <a:pt x="432" y="135"/>
                </a:lnTo>
                <a:lnTo>
                  <a:pt x="437" y="140"/>
                </a:lnTo>
                <a:lnTo>
                  <a:pt x="463" y="166"/>
                </a:lnTo>
                <a:lnTo>
                  <a:pt x="547" y="173"/>
                </a:lnTo>
                <a:lnTo>
                  <a:pt x="562" y="185"/>
                </a:lnTo>
                <a:lnTo>
                  <a:pt x="541" y="221"/>
                </a:lnTo>
                <a:lnTo>
                  <a:pt x="463" y="237"/>
                </a:lnTo>
                <a:lnTo>
                  <a:pt x="379" y="250"/>
                </a:lnTo>
                <a:lnTo>
                  <a:pt x="311" y="297"/>
                </a:lnTo>
                <a:lnTo>
                  <a:pt x="311" y="279"/>
                </a:lnTo>
                <a:lnTo>
                  <a:pt x="262" y="268"/>
                </a:lnTo>
                <a:lnTo>
                  <a:pt x="212" y="283"/>
                </a:lnTo>
                <a:lnTo>
                  <a:pt x="165" y="229"/>
                </a:lnTo>
                <a:lnTo>
                  <a:pt x="125" y="208"/>
                </a:lnTo>
                <a:lnTo>
                  <a:pt x="101" y="152"/>
                </a:lnTo>
                <a:lnTo>
                  <a:pt x="0" y="7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" name="Freeform 156"/>
          <p:cNvSpPr>
            <a:spLocks/>
          </p:cNvSpPr>
          <p:nvPr/>
        </p:nvSpPr>
        <p:spPr bwMode="auto">
          <a:xfrm>
            <a:off x="4979988" y="1935163"/>
            <a:ext cx="3908425" cy="1477962"/>
          </a:xfrm>
          <a:custGeom>
            <a:avLst/>
            <a:gdLst>
              <a:gd name="T0" fmla="*/ 2147483647 w 4556"/>
              <a:gd name="T1" fmla="*/ 2147483647 h 931"/>
              <a:gd name="T2" fmla="*/ 2147483647 w 4556"/>
              <a:gd name="T3" fmla="*/ 2147483647 h 931"/>
              <a:gd name="T4" fmla="*/ 2147483647 w 4556"/>
              <a:gd name="T5" fmla="*/ 2147483647 h 931"/>
              <a:gd name="T6" fmla="*/ 2147483647 w 4556"/>
              <a:gd name="T7" fmla="*/ 2147483647 h 931"/>
              <a:gd name="T8" fmla="*/ 2147483647 w 4556"/>
              <a:gd name="T9" fmla="*/ 2147483647 h 931"/>
              <a:gd name="T10" fmla="*/ 2147483647 w 4556"/>
              <a:gd name="T11" fmla="*/ 2147483647 h 931"/>
              <a:gd name="T12" fmla="*/ 2147483647 w 4556"/>
              <a:gd name="T13" fmla="*/ 2147483647 h 931"/>
              <a:gd name="T14" fmla="*/ 2147483647 w 4556"/>
              <a:gd name="T15" fmla="*/ 2147483647 h 931"/>
              <a:gd name="T16" fmla="*/ 2147483647 w 4556"/>
              <a:gd name="T17" fmla="*/ 2147483647 h 931"/>
              <a:gd name="T18" fmla="*/ 2147483647 w 4556"/>
              <a:gd name="T19" fmla="*/ 2147483647 h 931"/>
              <a:gd name="T20" fmla="*/ 2147483647 w 4556"/>
              <a:gd name="T21" fmla="*/ 2147483647 h 931"/>
              <a:gd name="T22" fmla="*/ 2147483647 w 4556"/>
              <a:gd name="T23" fmla="*/ 2147483647 h 931"/>
              <a:gd name="T24" fmla="*/ 2147483647 w 4556"/>
              <a:gd name="T25" fmla="*/ 2147483647 h 931"/>
              <a:gd name="T26" fmla="*/ 2147483647 w 4556"/>
              <a:gd name="T27" fmla="*/ 2147483647 h 931"/>
              <a:gd name="T28" fmla="*/ 2147483647 w 4556"/>
              <a:gd name="T29" fmla="*/ 2147483647 h 931"/>
              <a:gd name="T30" fmla="*/ 2147483647 w 4556"/>
              <a:gd name="T31" fmla="*/ 2147483647 h 931"/>
              <a:gd name="T32" fmla="*/ 2147483647 w 4556"/>
              <a:gd name="T33" fmla="*/ 2147483647 h 931"/>
              <a:gd name="T34" fmla="*/ 2147483647 w 4556"/>
              <a:gd name="T35" fmla="*/ 2147483647 h 931"/>
              <a:gd name="T36" fmla="*/ 2147483647 w 4556"/>
              <a:gd name="T37" fmla="*/ 2147483647 h 931"/>
              <a:gd name="T38" fmla="*/ 2147483647 w 4556"/>
              <a:gd name="T39" fmla="*/ 2147483647 h 931"/>
              <a:gd name="T40" fmla="*/ 2147483647 w 4556"/>
              <a:gd name="T41" fmla="*/ 2147483647 h 931"/>
              <a:gd name="T42" fmla="*/ 2147483647 w 4556"/>
              <a:gd name="T43" fmla="*/ 2147483647 h 931"/>
              <a:gd name="T44" fmla="*/ 2147483647 w 4556"/>
              <a:gd name="T45" fmla="*/ 2147483647 h 931"/>
              <a:gd name="T46" fmla="*/ 2147483647 w 4556"/>
              <a:gd name="T47" fmla="*/ 2147483647 h 931"/>
              <a:gd name="T48" fmla="*/ 2147483647 w 4556"/>
              <a:gd name="T49" fmla="*/ 2147483647 h 931"/>
              <a:gd name="T50" fmla="*/ 2147483647 w 4556"/>
              <a:gd name="T51" fmla="*/ 2147483647 h 931"/>
              <a:gd name="T52" fmla="*/ 2147483647 w 4556"/>
              <a:gd name="T53" fmla="*/ 2147483647 h 931"/>
              <a:gd name="T54" fmla="*/ 2147483647 w 4556"/>
              <a:gd name="T55" fmla="*/ 2147483647 h 931"/>
              <a:gd name="T56" fmla="*/ 2147483647 w 4556"/>
              <a:gd name="T57" fmla="*/ 2147483647 h 931"/>
              <a:gd name="T58" fmla="*/ 2147483647 w 4556"/>
              <a:gd name="T59" fmla="*/ 2147483647 h 931"/>
              <a:gd name="T60" fmla="*/ 2147483647 w 4556"/>
              <a:gd name="T61" fmla="*/ 2147483647 h 931"/>
              <a:gd name="T62" fmla="*/ 2147483647 w 4556"/>
              <a:gd name="T63" fmla="*/ 2147483647 h 931"/>
              <a:gd name="T64" fmla="*/ 2147483647 w 4556"/>
              <a:gd name="T65" fmla="*/ 2147483647 h 931"/>
              <a:gd name="T66" fmla="*/ 2147483647 w 4556"/>
              <a:gd name="T67" fmla="*/ 2147483647 h 931"/>
              <a:gd name="T68" fmla="*/ 2147483647 w 4556"/>
              <a:gd name="T69" fmla="*/ 2147483647 h 931"/>
              <a:gd name="T70" fmla="*/ 2147483647 w 4556"/>
              <a:gd name="T71" fmla="*/ 2147483647 h 931"/>
              <a:gd name="T72" fmla="*/ 2147483647 w 4556"/>
              <a:gd name="T73" fmla="*/ 2147483647 h 931"/>
              <a:gd name="T74" fmla="*/ 2147483647 w 4556"/>
              <a:gd name="T75" fmla="*/ 2147483647 h 931"/>
              <a:gd name="T76" fmla="*/ 2147483647 w 4556"/>
              <a:gd name="T77" fmla="*/ 2147483647 h 931"/>
              <a:gd name="T78" fmla="*/ 2147483647 w 4556"/>
              <a:gd name="T79" fmla="*/ 2147483647 h 931"/>
              <a:gd name="T80" fmla="*/ 2147483647 w 4556"/>
              <a:gd name="T81" fmla="*/ 2147483647 h 931"/>
              <a:gd name="T82" fmla="*/ 2147483647 w 4556"/>
              <a:gd name="T83" fmla="*/ 2147483647 h 931"/>
              <a:gd name="T84" fmla="*/ 2147483647 w 4556"/>
              <a:gd name="T85" fmla="*/ 2147483647 h 931"/>
              <a:gd name="T86" fmla="*/ 2147483647 w 4556"/>
              <a:gd name="T87" fmla="*/ 2147483647 h 931"/>
              <a:gd name="T88" fmla="*/ 2147483647 w 4556"/>
              <a:gd name="T89" fmla="*/ 2147483647 h 931"/>
              <a:gd name="T90" fmla="*/ 2147483647 w 4556"/>
              <a:gd name="T91" fmla="*/ 2147483647 h 931"/>
              <a:gd name="T92" fmla="*/ 2147483647 w 4556"/>
              <a:gd name="T93" fmla="*/ 2147483647 h 931"/>
              <a:gd name="T94" fmla="*/ 2147483647 w 4556"/>
              <a:gd name="T95" fmla="*/ 2147483647 h 931"/>
              <a:gd name="T96" fmla="*/ 2147483647 w 4556"/>
              <a:gd name="T97" fmla="*/ 2147483647 h 931"/>
              <a:gd name="T98" fmla="*/ 2147483647 w 4556"/>
              <a:gd name="T99" fmla="*/ 2147483647 h 931"/>
              <a:gd name="T100" fmla="*/ 2147483647 w 4556"/>
              <a:gd name="T101" fmla="*/ 2147483647 h 931"/>
              <a:gd name="T102" fmla="*/ 2147483647 w 4556"/>
              <a:gd name="T103" fmla="*/ 2147483647 h 931"/>
              <a:gd name="T104" fmla="*/ 2147483647 w 4556"/>
              <a:gd name="T105" fmla="*/ 2147483647 h 931"/>
              <a:gd name="T106" fmla="*/ 2147483647 w 4556"/>
              <a:gd name="T107" fmla="*/ 2147483647 h 931"/>
              <a:gd name="T108" fmla="*/ 2147483647 w 4556"/>
              <a:gd name="T109" fmla="*/ 2147483647 h 931"/>
              <a:gd name="T110" fmla="*/ 2147483647 w 4556"/>
              <a:gd name="T111" fmla="*/ 2147483647 h 931"/>
              <a:gd name="T112" fmla="*/ 2147483647 w 4556"/>
              <a:gd name="T113" fmla="*/ 2147483647 h 931"/>
              <a:gd name="T114" fmla="*/ 2147483647 w 4556"/>
              <a:gd name="T115" fmla="*/ 2147483647 h 93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556"/>
              <a:gd name="T175" fmla="*/ 0 h 931"/>
              <a:gd name="T176" fmla="*/ 4556 w 4556"/>
              <a:gd name="T177" fmla="*/ 931 h 93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556" h="931">
                <a:moveTo>
                  <a:pt x="0" y="661"/>
                </a:moveTo>
                <a:lnTo>
                  <a:pt x="39" y="639"/>
                </a:lnTo>
                <a:lnTo>
                  <a:pt x="26" y="648"/>
                </a:lnTo>
                <a:lnTo>
                  <a:pt x="42" y="652"/>
                </a:lnTo>
                <a:lnTo>
                  <a:pt x="39" y="607"/>
                </a:lnTo>
                <a:lnTo>
                  <a:pt x="53" y="588"/>
                </a:lnTo>
                <a:lnTo>
                  <a:pt x="75" y="584"/>
                </a:lnTo>
                <a:lnTo>
                  <a:pt x="119" y="603"/>
                </a:lnTo>
                <a:lnTo>
                  <a:pt x="130" y="567"/>
                </a:lnTo>
                <a:lnTo>
                  <a:pt x="110" y="568"/>
                </a:lnTo>
                <a:lnTo>
                  <a:pt x="103" y="547"/>
                </a:lnTo>
                <a:lnTo>
                  <a:pt x="284" y="527"/>
                </a:lnTo>
                <a:lnTo>
                  <a:pt x="240" y="520"/>
                </a:lnTo>
                <a:lnTo>
                  <a:pt x="242" y="510"/>
                </a:lnTo>
                <a:lnTo>
                  <a:pt x="214" y="513"/>
                </a:lnTo>
                <a:lnTo>
                  <a:pt x="317" y="459"/>
                </a:lnTo>
                <a:lnTo>
                  <a:pt x="271" y="400"/>
                </a:lnTo>
                <a:lnTo>
                  <a:pt x="282" y="372"/>
                </a:lnTo>
                <a:lnTo>
                  <a:pt x="253" y="342"/>
                </a:lnTo>
                <a:lnTo>
                  <a:pt x="276" y="325"/>
                </a:lnTo>
                <a:lnTo>
                  <a:pt x="240" y="301"/>
                </a:lnTo>
                <a:lnTo>
                  <a:pt x="251" y="282"/>
                </a:lnTo>
                <a:lnTo>
                  <a:pt x="300" y="259"/>
                </a:lnTo>
                <a:lnTo>
                  <a:pt x="328" y="256"/>
                </a:lnTo>
                <a:lnTo>
                  <a:pt x="360" y="261"/>
                </a:lnTo>
                <a:lnTo>
                  <a:pt x="331" y="266"/>
                </a:lnTo>
                <a:lnTo>
                  <a:pt x="355" y="275"/>
                </a:lnTo>
                <a:lnTo>
                  <a:pt x="434" y="277"/>
                </a:lnTo>
                <a:lnTo>
                  <a:pt x="572" y="325"/>
                </a:lnTo>
                <a:lnTo>
                  <a:pt x="576" y="347"/>
                </a:lnTo>
                <a:lnTo>
                  <a:pt x="516" y="367"/>
                </a:lnTo>
                <a:lnTo>
                  <a:pt x="328" y="339"/>
                </a:lnTo>
                <a:lnTo>
                  <a:pt x="404" y="372"/>
                </a:lnTo>
                <a:lnTo>
                  <a:pt x="402" y="411"/>
                </a:lnTo>
                <a:lnTo>
                  <a:pt x="479" y="429"/>
                </a:lnTo>
                <a:lnTo>
                  <a:pt x="498" y="426"/>
                </a:lnTo>
                <a:lnTo>
                  <a:pt x="490" y="411"/>
                </a:lnTo>
                <a:lnTo>
                  <a:pt x="454" y="404"/>
                </a:lnTo>
                <a:lnTo>
                  <a:pt x="463" y="392"/>
                </a:lnTo>
                <a:lnTo>
                  <a:pt x="496" y="406"/>
                </a:lnTo>
                <a:lnTo>
                  <a:pt x="571" y="411"/>
                </a:lnTo>
                <a:lnTo>
                  <a:pt x="538" y="381"/>
                </a:lnTo>
                <a:lnTo>
                  <a:pt x="607" y="354"/>
                </a:lnTo>
                <a:lnTo>
                  <a:pt x="655" y="372"/>
                </a:lnTo>
                <a:lnTo>
                  <a:pt x="655" y="303"/>
                </a:lnTo>
                <a:lnTo>
                  <a:pt x="633" y="292"/>
                </a:lnTo>
                <a:lnTo>
                  <a:pt x="715" y="307"/>
                </a:lnTo>
                <a:lnTo>
                  <a:pt x="722" y="317"/>
                </a:lnTo>
                <a:lnTo>
                  <a:pt x="677" y="328"/>
                </a:lnTo>
                <a:lnTo>
                  <a:pt x="722" y="350"/>
                </a:lnTo>
                <a:lnTo>
                  <a:pt x="759" y="325"/>
                </a:lnTo>
                <a:lnTo>
                  <a:pt x="912" y="284"/>
                </a:lnTo>
                <a:lnTo>
                  <a:pt x="936" y="282"/>
                </a:lnTo>
                <a:lnTo>
                  <a:pt x="912" y="289"/>
                </a:lnTo>
                <a:lnTo>
                  <a:pt x="938" y="308"/>
                </a:lnTo>
                <a:lnTo>
                  <a:pt x="1049" y="282"/>
                </a:lnTo>
                <a:lnTo>
                  <a:pt x="1073" y="301"/>
                </a:lnTo>
                <a:lnTo>
                  <a:pt x="1101" y="287"/>
                </a:lnTo>
                <a:lnTo>
                  <a:pt x="1088" y="265"/>
                </a:lnTo>
                <a:lnTo>
                  <a:pt x="1102" y="258"/>
                </a:lnTo>
                <a:lnTo>
                  <a:pt x="1188" y="268"/>
                </a:lnTo>
                <a:lnTo>
                  <a:pt x="1300" y="307"/>
                </a:lnTo>
                <a:lnTo>
                  <a:pt x="1322" y="289"/>
                </a:lnTo>
                <a:lnTo>
                  <a:pt x="1296" y="268"/>
                </a:lnTo>
                <a:lnTo>
                  <a:pt x="1263" y="263"/>
                </a:lnTo>
                <a:lnTo>
                  <a:pt x="1276" y="232"/>
                </a:lnTo>
                <a:lnTo>
                  <a:pt x="1252" y="229"/>
                </a:lnTo>
                <a:lnTo>
                  <a:pt x="1261" y="214"/>
                </a:lnTo>
                <a:lnTo>
                  <a:pt x="1302" y="199"/>
                </a:lnTo>
                <a:lnTo>
                  <a:pt x="1327" y="163"/>
                </a:lnTo>
                <a:lnTo>
                  <a:pt x="1386" y="163"/>
                </a:lnTo>
                <a:lnTo>
                  <a:pt x="1415" y="168"/>
                </a:lnTo>
                <a:lnTo>
                  <a:pt x="1393" y="207"/>
                </a:lnTo>
                <a:lnTo>
                  <a:pt x="1417" y="227"/>
                </a:lnTo>
                <a:lnTo>
                  <a:pt x="1409" y="282"/>
                </a:lnTo>
                <a:lnTo>
                  <a:pt x="1437" y="300"/>
                </a:lnTo>
                <a:lnTo>
                  <a:pt x="1428" y="320"/>
                </a:lnTo>
                <a:lnTo>
                  <a:pt x="1382" y="335"/>
                </a:lnTo>
                <a:lnTo>
                  <a:pt x="1398" y="342"/>
                </a:lnTo>
                <a:lnTo>
                  <a:pt x="1340" y="350"/>
                </a:lnTo>
                <a:lnTo>
                  <a:pt x="1400" y="363"/>
                </a:lnTo>
                <a:lnTo>
                  <a:pt x="1470" y="320"/>
                </a:lnTo>
                <a:lnTo>
                  <a:pt x="1462" y="292"/>
                </a:lnTo>
                <a:lnTo>
                  <a:pt x="1486" y="289"/>
                </a:lnTo>
                <a:lnTo>
                  <a:pt x="1523" y="284"/>
                </a:lnTo>
                <a:lnTo>
                  <a:pt x="1539" y="299"/>
                </a:lnTo>
                <a:lnTo>
                  <a:pt x="1537" y="319"/>
                </a:lnTo>
                <a:lnTo>
                  <a:pt x="1583" y="326"/>
                </a:lnTo>
                <a:lnTo>
                  <a:pt x="1548" y="319"/>
                </a:lnTo>
                <a:lnTo>
                  <a:pt x="1563" y="306"/>
                </a:lnTo>
                <a:lnTo>
                  <a:pt x="1550" y="289"/>
                </a:lnTo>
                <a:lnTo>
                  <a:pt x="1446" y="277"/>
                </a:lnTo>
                <a:lnTo>
                  <a:pt x="1462" y="233"/>
                </a:lnTo>
                <a:lnTo>
                  <a:pt x="1426" y="207"/>
                </a:lnTo>
                <a:lnTo>
                  <a:pt x="1479" y="183"/>
                </a:lnTo>
                <a:lnTo>
                  <a:pt x="1472" y="164"/>
                </a:lnTo>
                <a:lnTo>
                  <a:pt x="1495" y="175"/>
                </a:lnTo>
                <a:lnTo>
                  <a:pt x="1483" y="209"/>
                </a:lnTo>
                <a:lnTo>
                  <a:pt x="1499" y="214"/>
                </a:lnTo>
                <a:lnTo>
                  <a:pt x="1570" y="225"/>
                </a:lnTo>
                <a:lnTo>
                  <a:pt x="1506" y="195"/>
                </a:lnTo>
                <a:lnTo>
                  <a:pt x="1554" y="198"/>
                </a:lnTo>
                <a:lnTo>
                  <a:pt x="1543" y="186"/>
                </a:lnTo>
                <a:lnTo>
                  <a:pt x="1570" y="180"/>
                </a:lnTo>
                <a:lnTo>
                  <a:pt x="1698" y="202"/>
                </a:lnTo>
                <a:lnTo>
                  <a:pt x="1674" y="218"/>
                </a:lnTo>
                <a:lnTo>
                  <a:pt x="1671" y="240"/>
                </a:lnTo>
                <a:lnTo>
                  <a:pt x="1696" y="253"/>
                </a:lnTo>
                <a:lnTo>
                  <a:pt x="1711" y="202"/>
                </a:lnTo>
                <a:lnTo>
                  <a:pt x="1640" y="178"/>
                </a:lnTo>
                <a:lnTo>
                  <a:pt x="1625" y="143"/>
                </a:lnTo>
                <a:lnTo>
                  <a:pt x="1790" y="131"/>
                </a:lnTo>
                <a:lnTo>
                  <a:pt x="1769" y="99"/>
                </a:lnTo>
                <a:lnTo>
                  <a:pt x="1790" y="106"/>
                </a:lnTo>
                <a:lnTo>
                  <a:pt x="1817" y="94"/>
                </a:lnTo>
                <a:lnTo>
                  <a:pt x="1797" y="91"/>
                </a:lnTo>
                <a:lnTo>
                  <a:pt x="1969" y="64"/>
                </a:lnTo>
                <a:lnTo>
                  <a:pt x="1954" y="58"/>
                </a:lnTo>
                <a:lnTo>
                  <a:pt x="2033" y="55"/>
                </a:lnTo>
                <a:lnTo>
                  <a:pt x="2033" y="63"/>
                </a:lnTo>
                <a:lnTo>
                  <a:pt x="2053" y="63"/>
                </a:lnTo>
                <a:lnTo>
                  <a:pt x="2109" y="52"/>
                </a:lnTo>
                <a:lnTo>
                  <a:pt x="2137" y="59"/>
                </a:lnTo>
                <a:lnTo>
                  <a:pt x="2111" y="44"/>
                </a:lnTo>
                <a:lnTo>
                  <a:pt x="2177" y="42"/>
                </a:lnTo>
                <a:lnTo>
                  <a:pt x="2179" y="24"/>
                </a:lnTo>
                <a:lnTo>
                  <a:pt x="2256" y="0"/>
                </a:lnTo>
                <a:lnTo>
                  <a:pt x="2309" y="14"/>
                </a:lnTo>
                <a:lnTo>
                  <a:pt x="2263" y="28"/>
                </a:lnTo>
                <a:lnTo>
                  <a:pt x="2341" y="26"/>
                </a:lnTo>
                <a:lnTo>
                  <a:pt x="2310" y="44"/>
                </a:lnTo>
                <a:lnTo>
                  <a:pt x="2442" y="35"/>
                </a:lnTo>
                <a:lnTo>
                  <a:pt x="2513" y="63"/>
                </a:lnTo>
                <a:lnTo>
                  <a:pt x="2502" y="73"/>
                </a:lnTo>
                <a:lnTo>
                  <a:pt x="2479" y="67"/>
                </a:lnTo>
                <a:lnTo>
                  <a:pt x="2511" y="77"/>
                </a:lnTo>
                <a:lnTo>
                  <a:pt x="2495" y="93"/>
                </a:lnTo>
                <a:lnTo>
                  <a:pt x="2256" y="173"/>
                </a:lnTo>
                <a:lnTo>
                  <a:pt x="2332" y="164"/>
                </a:lnTo>
                <a:lnTo>
                  <a:pt x="2316" y="154"/>
                </a:lnTo>
                <a:lnTo>
                  <a:pt x="2437" y="138"/>
                </a:lnTo>
                <a:lnTo>
                  <a:pt x="2404" y="141"/>
                </a:lnTo>
                <a:lnTo>
                  <a:pt x="2413" y="127"/>
                </a:lnTo>
                <a:lnTo>
                  <a:pt x="2479" y="138"/>
                </a:lnTo>
                <a:lnTo>
                  <a:pt x="2490" y="127"/>
                </a:lnTo>
                <a:lnTo>
                  <a:pt x="2504" y="154"/>
                </a:lnTo>
                <a:lnTo>
                  <a:pt x="2537" y="155"/>
                </a:lnTo>
                <a:lnTo>
                  <a:pt x="2506" y="144"/>
                </a:lnTo>
                <a:lnTo>
                  <a:pt x="2570" y="136"/>
                </a:lnTo>
                <a:lnTo>
                  <a:pt x="2647" y="143"/>
                </a:lnTo>
                <a:lnTo>
                  <a:pt x="2639" y="154"/>
                </a:lnTo>
                <a:lnTo>
                  <a:pt x="2707" y="163"/>
                </a:lnTo>
                <a:lnTo>
                  <a:pt x="2765" y="159"/>
                </a:lnTo>
                <a:lnTo>
                  <a:pt x="2767" y="135"/>
                </a:lnTo>
                <a:lnTo>
                  <a:pt x="2786" y="131"/>
                </a:lnTo>
                <a:lnTo>
                  <a:pt x="2934" y="159"/>
                </a:lnTo>
                <a:lnTo>
                  <a:pt x="2914" y="202"/>
                </a:lnTo>
                <a:lnTo>
                  <a:pt x="2983" y="232"/>
                </a:lnTo>
                <a:lnTo>
                  <a:pt x="3019" y="192"/>
                </a:lnTo>
                <a:lnTo>
                  <a:pt x="3043" y="209"/>
                </a:lnTo>
                <a:lnTo>
                  <a:pt x="3093" y="202"/>
                </a:lnTo>
                <a:lnTo>
                  <a:pt x="3158" y="218"/>
                </a:lnTo>
                <a:lnTo>
                  <a:pt x="3213" y="208"/>
                </a:lnTo>
                <a:lnTo>
                  <a:pt x="3206" y="192"/>
                </a:lnTo>
                <a:lnTo>
                  <a:pt x="3244" y="164"/>
                </a:lnTo>
                <a:lnTo>
                  <a:pt x="3465" y="184"/>
                </a:lnTo>
                <a:lnTo>
                  <a:pt x="3480" y="197"/>
                </a:lnTo>
                <a:lnTo>
                  <a:pt x="3453" y="201"/>
                </a:lnTo>
                <a:lnTo>
                  <a:pt x="3522" y="208"/>
                </a:lnTo>
                <a:lnTo>
                  <a:pt x="3549" y="229"/>
                </a:lnTo>
                <a:lnTo>
                  <a:pt x="3718" y="225"/>
                </a:lnTo>
                <a:lnTo>
                  <a:pt x="3749" y="240"/>
                </a:lnTo>
                <a:lnTo>
                  <a:pt x="3738" y="259"/>
                </a:lnTo>
                <a:lnTo>
                  <a:pt x="3787" y="272"/>
                </a:lnTo>
                <a:lnTo>
                  <a:pt x="3811" y="262"/>
                </a:lnTo>
                <a:lnTo>
                  <a:pt x="3930" y="269"/>
                </a:lnTo>
                <a:lnTo>
                  <a:pt x="3953" y="259"/>
                </a:lnTo>
                <a:lnTo>
                  <a:pt x="3966" y="276"/>
                </a:lnTo>
                <a:lnTo>
                  <a:pt x="4017" y="290"/>
                </a:lnTo>
                <a:lnTo>
                  <a:pt x="4041" y="280"/>
                </a:lnTo>
                <a:lnTo>
                  <a:pt x="4016" y="265"/>
                </a:lnTo>
                <a:lnTo>
                  <a:pt x="4030" y="253"/>
                </a:lnTo>
                <a:lnTo>
                  <a:pt x="4238" y="271"/>
                </a:lnTo>
                <a:lnTo>
                  <a:pt x="4376" y="320"/>
                </a:lnTo>
                <a:lnTo>
                  <a:pt x="4405" y="320"/>
                </a:lnTo>
                <a:lnTo>
                  <a:pt x="4439" y="361"/>
                </a:lnTo>
                <a:lnTo>
                  <a:pt x="4427" y="339"/>
                </a:lnTo>
                <a:lnTo>
                  <a:pt x="4447" y="336"/>
                </a:lnTo>
                <a:lnTo>
                  <a:pt x="4461" y="344"/>
                </a:lnTo>
                <a:lnTo>
                  <a:pt x="4500" y="342"/>
                </a:lnTo>
                <a:lnTo>
                  <a:pt x="4556" y="365"/>
                </a:lnTo>
                <a:lnTo>
                  <a:pt x="4476" y="391"/>
                </a:lnTo>
                <a:lnTo>
                  <a:pt x="4492" y="398"/>
                </a:lnTo>
                <a:lnTo>
                  <a:pt x="4465" y="401"/>
                </a:lnTo>
                <a:lnTo>
                  <a:pt x="4487" y="411"/>
                </a:lnTo>
                <a:lnTo>
                  <a:pt x="4439" y="412"/>
                </a:lnTo>
                <a:lnTo>
                  <a:pt x="4425" y="398"/>
                </a:lnTo>
                <a:lnTo>
                  <a:pt x="4405" y="403"/>
                </a:lnTo>
                <a:lnTo>
                  <a:pt x="4374" y="381"/>
                </a:lnTo>
                <a:lnTo>
                  <a:pt x="4321" y="381"/>
                </a:lnTo>
                <a:lnTo>
                  <a:pt x="4308" y="367"/>
                </a:lnTo>
                <a:lnTo>
                  <a:pt x="4321" y="361"/>
                </a:lnTo>
                <a:lnTo>
                  <a:pt x="4299" y="361"/>
                </a:lnTo>
                <a:lnTo>
                  <a:pt x="4280" y="365"/>
                </a:lnTo>
                <a:lnTo>
                  <a:pt x="4301" y="382"/>
                </a:lnTo>
                <a:lnTo>
                  <a:pt x="4288" y="392"/>
                </a:lnTo>
                <a:lnTo>
                  <a:pt x="4242" y="407"/>
                </a:lnTo>
                <a:lnTo>
                  <a:pt x="4211" y="403"/>
                </a:lnTo>
                <a:lnTo>
                  <a:pt x="4264" y="449"/>
                </a:lnTo>
                <a:lnTo>
                  <a:pt x="4255" y="468"/>
                </a:lnTo>
                <a:lnTo>
                  <a:pt x="4202" y="454"/>
                </a:lnTo>
                <a:lnTo>
                  <a:pt x="4206" y="461"/>
                </a:lnTo>
                <a:lnTo>
                  <a:pt x="4107" y="484"/>
                </a:lnTo>
                <a:lnTo>
                  <a:pt x="4021" y="530"/>
                </a:lnTo>
                <a:lnTo>
                  <a:pt x="3963" y="512"/>
                </a:lnTo>
                <a:lnTo>
                  <a:pt x="3908" y="532"/>
                </a:lnTo>
                <a:lnTo>
                  <a:pt x="3908" y="514"/>
                </a:lnTo>
                <a:lnTo>
                  <a:pt x="3878" y="533"/>
                </a:lnTo>
                <a:lnTo>
                  <a:pt x="3842" y="531"/>
                </a:lnTo>
                <a:lnTo>
                  <a:pt x="3802" y="575"/>
                </a:lnTo>
                <a:lnTo>
                  <a:pt x="3833" y="584"/>
                </a:lnTo>
                <a:lnTo>
                  <a:pt x="3820" y="599"/>
                </a:lnTo>
                <a:lnTo>
                  <a:pt x="3835" y="623"/>
                </a:lnTo>
                <a:lnTo>
                  <a:pt x="3807" y="618"/>
                </a:lnTo>
                <a:lnTo>
                  <a:pt x="3791" y="638"/>
                </a:lnTo>
                <a:lnTo>
                  <a:pt x="3802" y="656"/>
                </a:lnTo>
                <a:lnTo>
                  <a:pt x="3743" y="672"/>
                </a:lnTo>
                <a:lnTo>
                  <a:pt x="3749" y="692"/>
                </a:lnTo>
                <a:lnTo>
                  <a:pt x="3710" y="698"/>
                </a:lnTo>
                <a:lnTo>
                  <a:pt x="3698" y="720"/>
                </a:lnTo>
                <a:lnTo>
                  <a:pt x="3663" y="744"/>
                </a:lnTo>
                <a:lnTo>
                  <a:pt x="3634" y="656"/>
                </a:lnTo>
                <a:lnTo>
                  <a:pt x="3637" y="610"/>
                </a:lnTo>
                <a:lnTo>
                  <a:pt x="3663" y="582"/>
                </a:lnTo>
                <a:lnTo>
                  <a:pt x="3705" y="576"/>
                </a:lnTo>
                <a:lnTo>
                  <a:pt x="3798" y="517"/>
                </a:lnTo>
                <a:lnTo>
                  <a:pt x="3844" y="505"/>
                </a:lnTo>
                <a:lnTo>
                  <a:pt x="3858" y="470"/>
                </a:lnTo>
                <a:lnTo>
                  <a:pt x="3878" y="462"/>
                </a:lnTo>
                <a:lnTo>
                  <a:pt x="3842" y="461"/>
                </a:lnTo>
                <a:lnTo>
                  <a:pt x="3833" y="489"/>
                </a:lnTo>
                <a:lnTo>
                  <a:pt x="3751" y="513"/>
                </a:lnTo>
                <a:lnTo>
                  <a:pt x="3760" y="477"/>
                </a:lnTo>
                <a:lnTo>
                  <a:pt x="3674" y="485"/>
                </a:lnTo>
                <a:lnTo>
                  <a:pt x="3592" y="532"/>
                </a:lnTo>
                <a:lnTo>
                  <a:pt x="3608" y="550"/>
                </a:lnTo>
                <a:lnTo>
                  <a:pt x="3520" y="556"/>
                </a:lnTo>
                <a:lnTo>
                  <a:pt x="3509" y="550"/>
                </a:lnTo>
                <a:lnTo>
                  <a:pt x="3539" y="548"/>
                </a:lnTo>
                <a:lnTo>
                  <a:pt x="3467" y="535"/>
                </a:lnTo>
                <a:lnTo>
                  <a:pt x="3447" y="548"/>
                </a:lnTo>
                <a:lnTo>
                  <a:pt x="3283" y="548"/>
                </a:lnTo>
                <a:lnTo>
                  <a:pt x="3087" y="655"/>
                </a:lnTo>
                <a:lnTo>
                  <a:pt x="3127" y="659"/>
                </a:lnTo>
                <a:lnTo>
                  <a:pt x="3127" y="677"/>
                </a:lnTo>
                <a:lnTo>
                  <a:pt x="3149" y="667"/>
                </a:lnTo>
                <a:lnTo>
                  <a:pt x="3144" y="682"/>
                </a:lnTo>
                <a:lnTo>
                  <a:pt x="3173" y="674"/>
                </a:lnTo>
                <a:lnTo>
                  <a:pt x="3169" y="684"/>
                </a:lnTo>
                <a:lnTo>
                  <a:pt x="3178" y="667"/>
                </a:lnTo>
                <a:lnTo>
                  <a:pt x="3206" y="668"/>
                </a:lnTo>
                <a:lnTo>
                  <a:pt x="3250" y="689"/>
                </a:lnTo>
                <a:lnTo>
                  <a:pt x="3211" y="691"/>
                </a:lnTo>
                <a:lnTo>
                  <a:pt x="3244" y="698"/>
                </a:lnTo>
                <a:lnTo>
                  <a:pt x="3252" y="713"/>
                </a:lnTo>
                <a:lnTo>
                  <a:pt x="3226" y="747"/>
                </a:lnTo>
                <a:lnTo>
                  <a:pt x="3221" y="798"/>
                </a:lnTo>
                <a:lnTo>
                  <a:pt x="3083" y="904"/>
                </a:lnTo>
                <a:lnTo>
                  <a:pt x="3034" y="917"/>
                </a:lnTo>
                <a:lnTo>
                  <a:pt x="2998" y="904"/>
                </a:lnTo>
                <a:lnTo>
                  <a:pt x="2967" y="924"/>
                </a:lnTo>
                <a:lnTo>
                  <a:pt x="2963" y="919"/>
                </a:lnTo>
                <a:lnTo>
                  <a:pt x="2981" y="904"/>
                </a:lnTo>
                <a:lnTo>
                  <a:pt x="2974" y="876"/>
                </a:lnTo>
                <a:lnTo>
                  <a:pt x="3030" y="867"/>
                </a:lnTo>
                <a:lnTo>
                  <a:pt x="3076" y="796"/>
                </a:lnTo>
                <a:lnTo>
                  <a:pt x="2977" y="812"/>
                </a:lnTo>
                <a:lnTo>
                  <a:pt x="2963" y="786"/>
                </a:lnTo>
                <a:lnTo>
                  <a:pt x="2881" y="770"/>
                </a:lnTo>
                <a:lnTo>
                  <a:pt x="2831" y="697"/>
                </a:lnTo>
                <a:lnTo>
                  <a:pt x="2776" y="684"/>
                </a:lnTo>
                <a:lnTo>
                  <a:pt x="2681" y="704"/>
                </a:lnTo>
                <a:lnTo>
                  <a:pt x="2700" y="719"/>
                </a:lnTo>
                <a:lnTo>
                  <a:pt x="2659" y="762"/>
                </a:lnTo>
                <a:lnTo>
                  <a:pt x="2621" y="773"/>
                </a:lnTo>
                <a:lnTo>
                  <a:pt x="2581" y="763"/>
                </a:lnTo>
                <a:lnTo>
                  <a:pt x="2533" y="759"/>
                </a:lnTo>
                <a:lnTo>
                  <a:pt x="2405" y="779"/>
                </a:lnTo>
                <a:lnTo>
                  <a:pt x="2296" y="749"/>
                </a:lnTo>
                <a:lnTo>
                  <a:pt x="2225" y="754"/>
                </a:lnTo>
                <a:lnTo>
                  <a:pt x="2197" y="730"/>
                </a:lnTo>
                <a:lnTo>
                  <a:pt x="2126" y="713"/>
                </a:lnTo>
                <a:lnTo>
                  <a:pt x="2089" y="731"/>
                </a:lnTo>
                <a:lnTo>
                  <a:pt x="2087" y="762"/>
                </a:lnTo>
                <a:lnTo>
                  <a:pt x="1927" y="748"/>
                </a:lnTo>
                <a:lnTo>
                  <a:pt x="1843" y="779"/>
                </a:lnTo>
                <a:lnTo>
                  <a:pt x="1797" y="790"/>
                </a:lnTo>
                <a:lnTo>
                  <a:pt x="1740" y="767"/>
                </a:lnTo>
                <a:lnTo>
                  <a:pt x="1704" y="780"/>
                </a:lnTo>
                <a:lnTo>
                  <a:pt x="1636" y="763"/>
                </a:lnTo>
                <a:lnTo>
                  <a:pt x="1610" y="762"/>
                </a:lnTo>
                <a:lnTo>
                  <a:pt x="1590" y="737"/>
                </a:lnTo>
                <a:lnTo>
                  <a:pt x="1554" y="737"/>
                </a:lnTo>
                <a:lnTo>
                  <a:pt x="1539" y="741"/>
                </a:lnTo>
                <a:lnTo>
                  <a:pt x="1510" y="723"/>
                </a:lnTo>
                <a:lnTo>
                  <a:pt x="1490" y="727"/>
                </a:lnTo>
                <a:lnTo>
                  <a:pt x="1473" y="734"/>
                </a:lnTo>
                <a:lnTo>
                  <a:pt x="1398" y="694"/>
                </a:lnTo>
                <a:lnTo>
                  <a:pt x="1375" y="690"/>
                </a:lnTo>
                <a:lnTo>
                  <a:pt x="1324" y="660"/>
                </a:lnTo>
                <a:lnTo>
                  <a:pt x="1278" y="677"/>
                </a:lnTo>
                <a:lnTo>
                  <a:pt x="1269" y="666"/>
                </a:lnTo>
                <a:lnTo>
                  <a:pt x="1199" y="665"/>
                </a:lnTo>
                <a:lnTo>
                  <a:pt x="1172" y="641"/>
                </a:lnTo>
                <a:lnTo>
                  <a:pt x="1133" y="644"/>
                </a:lnTo>
                <a:lnTo>
                  <a:pt x="1121" y="653"/>
                </a:lnTo>
                <a:lnTo>
                  <a:pt x="1073" y="659"/>
                </a:lnTo>
                <a:lnTo>
                  <a:pt x="1060" y="653"/>
                </a:lnTo>
                <a:lnTo>
                  <a:pt x="1044" y="669"/>
                </a:lnTo>
                <a:lnTo>
                  <a:pt x="1029" y="666"/>
                </a:lnTo>
                <a:lnTo>
                  <a:pt x="973" y="670"/>
                </a:lnTo>
                <a:lnTo>
                  <a:pt x="954" y="666"/>
                </a:lnTo>
                <a:lnTo>
                  <a:pt x="947" y="670"/>
                </a:lnTo>
                <a:lnTo>
                  <a:pt x="976" y="690"/>
                </a:lnTo>
                <a:lnTo>
                  <a:pt x="956" y="702"/>
                </a:lnTo>
                <a:lnTo>
                  <a:pt x="958" y="717"/>
                </a:lnTo>
                <a:lnTo>
                  <a:pt x="991" y="718"/>
                </a:lnTo>
                <a:lnTo>
                  <a:pt x="1004" y="734"/>
                </a:lnTo>
                <a:lnTo>
                  <a:pt x="996" y="744"/>
                </a:lnTo>
                <a:lnTo>
                  <a:pt x="973" y="737"/>
                </a:lnTo>
                <a:lnTo>
                  <a:pt x="954" y="744"/>
                </a:lnTo>
                <a:lnTo>
                  <a:pt x="938" y="738"/>
                </a:lnTo>
                <a:lnTo>
                  <a:pt x="927" y="727"/>
                </a:lnTo>
                <a:lnTo>
                  <a:pt x="905" y="734"/>
                </a:lnTo>
                <a:lnTo>
                  <a:pt x="890" y="727"/>
                </a:lnTo>
                <a:lnTo>
                  <a:pt x="872" y="737"/>
                </a:lnTo>
                <a:lnTo>
                  <a:pt x="847" y="739"/>
                </a:lnTo>
                <a:lnTo>
                  <a:pt x="834" y="727"/>
                </a:lnTo>
                <a:lnTo>
                  <a:pt x="746" y="724"/>
                </a:lnTo>
                <a:lnTo>
                  <a:pt x="735" y="730"/>
                </a:lnTo>
                <a:lnTo>
                  <a:pt x="728" y="730"/>
                </a:lnTo>
                <a:lnTo>
                  <a:pt x="715" y="741"/>
                </a:lnTo>
                <a:lnTo>
                  <a:pt x="715" y="754"/>
                </a:lnTo>
                <a:lnTo>
                  <a:pt x="706" y="755"/>
                </a:lnTo>
                <a:lnTo>
                  <a:pt x="699" y="744"/>
                </a:lnTo>
                <a:lnTo>
                  <a:pt x="686" y="746"/>
                </a:lnTo>
                <a:lnTo>
                  <a:pt x="682" y="782"/>
                </a:lnTo>
                <a:lnTo>
                  <a:pt x="697" y="793"/>
                </a:lnTo>
                <a:lnTo>
                  <a:pt x="697" y="803"/>
                </a:lnTo>
                <a:lnTo>
                  <a:pt x="711" y="802"/>
                </a:lnTo>
                <a:lnTo>
                  <a:pt x="728" y="796"/>
                </a:lnTo>
                <a:lnTo>
                  <a:pt x="742" y="812"/>
                </a:lnTo>
                <a:lnTo>
                  <a:pt x="757" y="823"/>
                </a:lnTo>
                <a:lnTo>
                  <a:pt x="768" y="837"/>
                </a:lnTo>
                <a:lnTo>
                  <a:pt x="786" y="840"/>
                </a:lnTo>
                <a:lnTo>
                  <a:pt x="763" y="851"/>
                </a:lnTo>
                <a:lnTo>
                  <a:pt x="744" y="840"/>
                </a:lnTo>
                <a:lnTo>
                  <a:pt x="726" y="881"/>
                </a:lnTo>
                <a:lnTo>
                  <a:pt x="748" y="891"/>
                </a:lnTo>
                <a:lnTo>
                  <a:pt x="766" y="931"/>
                </a:lnTo>
                <a:lnTo>
                  <a:pt x="748" y="924"/>
                </a:lnTo>
                <a:lnTo>
                  <a:pt x="731" y="919"/>
                </a:lnTo>
                <a:lnTo>
                  <a:pt x="711" y="917"/>
                </a:lnTo>
                <a:lnTo>
                  <a:pt x="697" y="914"/>
                </a:lnTo>
                <a:lnTo>
                  <a:pt x="682" y="912"/>
                </a:lnTo>
                <a:lnTo>
                  <a:pt x="671" y="897"/>
                </a:lnTo>
                <a:lnTo>
                  <a:pt x="642" y="907"/>
                </a:lnTo>
                <a:lnTo>
                  <a:pt x="618" y="905"/>
                </a:lnTo>
                <a:lnTo>
                  <a:pt x="600" y="894"/>
                </a:lnTo>
                <a:lnTo>
                  <a:pt x="558" y="882"/>
                </a:lnTo>
                <a:lnTo>
                  <a:pt x="516" y="884"/>
                </a:lnTo>
                <a:lnTo>
                  <a:pt x="470" y="866"/>
                </a:lnTo>
                <a:lnTo>
                  <a:pt x="507" y="847"/>
                </a:lnTo>
                <a:lnTo>
                  <a:pt x="508" y="831"/>
                </a:lnTo>
                <a:lnTo>
                  <a:pt x="508" y="816"/>
                </a:lnTo>
                <a:lnTo>
                  <a:pt x="512" y="804"/>
                </a:lnTo>
                <a:lnTo>
                  <a:pt x="536" y="801"/>
                </a:lnTo>
                <a:lnTo>
                  <a:pt x="521" y="776"/>
                </a:lnTo>
                <a:lnTo>
                  <a:pt x="496" y="770"/>
                </a:lnTo>
                <a:lnTo>
                  <a:pt x="481" y="766"/>
                </a:lnTo>
                <a:lnTo>
                  <a:pt x="463" y="769"/>
                </a:lnTo>
                <a:lnTo>
                  <a:pt x="424" y="762"/>
                </a:lnTo>
                <a:lnTo>
                  <a:pt x="392" y="740"/>
                </a:lnTo>
                <a:lnTo>
                  <a:pt x="366" y="733"/>
                </a:lnTo>
                <a:lnTo>
                  <a:pt x="355" y="711"/>
                </a:lnTo>
                <a:lnTo>
                  <a:pt x="331" y="709"/>
                </a:lnTo>
                <a:lnTo>
                  <a:pt x="311" y="716"/>
                </a:lnTo>
                <a:lnTo>
                  <a:pt x="296" y="720"/>
                </a:lnTo>
                <a:lnTo>
                  <a:pt x="289" y="710"/>
                </a:lnTo>
                <a:lnTo>
                  <a:pt x="280" y="701"/>
                </a:lnTo>
                <a:lnTo>
                  <a:pt x="309" y="699"/>
                </a:lnTo>
                <a:lnTo>
                  <a:pt x="307" y="692"/>
                </a:lnTo>
                <a:lnTo>
                  <a:pt x="300" y="688"/>
                </a:lnTo>
                <a:lnTo>
                  <a:pt x="289" y="683"/>
                </a:lnTo>
                <a:lnTo>
                  <a:pt x="273" y="659"/>
                </a:lnTo>
                <a:lnTo>
                  <a:pt x="251" y="645"/>
                </a:lnTo>
                <a:lnTo>
                  <a:pt x="225" y="645"/>
                </a:lnTo>
                <a:lnTo>
                  <a:pt x="203" y="645"/>
                </a:lnTo>
                <a:lnTo>
                  <a:pt x="187" y="638"/>
                </a:lnTo>
                <a:lnTo>
                  <a:pt x="170" y="637"/>
                </a:lnTo>
                <a:lnTo>
                  <a:pt x="156" y="637"/>
                </a:lnTo>
                <a:lnTo>
                  <a:pt x="147" y="641"/>
                </a:lnTo>
                <a:lnTo>
                  <a:pt x="132" y="652"/>
                </a:lnTo>
                <a:lnTo>
                  <a:pt x="128" y="662"/>
                </a:lnTo>
                <a:lnTo>
                  <a:pt x="121" y="666"/>
                </a:lnTo>
                <a:lnTo>
                  <a:pt x="112" y="682"/>
                </a:lnTo>
                <a:lnTo>
                  <a:pt x="105" y="677"/>
                </a:lnTo>
                <a:lnTo>
                  <a:pt x="101" y="672"/>
                </a:lnTo>
                <a:lnTo>
                  <a:pt x="0" y="66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" name="Freeform 157"/>
          <p:cNvSpPr>
            <a:spLocks/>
          </p:cNvSpPr>
          <p:nvPr/>
        </p:nvSpPr>
        <p:spPr bwMode="auto">
          <a:xfrm>
            <a:off x="5610225" y="1722438"/>
            <a:ext cx="114300" cy="58737"/>
          </a:xfrm>
          <a:custGeom>
            <a:avLst/>
            <a:gdLst>
              <a:gd name="T0" fmla="*/ 0 w 134"/>
              <a:gd name="T1" fmla="*/ 2147483647 h 37"/>
              <a:gd name="T2" fmla="*/ 0 w 134"/>
              <a:gd name="T3" fmla="*/ 2147483647 h 37"/>
              <a:gd name="T4" fmla="*/ 0 w 134"/>
              <a:gd name="T5" fmla="*/ 2147483647 h 37"/>
              <a:gd name="T6" fmla="*/ 0 w 134"/>
              <a:gd name="T7" fmla="*/ 0 h 37"/>
              <a:gd name="T8" fmla="*/ 0 w 134"/>
              <a:gd name="T9" fmla="*/ 2147483647 h 37"/>
              <a:gd name="T10" fmla="*/ 0 w 134"/>
              <a:gd name="T11" fmla="*/ 2147483647 h 37"/>
              <a:gd name="T12" fmla="*/ 0 w 134"/>
              <a:gd name="T13" fmla="*/ 2147483647 h 37"/>
              <a:gd name="T14" fmla="*/ 0 w 134"/>
              <a:gd name="T15" fmla="*/ 2147483647 h 37"/>
              <a:gd name="T16" fmla="*/ 0 w 134"/>
              <a:gd name="T17" fmla="*/ 2147483647 h 37"/>
              <a:gd name="T18" fmla="*/ 0 w 134"/>
              <a:gd name="T19" fmla="*/ 2147483647 h 37"/>
              <a:gd name="T20" fmla="*/ 0 w 134"/>
              <a:gd name="T21" fmla="*/ 2147483647 h 3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4"/>
              <a:gd name="T34" fmla="*/ 0 h 37"/>
              <a:gd name="T35" fmla="*/ 134 w 134"/>
              <a:gd name="T36" fmla="*/ 37 h 3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4" h="37">
                <a:moveTo>
                  <a:pt x="0" y="26"/>
                </a:moveTo>
                <a:lnTo>
                  <a:pt x="28" y="17"/>
                </a:lnTo>
                <a:lnTo>
                  <a:pt x="8" y="10"/>
                </a:lnTo>
                <a:lnTo>
                  <a:pt x="103" y="0"/>
                </a:lnTo>
                <a:lnTo>
                  <a:pt x="119" y="1"/>
                </a:lnTo>
                <a:lnTo>
                  <a:pt x="101" y="10"/>
                </a:lnTo>
                <a:lnTo>
                  <a:pt x="134" y="9"/>
                </a:lnTo>
                <a:lnTo>
                  <a:pt x="48" y="30"/>
                </a:lnTo>
                <a:lnTo>
                  <a:pt x="28" y="37"/>
                </a:lnTo>
                <a:lnTo>
                  <a:pt x="32" y="28"/>
                </a:lnTo>
                <a:lnTo>
                  <a:pt x="0" y="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" name="Freeform 158"/>
          <p:cNvSpPr>
            <a:spLocks/>
          </p:cNvSpPr>
          <p:nvPr/>
        </p:nvSpPr>
        <p:spPr bwMode="auto">
          <a:xfrm>
            <a:off x="5646738" y="2341563"/>
            <a:ext cx="44450" cy="31750"/>
          </a:xfrm>
          <a:custGeom>
            <a:avLst/>
            <a:gdLst>
              <a:gd name="T0" fmla="*/ 0 w 53"/>
              <a:gd name="T1" fmla="*/ 2147483647 h 20"/>
              <a:gd name="T2" fmla="*/ 0 w 53"/>
              <a:gd name="T3" fmla="*/ 0 h 20"/>
              <a:gd name="T4" fmla="*/ 0 w 53"/>
              <a:gd name="T5" fmla="*/ 2147483647 h 20"/>
              <a:gd name="T6" fmla="*/ 0 w 53"/>
              <a:gd name="T7" fmla="*/ 2147483647 h 20"/>
              <a:gd name="T8" fmla="*/ 0 60000 65536"/>
              <a:gd name="T9" fmla="*/ 0 60000 65536"/>
              <a:gd name="T10" fmla="*/ 0 60000 65536"/>
              <a:gd name="T11" fmla="*/ 0 60000 65536"/>
              <a:gd name="T12" fmla="*/ 0 w 53"/>
              <a:gd name="T13" fmla="*/ 0 h 20"/>
              <a:gd name="T14" fmla="*/ 53 w 53"/>
              <a:gd name="T15" fmla="*/ 20 h 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" h="20">
                <a:moveTo>
                  <a:pt x="0" y="20"/>
                </a:moveTo>
                <a:lnTo>
                  <a:pt x="14" y="0"/>
                </a:lnTo>
                <a:lnTo>
                  <a:pt x="53" y="11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" name="Freeform 159"/>
          <p:cNvSpPr>
            <a:spLocks/>
          </p:cNvSpPr>
          <p:nvPr/>
        </p:nvSpPr>
        <p:spPr bwMode="auto">
          <a:xfrm>
            <a:off x="5724525" y="2159000"/>
            <a:ext cx="138113" cy="123825"/>
          </a:xfrm>
          <a:custGeom>
            <a:avLst/>
            <a:gdLst>
              <a:gd name="T0" fmla="*/ 0 w 163"/>
              <a:gd name="T1" fmla="*/ 2147483647 h 78"/>
              <a:gd name="T2" fmla="*/ 0 w 163"/>
              <a:gd name="T3" fmla="*/ 2147483647 h 78"/>
              <a:gd name="T4" fmla="*/ 0 w 163"/>
              <a:gd name="T5" fmla="*/ 2147483647 h 78"/>
              <a:gd name="T6" fmla="*/ 0 w 163"/>
              <a:gd name="T7" fmla="*/ 2147483647 h 78"/>
              <a:gd name="T8" fmla="*/ 0 w 163"/>
              <a:gd name="T9" fmla="*/ 2147483647 h 78"/>
              <a:gd name="T10" fmla="*/ 0 w 163"/>
              <a:gd name="T11" fmla="*/ 2147483647 h 78"/>
              <a:gd name="T12" fmla="*/ 0 w 163"/>
              <a:gd name="T13" fmla="*/ 2147483647 h 78"/>
              <a:gd name="T14" fmla="*/ 0 w 163"/>
              <a:gd name="T15" fmla="*/ 2147483647 h 78"/>
              <a:gd name="T16" fmla="*/ 0 w 163"/>
              <a:gd name="T17" fmla="*/ 2147483647 h 78"/>
              <a:gd name="T18" fmla="*/ 0 w 163"/>
              <a:gd name="T19" fmla="*/ 2147483647 h 78"/>
              <a:gd name="T20" fmla="*/ 0 w 163"/>
              <a:gd name="T21" fmla="*/ 0 h 78"/>
              <a:gd name="T22" fmla="*/ 0 w 163"/>
              <a:gd name="T23" fmla="*/ 2147483647 h 78"/>
              <a:gd name="T24" fmla="*/ 0 w 163"/>
              <a:gd name="T25" fmla="*/ 2147483647 h 78"/>
              <a:gd name="T26" fmla="*/ 0 w 163"/>
              <a:gd name="T27" fmla="*/ 2147483647 h 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3"/>
              <a:gd name="T43" fmla="*/ 0 h 78"/>
              <a:gd name="T44" fmla="*/ 163 w 163"/>
              <a:gd name="T45" fmla="*/ 78 h 7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3" h="78">
                <a:moveTo>
                  <a:pt x="0" y="38"/>
                </a:moveTo>
                <a:lnTo>
                  <a:pt x="13" y="54"/>
                </a:lnTo>
                <a:lnTo>
                  <a:pt x="31" y="48"/>
                </a:lnTo>
                <a:lnTo>
                  <a:pt x="51" y="60"/>
                </a:lnTo>
                <a:lnTo>
                  <a:pt x="66" y="54"/>
                </a:lnTo>
                <a:lnTo>
                  <a:pt x="60" y="75"/>
                </a:lnTo>
                <a:lnTo>
                  <a:pt x="163" y="78"/>
                </a:lnTo>
                <a:lnTo>
                  <a:pt x="122" y="64"/>
                </a:lnTo>
                <a:lnTo>
                  <a:pt x="104" y="39"/>
                </a:lnTo>
                <a:lnTo>
                  <a:pt x="106" y="14"/>
                </a:lnTo>
                <a:lnTo>
                  <a:pt x="132" y="0"/>
                </a:lnTo>
                <a:lnTo>
                  <a:pt x="42" y="4"/>
                </a:lnTo>
                <a:lnTo>
                  <a:pt x="22" y="38"/>
                </a:lnTo>
                <a:lnTo>
                  <a:pt x="0" y="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" name="Freeform 160"/>
          <p:cNvSpPr>
            <a:spLocks/>
          </p:cNvSpPr>
          <p:nvPr/>
        </p:nvSpPr>
        <p:spPr bwMode="auto">
          <a:xfrm>
            <a:off x="5772150" y="1955800"/>
            <a:ext cx="350838" cy="203200"/>
          </a:xfrm>
          <a:custGeom>
            <a:avLst/>
            <a:gdLst>
              <a:gd name="T0" fmla="*/ 0 w 411"/>
              <a:gd name="T1" fmla="*/ 2147483647 h 128"/>
              <a:gd name="T2" fmla="*/ 0 w 411"/>
              <a:gd name="T3" fmla="*/ 2147483647 h 128"/>
              <a:gd name="T4" fmla="*/ 0 w 411"/>
              <a:gd name="T5" fmla="*/ 2147483647 h 128"/>
              <a:gd name="T6" fmla="*/ 0 w 411"/>
              <a:gd name="T7" fmla="*/ 2147483647 h 128"/>
              <a:gd name="T8" fmla="*/ 0 w 411"/>
              <a:gd name="T9" fmla="*/ 2147483647 h 128"/>
              <a:gd name="T10" fmla="*/ 0 w 411"/>
              <a:gd name="T11" fmla="*/ 2147483647 h 128"/>
              <a:gd name="T12" fmla="*/ 0 w 411"/>
              <a:gd name="T13" fmla="*/ 2147483647 h 128"/>
              <a:gd name="T14" fmla="*/ 0 w 411"/>
              <a:gd name="T15" fmla="*/ 2147483647 h 128"/>
              <a:gd name="T16" fmla="*/ 0 w 411"/>
              <a:gd name="T17" fmla="*/ 2147483647 h 128"/>
              <a:gd name="T18" fmla="*/ 0 w 411"/>
              <a:gd name="T19" fmla="*/ 2147483647 h 128"/>
              <a:gd name="T20" fmla="*/ 0 w 411"/>
              <a:gd name="T21" fmla="*/ 2147483647 h 128"/>
              <a:gd name="T22" fmla="*/ 0 w 411"/>
              <a:gd name="T23" fmla="*/ 2147483647 h 128"/>
              <a:gd name="T24" fmla="*/ 0 w 411"/>
              <a:gd name="T25" fmla="*/ 2147483647 h 128"/>
              <a:gd name="T26" fmla="*/ 0 w 411"/>
              <a:gd name="T27" fmla="*/ 2147483647 h 128"/>
              <a:gd name="T28" fmla="*/ 0 w 411"/>
              <a:gd name="T29" fmla="*/ 2147483647 h 128"/>
              <a:gd name="T30" fmla="*/ 0 w 411"/>
              <a:gd name="T31" fmla="*/ 2147483647 h 128"/>
              <a:gd name="T32" fmla="*/ 0 w 411"/>
              <a:gd name="T33" fmla="*/ 2147483647 h 128"/>
              <a:gd name="T34" fmla="*/ 0 w 411"/>
              <a:gd name="T35" fmla="*/ 2147483647 h 128"/>
              <a:gd name="T36" fmla="*/ 0 w 411"/>
              <a:gd name="T37" fmla="*/ 0 h 128"/>
              <a:gd name="T38" fmla="*/ 0 w 411"/>
              <a:gd name="T39" fmla="*/ 2147483647 h 128"/>
              <a:gd name="T40" fmla="*/ 0 w 411"/>
              <a:gd name="T41" fmla="*/ 2147483647 h 128"/>
              <a:gd name="T42" fmla="*/ 0 w 411"/>
              <a:gd name="T43" fmla="*/ 2147483647 h 128"/>
              <a:gd name="T44" fmla="*/ 0 w 411"/>
              <a:gd name="T45" fmla="*/ 2147483647 h 128"/>
              <a:gd name="T46" fmla="*/ 0 w 411"/>
              <a:gd name="T47" fmla="*/ 2147483647 h 128"/>
              <a:gd name="T48" fmla="*/ 0 w 411"/>
              <a:gd name="T49" fmla="*/ 2147483647 h 128"/>
              <a:gd name="T50" fmla="*/ 0 w 411"/>
              <a:gd name="T51" fmla="*/ 2147483647 h 128"/>
              <a:gd name="T52" fmla="*/ 0 w 411"/>
              <a:gd name="T53" fmla="*/ 2147483647 h 128"/>
              <a:gd name="T54" fmla="*/ 0 w 411"/>
              <a:gd name="T55" fmla="*/ 2147483647 h 128"/>
              <a:gd name="T56" fmla="*/ 0 w 411"/>
              <a:gd name="T57" fmla="*/ 2147483647 h 128"/>
              <a:gd name="T58" fmla="*/ 0 w 411"/>
              <a:gd name="T59" fmla="*/ 2147483647 h 12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11"/>
              <a:gd name="T91" fmla="*/ 0 h 128"/>
              <a:gd name="T92" fmla="*/ 411 w 411"/>
              <a:gd name="T93" fmla="*/ 128 h 12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11" h="128">
                <a:moveTo>
                  <a:pt x="0" y="109"/>
                </a:moveTo>
                <a:lnTo>
                  <a:pt x="38" y="112"/>
                </a:lnTo>
                <a:lnTo>
                  <a:pt x="14" y="123"/>
                </a:lnTo>
                <a:lnTo>
                  <a:pt x="82" y="128"/>
                </a:lnTo>
                <a:lnTo>
                  <a:pt x="84" y="112"/>
                </a:lnTo>
                <a:lnTo>
                  <a:pt x="102" y="115"/>
                </a:lnTo>
                <a:lnTo>
                  <a:pt x="84" y="107"/>
                </a:lnTo>
                <a:lnTo>
                  <a:pt x="109" y="109"/>
                </a:lnTo>
                <a:lnTo>
                  <a:pt x="104" y="93"/>
                </a:lnTo>
                <a:lnTo>
                  <a:pt x="118" y="103"/>
                </a:lnTo>
                <a:lnTo>
                  <a:pt x="137" y="94"/>
                </a:lnTo>
                <a:lnTo>
                  <a:pt x="124" y="83"/>
                </a:lnTo>
                <a:lnTo>
                  <a:pt x="166" y="85"/>
                </a:lnTo>
                <a:lnTo>
                  <a:pt x="155" y="79"/>
                </a:lnTo>
                <a:lnTo>
                  <a:pt x="175" y="80"/>
                </a:lnTo>
                <a:lnTo>
                  <a:pt x="186" y="67"/>
                </a:lnTo>
                <a:lnTo>
                  <a:pt x="389" y="26"/>
                </a:lnTo>
                <a:lnTo>
                  <a:pt x="411" y="11"/>
                </a:lnTo>
                <a:lnTo>
                  <a:pt x="371" y="0"/>
                </a:lnTo>
                <a:lnTo>
                  <a:pt x="285" y="25"/>
                </a:lnTo>
                <a:lnTo>
                  <a:pt x="197" y="25"/>
                </a:lnTo>
                <a:lnTo>
                  <a:pt x="102" y="59"/>
                </a:lnTo>
                <a:lnTo>
                  <a:pt x="49" y="64"/>
                </a:lnTo>
                <a:lnTo>
                  <a:pt x="51" y="79"/>
                </a:lnTo>
                <a:lnTo>
                  <a:pt x="82" y="80"/>
                </a:lnTo>
                <a:lnTo>
                  <a:pt x="49" y="80"/>
                </a:lnTo>
                <a:lnTo>
                  <a:pt x="62" y="87"/>
                </a:lnTo>
                <a:lnTo>
                  <a:pt x="38" y="94"/>
                </a:lnTo>
                <a:lnTo>
                  <a:pt x="65" y="101"/>
                </a:lnTo>
                <a:lnTo>
                  <a:pt x="0" y="1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" name="Freeform 161"/>
          <p:cNvSpPr>
            <a:spLocks/>
          </p:cNvSpPr>
          <p:nvPr/>
        </p:nvSpPr>
        <p:spPr bwMode="auto">
          <a:xfrm>
            <a:off x="5973763" y="1690688"/>
            <a:ext cx="68262" cy="41275"/>
          </a:xfrm>
          <a:custGeom>
            <a:avLst/>
            <a:gdLst>
              <a:gd name="T0" fmla="*/ 0 w 79"/>
              <a:gd name="T1" fmla="*/ 2147483647 h 26"/>
              <a:gd name="T2" fmla="*/ 0 w 79"/>
              <a:gd name="T3" fmla="*/ 2147483647 h 26"/>
              <a:gd name="T4" fmla="*/ 0 w 79"/>
              <a:gd name="T5" fmla="*/ 2147483647 h 26"/>
              <a:gd name="T6" fmla="*/ 0 w 79"/>
              <a:gd name="T7" fmla="*/ 0 h 26"/>
              <a:gd name="T8" fmla="*/ 0 w 79"/>
              <a:gd name="T9" fmla="*/ 2147483647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26"/>
              <a:gd name="T17" fmla="*/ 79 w 79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26">
                <a:moveTo>
                  <a:pt x="0" y="19"/>
                </a:moveTo>
                <a:lnTo>
                  <a:pt x="24" y="26"/>
                </a:lnTo>
                <a:lnTo>
                  <a:pt x="79" y="18"/>
                </a:lnTo>
                <a:lnTo>
                  <a:pt x="48" y="0"/>
                </a:lnTo>
                <a:lnTo>
                  <a:pt x="0" y="1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" name="Freeform 162"/>
          <p:cNvSpPr>
            <a:spLocks/>
          </p:cNvSpPr>
          <p:nvPr/>
        </p:nvSpPr>
        <p:spPr bwMode="auto">
          <a:xfrm>
            <a:off x="6627813" y="1771650"/>
            <a:ext cx="60325" cy="26988"/>
          </a:xfrm>
          <a:custGeom>
            <a:avLst/>
            <a:gdLst>
              <a:gd name="T0" fmla="*/ 0 w 71"/>
              <a:gd name="T1" fmla="*/ 0 h 17"/>
              <a:gd name="T2" fmla="*/ 0 w 71"/>
              <a:gd name="T3" fmla="*/ 2147483647 h 17"/>
              <a:gd name="T4" fmla="*/ 0 w 71"/>
              <a:gd name="T5" fmla="*/ 2147483647 h 17"/>
              <a:gd name="T6" fmla="*/ 0 w 71"/>
              <a:gd name="T7" fmla="*/ 2147483647 h 17"/>
              <a:gd name="T8" fmla="*/ 0 w 71"/>
              <a:gd name="T9" fmla="*/ 2147483647 h 17"/>
              <a:gd name="T10" fmla="*/ 0 w 71"/>
              <a:gd name="T11" fmla="*/ 0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1"/>
              <a:gd name="T19" fmla="*/ 0 h 17"/>
              <a:gd name="T20" fmla="*/ 71 w 71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1" h="17">
                <a:moveTo>
                  <a:pt x="0" y="0"/>
                </a:moveTo>
                <a:lnTo>
                  <a:pt x="31" y="14"/>
                </a:lnTo>
                <a:lnTo>
                  <a:pt x="20" y="17"/>
                </a:lnTo>
                <a:lnTo>
                  <a:pt x="49" y="17"/>
                </a:lnTo>
                <a:lnTo>
                  <a:pt x="71" y="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9" name="Freeform 163"/>
          <p:cNvSpPr>
            <a:spLocks/>
          </p:cNvSpPr>
          <p:nvPr/>
        </p:nvSpPr>
        <p:spPr bwMode="auto">
          <a:xfrm>
            <a:off x="6637338" y="1701800"/>
            <a:ext cx="144462" cy="74613"/>
          </a:xfrm>
          <a:custGeom>
            <a:avLst/>
            <a:gdLst>
              <a:gd name="T0" fmla="*/ 0 w 169"/>
              <a:gd name="T1" fmla="*/ 2147483647 h 47"/>
              <a:gd name="T2" fmla="*/ 2147483647 w 169"/>
              <a:gd name="T3" fmla="*/ 2147483647 h 47"/>
              <a:gd name="T4" fmla="*/ 2147483647 w 169"/>
              <a:gd name="T5" fmla="*/ 0 h 47"/>
              <a:gd name="T6" fmla="*/ 2147483647 w 169"/>
              <a:gd name="T7" fmla="*/ 2147483647 h 47"/>
              <a:gd name="T8" fmla="*/ 2147483647 w 169"/>
              <a:gd name="T9" fmla="*/ 2147483647 h 47"/>
              <a:gd name="T10" fmla="*/ 2147483647 w 169"/>
              <a:gd name="T11" fmla="*/ 2147483647 h 47"/>
              <a:gd name="T12" fmla="*/ 2147483647 w 169"/>
              <a:gd name="T13" fmla="*/ 2147483647 h 47"/>
              <a:gd name="T14" fmla="*/ 0 w 169"/>
              <a:gd name="T15" fmla="*/ 2147483647 h 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9"/>
              <a:gd name="T25" fmla="*/ 0 h 47"/>
              <a:gd name="T26" fmla="*/ 169 w 169"/>
              <a:gd name="T27" fmla="*/ 47 h 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9" h="47">
                <a:moveTo>
                  <a:pt x="0" y="39"/>
                </a:moveTo>
                <a:lnTo>
                  <a:pt x="45" y="13"/>
                </a:lnTo>
                <a:lnTo>
                  <a:pt x="109" y="0"/>
                </a:lnTo>
                <a:lnTo>
                  <a:pt x="169" y="22"/>
                </a:lnTo>
                <a:lnTo>
                  <a:pt x="149" y="26"/>
                </a:lnTo>
                <a:lnTo>
                  <a:pt x="155" y="37"/>
                </a:lnTo>
                <a:lnTo>
                  <a:pt x="67" y="47"/>
                </a:lnTo>
                <a:lnTo>
                  <a:pt x="0" y="3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0" name="Freeform 164"/>
          <p:cNvSpPr>
            <a:spLocks/>
          </p:cNvSpPr>
          <p:nvPr/>
        </p:nvSpPr>
        <p:spPr bwMode="auto">
          <a:xfrm>
            <a:off x="6669088" y="1766888"/>
            <a:ext cx="163512" cy="84137"/>
          </a:xfrm>
          <a:custGeom>
            <a:avLst/>
            <a:gdLst>
              <a:gd name="T0" fmla="*/ 0 w 192"/>
              <a:gd name="T1" fmla="*/ 2147483647 h 53"/>
              <a:gd name="T2" fmla="*/ 0 w 192"/>
              <a:gd name="T3" fmla="*/ 2147483647 h 53"/>
              <a:gd name="T4" fmla="*/ 0 w 192"/>
              <a:gd name="T5" fmla="*/ 2147483647 h 53"/>
              <a:gd name="T6" fmla="*/ 0 w 192"/>
              <a:gd name="T7" fmla="*/ 2147483647 h 53"/>
              <a:gd name="T8" fmla="*/ 0 w 192"/>
              <a:gd name="T9" fmla="*/ 2147483647 h 53"/>
              <a:gd name="T10" fmla="*/ 0 w 192"/>
              <a:gd name="T11" fmla="*/ 2147483647 h 53"/>
              <a:gd name="T12" fmla="*/ 0 w 192"/>
              <a:gd name="T13" fmla="*/ 2147483647 h 53"/>
              <a:gd name="T14" fmla="*/ 0 w 192"/>
              <a:gd name="T15" fmla="*/ 2147483647 h 53"/>
              <a:gd name="T16" fmla="*/ 0 w 192"/>
              <a:gd name="T17" fmla="*/ 2147483647 h 53"/>
              <a:gd name="T18" fmla="*/ 0 w 192"/>
              <a:gd name="T19" fmla="*/ 2147483647 h 53"/>
              <a:gd name="T20" fmla="*/ 0 w 192"/>
              <a:gd name="T21" fmla="*/ 2147483647 h 53"/>
              <a:gd name="T22" fmla="*/ 0 w 192"/>
              <a:gd name="T23" fmla="*/ 2147483647 h 53"/>
              <a:gd name="T24" fmla="*/ 0 w 192"/>
              <a:gd name="T25" fmla="*/ 0 h 53"/>
              <a:gd name="T26" fmla="*/ 0 w 192"/>
              <a:gd name="T27" fmla="*/ 2147483647 h 53"/>
              <a:gd name="T28" fmla="*/ 0 w 192"/>
              <a:gd name="T29" fmla="*/ 2147483647 h 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2"/>
              <a:gd name="T46" fmla="*/ 0 h 53"/>
              <a:gd name="T47" fmla="*/ 192 w 192"/>
              <a:gd name="T48" fmla="*/ 53 h 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2" h="53">
                <a:moveTo>
                  <a:pt x="0" y="22"/>
                </a:moveTo>
                <a:lnTo>
                  <a:pt x="35" y="25"/>
                </a:lnTo>
                <a:lnTo>
                  <a:pt x="60" y="45"/>
                </a:lnTo>
                <a:lnTo>
                  <a:pt x="79" y="39"/>
                </a:lnTo>
                <a:lnTo>
                  <a:pt x="157" y="53"/>
                </a:lnTo>
                <a:lnTo>
                  <a:pt x="183" y="48"/>
                </a:lnTo>
                <a:lnTo>
                  <a:pt x="165" y="34"/>
                </a:lnTo>
                <a:lnTo>
                  <a:pt x="179" y="37"/>
                </a:lnTo>
                <a:lnTo>
                  <a:pt x="192" y="15"/>
                </a:lnTo>
                <a:lnTo>
                  <a:pt x="150" y="4"/>
                </a:lnTo>
                <a:lnTo>
                  <a:pt x="110" y="20"/>
                </a:lnTo>
                <a:lnTo>
                  <a:pt x="143" y="11"/>
                </a:lnTo>
                <a:lnTo>
                  <a:pt x="122" y="0"/>
                </a:lnTo>
                <a:lnTo>
                  <a:pt x="57" y="3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1" name="Freeform 165"/>
          <p:cNvSpPr>
            <a:spLocks/>
          </p:cNvSpPr>
          <p:nvPr/>
        </p:nvSpPr>
        <p:spPr bwMode="auto">
          <a:xfrm>
            <a:off x="6819900" y="1811338"/>
            <a:ext cx="138113" cy="88900"/>
          </a:xfrm>
          <a:custGeom>
            <a:avLst/>
            <a:gdLst>
              <a:gd name="T0" fmla="*/ 0 w 159"/>
              <a:gd name="T1" fmla="*/ 2147483647 h 56"/>
              <a:gd name="T2" fmla="*/ 2147483647 w 159"/>
              <a:gd name="T3" fmla="*/ 2147483647 h 56"/>
              <a:gd name="T4" fmla="*/ 2147483647 w 159"/>
              <a:gd name="T5" fmla="*/ 2147483647 h 56"/>
              <a:gd name="T6" fmla="*/ 2147483647 w 159"/>
              <a:gd name="T7" fmla="*/ 2147483647 h 56"/>
              <a:gd name="T8" fmla="*/ 2147483647 w 159"/>
              <a:gd name="T9" fmla="*/ 2147483647 h 56"/>
              <a:gd name="T10" fmla="*/ 2147483647 w 159"/>
              <a:gd name="T11" fmla="*/ 2147483647 h 56"/>
              <a:gd name="T12" fmla="*/ 2147483647 w 159"/>
              <a:gd name="T13" fmla="*/ 2147483647 h 56"/>
              <a:gd name="T14" fmla="*/ 2147483647 w 159"/>
              <a:gd name="T15" fmla="*/ 0 h 56"/>
              <a:gd name="T16" fmla="*/ 2147483647 w 159"/>
              <a:gd name="T17" fmla="*/ 2147483647 h 56"/>
              <a:gd name="T18" fmla="*/ 0 w 159"/>
              <a:gd name="T19" fmla="*/ 2147483647 h 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9"/>
              <a:gd name="T31" fmla="*/ 0 h 56"/>
              <a:gd name="T32" fmla="*/ 159 w 159"/>
              <a:gd name="T33" fmla="*/ 56 h 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9" h="56">
                <a:moveTo>
                  <a:pt x="0" y="46"/>
                </a:moveTo>
                <a:lnTo>
                  <a:pt x="13" y="56"/>
                </a:lnTo>
                <a:lnTo>
                  <a:pt x="148" y="44"/>
                </a:lnTo>
                <a:lnTo>
                  <a:pt x="159" y="25"/>
                </a:lnTo>
                <a:lnTo>
                  <a:pt x="123" y="11"/>
                </a:lnTo>
                <a:lnTo>
                  <a:pt x="92" y="17"/>
                </a:lnTo>
                <a:lnTo>
                  <a:pt x="97" y="4"/>
                </a:lnTo>
                <a:lnTo>
                  <a:pt x="77" y="0"/>
                </a:lnTo>
                <a:lnTo>
                  <a:pt x="17" y="42"/>
                </a:lnTo>
                <a:lnTo>
                  <a:pt x="0" y="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2" name="Freeform 166"/>
          <p:cNvSpPr>
            <a:spLocks/>
          </p:cNvSpPr>
          <p:nvPr/>
        </p:nvSpPr>
        <p:spPr bwMode="auto">
          <a:xfrm>
            <a:off x="7670800" y="1997075"/>
            <a:ext cx="155575" cy="84138"/>
          </a:xfrm>
          <a:custGeom>
            <a:avLst/>
            <a:gdLst>
              <a:gd name="T0" fmla="*/ 0 w 179"/>
              <a:gd name="T1" fmla="*/ 2147483647 h 53"/>
              <a:gd name="T2" fmla="*/ 2147483647 w 179"/>
              <a:gd name="T3" fmla="*/ 2147483647 h 53"/>
              <a:gd name="T4" fmla="*/ 2147483647 w 179"/>
              <a:gd name="T5" fmla="*/ 0 h 53"/>
              <a:gd name="T6" fmla="*/ 2147483647 w 179"/>
              <a:gd name="T7" fmla="*/ 2147483647 h 53"/>
              <a:gd name="T8" fmla="*/ 2147483647 w 179"/>
              <a:gd name="T9" fmla="*/ 2147483647 h 53"/>
              <a:gd name="T10" fmla="*/ 2147483647 w 179"/>
              <a:gd name="T11" fmla="*/ 2147483647 h 53"/>
              <a:gd name="T12" fmla="*/ 2147483647 w 179"/>
              <a:gd name="T13" fmla="*/ 2147483647 h 53"/>
              <a:gd name="T14" fmla="*/ 2147483647 w 179"/>
              <a:gd name="T15" fmla="*/ 2147483647 h 53"/>
              <a:gd name="T16" fmla="*/ 2147483647 w 179"/>
              <a:gd name="T17" fmla="*/ 2147483647 h 53"/>
              <a:gd name="T18" fmla="*/ 2147483647 w 179"/>
              <a:gd name="T19" fmla="*/ 2147483647 h 53"/>
              <a:gd name="T20" fmla="*/ 2147483647 w 179"/>
              <a:gd name="T21" fmla="*/ 2147483647 h 53"/>
              <a:gd name="T22" fmla="*/ 0 w 179"/>
              <a:gd name="T23" fmla="*/ 2147483647 h 5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9"/>
              <a:gd name="T37" fmla="*/ 0 h 53"/>
              <a:gd name="T38" fmla="*/ 179 w 179"/>
              <a:gd name="T39" fmla="*/ 53 h 5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9" h="53">
                <a:moveTo>
                  <a:pt x="0" y="29"/>
                </a:moveTo>
                <a:lnTo>
                  <a:pt x="36" y="3"/>
                </a:lnTo>
                <a:lnTo>
                  <a:pt x="62" y="0"/>
                </a:lnTo>
                <a:lnTo>
                  <a:pt x="102" y="21"/>
                </a:lnTo>
                <a:lnTo>
                  <a:pt x="109" y="7"/>
                </a:lnTo>
                <a:lnTo>
                  <a:pt x="153" y="18"/>
                </a:lnTo>
                <a:lnTo>
                  <a:pt x="150" y="36"/>
                </a:lnTo>
                <a:lnTo>
                  <a:pt x="179" y="45"/>
                </a:lnTo>
                <a:lnTo>
                  <a:pt x="84" y="47"/>
                </a:lnTo>
                <a:lnTo>
                  <a:pt x="80" y="39"/>
                </a:lnTo>
                <a:lnTo>
                  <a:pt x="64" y="53"/>
                </a:ln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" name="Freeform 167"/>
          <p:cNvSpPr>
            <a:spLocks/>
          </p:cNvSpPr>
          <p:nvPr/>
        </p:nvSpPr>
        <p:spPr bwMode="auto">
          <a:xfrm>
            <a:off x="7778750" y="2001838"/>
            <a:ext cx="93663" cy="57150"/>
          </a:xfrm>
          <a:custGeom>
            <a:avLst/>
            <a:gdLst>
              <a:gd name="T0" fmla="*/ 0 w 108"/>
              <a:gd name="T1" fmla="*/ 0 h 36"/>
              <a:gd name="T2" fmla="*/ 2147483647 w 108"/>
              <a:gd name="T3" fmla="*/ 2147483647 h 36"/>
              <a:gd name="T4" fmla="*/ 2147483647 w 108"/>
              <a:gd name="T5" fmla="*/ 2147483647 h 36"/>
              <a:gd name="T6" fmla="*/ 2147483647 w 108"/>
              <a:gd name="T7" fmla="*/ 2147483647 h 36"/>
              <a:gd name="T8" fmla="*/ 2147483647 w 108"/>
              <a:gd name="T9" fmla="*/ 2147483647 h 36"/>
              <a:gd name="T10" fmla="*/ 2147483647 w 108"/>
              <a:gd name="T11" fmla="*/ 2147483647 h 36"/>
              <a:gd name="T12" fmla="*/ 0 w 108"/>
              <a:gd name="T13" fmla="*/ 0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"/>
              <a:gd name="T22" fmla="*/ 0 h 36"/>
              <a:gd name="T23" fmla="*/ 108 w 108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" h="36">
                <a:moveTo>
                  <a:pt x="0" y="0"/>
                </a:moveTo>
                <a:lnTo>
                  <a:pt x="34" y="12"/>
                </a:lnTo>
                <a:lnTo>
                  <a:pt x="25" y="25"/>
                </a:lnTo>
                <a:lnTo>
                  <a:pt x="44" y="36"/>
                </a:lnTo>
                <a:lnTo>
                  <a:pt x="75" y="36"/>
                </a:lnTo>
                <a:lnTo>
                  <a:pt x="108" y="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" name="Freeform 168"/>
          <p:cNvSpPr>
            <a:spLocks/>
          </p:cNvSpPr>
          <p:nvPr/>
        </p:nvSpPr>
        <p:spPr bwMode="auto">
          <a:xfrm>
            <a:off x="7788275" y="2971800"/>
            <a:ext cx="69850" cy="292100"/>
          </a:xfrm>
          <a:custGeom>
            <a:avLst/>
            <a:gdLst>
              <a:gd name="T0" fmla="*/ 0 w 82"/>
              <a:gd name="T1" fmla="*/ 2147483647 h 184"/>
              <a:gd name="T2" fmla="*/ 2147483647 w 82"/>
              <a:gd name="T3" fmla="*/ 2147483647 h 184"/>
              <a:gd name="T4" fmla="*/ 2147483647 w 82"/>
              <a:gd name="T5" fmla="*/ 2147483647 h 184"/>
              <a:gd name="T6" fmla="*/ 2147483647 w 82"/>
              <a:gd name="T7" fmla="*/ 2147483647 h 184"/>
              <a:gd name="T8" fmla="*/ 2147483647 w 82"/>
              <a:gd name="T9" fmla="*/ 2147483647 h 184"/>
              <a:gd name="T10" fmla="*/ 2147483647 w 82"/>
              <a:gd name="T11" fmla="*/ 2147483647 h 184"/>
              <a:gd name="T12" fmla="*/ 2147483647 w 82"/>
              <a:gd name="T13" fmla="*/ 2147483647 h 184"/>
              <a:gd name="T14" fmla="*/ 2147483647 w 82"/>
              <a:gd name="T15" fmla="*/ 2147483647 h 184"/>
              <a:gd name="T16" fmla="*/ 2147483647 w 82"/>
              <a:gd name="T17" fmla="*/ 2147483647 h 184"/>
              <a:gd name="T18" fmla="*/ 2147483647 w 82"/>
              <a:gd name="T19" fmla="*/ 0 h 184"/>
              <a:gd name="T20" fmla="*/ 0 w 82"/>
              <a:gd name="T21" fmla="*/ 2147483647 h 18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"/>
              <a:gd name="T34" fmla="*/ 0 h 184"/>
              <a:gd name="T35" fmla="*/ 82 w 82"/>
              <a:gd name="T36" fmla="*/ 184 h 18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" h="184">
                <a:moveTo>
                  <a:pt x="0" y="46"/>
                </a:moveTo>
                <a:lnTo>
                  <a:pt x="15" y="68"/>
                </a:lnTo>
                <a:lnTo>
                  <a:pt x="15" y="184"/>
                </a:lnTo>
                <a:lnTo>
                  <a:pt x="29" y="171"/>
                </a:lnTo>
                <a:lnTo>
                  <a:pt x="49" y="179"/>
                </a:lnTo>
                <a:lnTo>
                  <a:pt x="25" y="147"/>
                </a:lnTo>
                <a:lnTo>
                  <a:pt x="38" y="115"/>
                </a:lnTo>
                <a:lnTo>
                  <a:pt x="82" y="125"/>
                </a:lnTo>
                <a:lnTo>
                  <a:pt x="40" y="64"/>
                </a:lnTo>
                <a:lnTo>
                  <a:pt x="29" y="0"/>
                </a:lnTo>
                <a:lnTo>
                  <a:pt x="0" y="4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" name="Freeform 169"/>
          <p:cNvSpPr>
            <a:spLocks/>
          </p:cNvSpPr>
          <p:nvPr/>
        </p:nvSpPr>
        <p:spPr bwMode="auto">
          <a:xfrm>
            <a:off x="7891463" y="2032000"/>
            <a:ext cx="106362" cy="42863"/>
          </a:xfrm>
          <a:custGeom>
            <a:avLst/>
            <a:gdLst>
              <a:gd name="T0" fmla="*/ 0 w 124"/>
              <a:gd name="T1" fmla="*/ 0 h 27"/>
              <a:gd name="T2" fmla="*/ 2147483647 w 124"/>
              <a:gd name="T3" fmla="*/ 2147483647 h 27"/>
              <a:gd name="T4" fmla="*/ 2147483647 w 124"/>
              <a:gd name="T5" fmla="*/ 2147483647 h 27"/>
              <a:gd name="T6" fmla="*/ 2147483647 w 124"/>
              <a:gd name="T7" fmla="*/ 2147483647 h 27"/>
              <a:gd name="T8" fmla="*/ 0 w 124"/>
              <a:gd name="T9" fmla="*/ 0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"/>
              <a:gd name="T16" fmla="*/ 0 h 27"/>
              <a:gd name="T17" fmla="*/ 124 w 124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" h="27">
                <a:moveTo>
                  <a:pt x="0" y="0"/>
                </a:moveTo>
                <a:lnTo>
                  <a:pt x="21" y="19"/>
                </a:lnTo>
                <a:lnTo>
                  <a:pt x="80" y="27"/>
                </a:lnTo>
                <a:lnTo>
                  <a:pt x="124" y="2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" name="Freeform 170"/>
          <p:cNvSpPr>
            <a:spLocks/>
          </p:cNvSpPr>
          <p:nvPr/>
        </p:nvSpPr>
        <p:spPr bwMode="auto">
          <a:xfrm>
            <a:off x="4791075" y="1771650"/>
            <a:ext cx="241300" cy="203200"/>
          </a:xfrm>
          <a:custGeom>
            <a:avLst/>
            <a:gdLst>
              <a:gd name="T0" fmla="*/ 0 w 281"/>
              <a:gd name="T1" fmla="*/ 2147483647 h 128"/>
              <a:gd name="T2" fmla="*/ 2147483647 w 281"/>
              <a:gd name="T3" fmla="*/ 2147483647 h 128"/>
              <a:gd name="T4" fmla="*/ 2147483647 w 281"/>
              <a:gd name="T5" fmla="*/ 2147483647 h 128"/>
              <a:gd name="T6" fmla="*/ 2147483647 w 281"/>
              <a:gd name="T7" fmla="*/ 2147483647 h 128"/>
              <a:gd name="T8" fmla="*/ 2147483647 w 281"/>
              <a:gd name="T9" fmla="*/ 2147483647 h 128"/>
              <a:gd name="T10" fmla="*/ 2147483647 w 281"/>
              <a:gd name="T11" fmla="*/ 2147483647 h 128"/>
              <a:gd name="T12" fmla="*/ 2147483647 w 281"/>
              <a:gd name="T13" fmla="*/ 2147483647 h 128"/>
              <a:gd name="T14" fmla="*/ 2147483647 w 281"/>
              <a:gd name="T15" fmla="*/ 2147483647 h 128"/>
              <a:gd name="T16" fmla="*/ 2147483647 w 281"/>
              <a:gd name="T17" fmla="*/ 2147483647 h 128"/>
              <a:gd name="T18" fmla="*/ 2147483647 w 281"/>
              <a:gd name="T19" fmla="*/ 2147483647 h 128"/>
              <a:gd name="T20" fmla="*/ 2147483647 w 281"/>
              <a:gd name="T21" fmla="*/ 2147483647 h 128"/>
              <a:gd name="T22" fmla="*/ 2147483647 w 281"/>
              <a:gd name="T23" fmla="*/ 2147483647 h 128"/>
              <a:gd name="T24" fmla="*/ 2147483647 w 281"/>
              <a:gd name="T25" fmla="*/ 2147483647 h 128"/>
              <a:gd name="T26" fmla="*/ 2147483647 w 281"/>
              <a:gd name="T27" fmla="*/ 2147483647 h 128"/>
              <a:gd name="T28" fmla="*/ 2147483647 w 281"/>
              <a:gd name="T29" fmla="*/ 2147483647 h 128"/>
              <a:gd name="T30" fmla="*/ 2147483647 w 281"/>
              <a:gd name="T31" fmla="*/ 2147483647 h 128"/>
              <a:gd name="T32" fmla="*/ 2147483647 w 281"/>
              <a:gd name="T33" fmla="*/ 2147483647 h 128"/>
              <a:gd name="T34" fmla="*/ 2147483647 w 281"/>
              <a:gd name="T35" fmla="*/ 2147483647 h 128"/>
              <a:gd name="T36" fmla="*/ 2147483647 w 281"/>
              <a:gd name="T37" fmla="*/ 2147483647 h 128"/>
              <a:gd name="T38" fmla="*/ 2147483647 w 281"/>
              <a:gd name="T39" fmla="*/ 2147483647 h 128"/>
              <a:gd name="T40" fmla="*/ 2147483647 w 281"/>
              <a:gd name="T41" fmla="*/ 2147483647 h 128"/>
              <a:gd name="T42" fmla="*/ 2147483647 w 281"/>
              <a:gd name="T43" fmla="*/ 2147483647 h 128"/>
              <a:gd name="T44" fmla="*/ 2147483647 w 281"/>
              <a:gd name="T45" fmla="*/ 2147483647 h 128"/>
              <a:gd name="T46" fmla="*/ 2147483647 w 281"/>
              <a:gd name="T47" fmla="*/ 2147483647 h 128"/>
              <a:gd name="T48" fmla="*/ 2147483647 w 281"/>
              <a:gd name="T49" fmla="*/ 2147483647 h 128"/>
              <a:gd name="T50" fmla="*/ 2147483647 w 281"/>
              <a:gd name="T51" fmla="*/ 2147483647 h 128"/>
              <a:gd name="T52" fmla="*/ 2147483647 w 281"/>
              <a:gd name="T53" fmla="*/ 2147483647 h 128"/>
              <a:gd name="T54" fmla="*/ 2147483647 w 281"/>
              <a:gd name="T55" fmla="*/ 2147483647 h 128"/>
              <a:gd name="T56" fmla="*/ 2147483647 w 281"/>
              <a:gd name="T57" fmla="*/ 2147483647 h 128"/>
              <a:gd name="T58" fmla="*/ 2147483647 w 281"/>
              <a:gd name="T59" fmla="*/ 0 h 128"/>
              <a:gd name="T60" fmla="*/ 2147483647 w 281"/>
              <a:gd name="T61" fmla="*/ 2147483647 h 128"/>
              <a:gd name="T62" fmla="*/ 2147483647 w 281"/>
              <a:gd name="T63" fmla="*/ 2147483647 h 128"/>
              <a:gd name="T64" fmla="*/ 2147483647 w 281"/>
              <a:gd name="T65" fmla="*/ 2147483647 h 128"/>
              <a:gd name="T66" fmla="*/ 2147483647 w 281"/>
              <a:gd name="T67" fmla="*/ 2147483647 h 128"/>
              <a:gd name="T68" fmla="*/ 2147483647 w 281"/>
              <a:gd name="T69" fmla="*/ 2147483647 h 128"/>
              <a:gd name="T70" fmla="*/ 2147483647 w 281"/>
              <a:gd name="T71" fmla="*/ 2147483647 h 128"/>
              <a:gd name="T72" fmla="*/ 2147483647 w 281"/>
              <a:gd name="T73" fmla="*/ 2147483647 h 128"/>
              <a:gd name="T74" fmla="*/ 0 w 281"/>
              <a:gd name="T75" fmla="*/ 2147483647 h 1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81"/>
              <a:gd name="T115" fmla="*/ 0 h 128"/>
              <a:gd name="T116" fmla="*/ 281 w 281"/>
              <a:gd name="T117" fmla="*/ 128 h 12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81" h="128">
                <a:moveTo>
                  <a:pt x="0" y="17"/>
                </a:moveTo>
                <a:lnTo>
                  <a:pt x="2" y="32"/>
                </a:lnTo>
                <a:lnTo>
                  <a:pt x="31" y="32"/>
                </a:lnTo>
                <a:lnTo>
                  <a:pt x="22" y="40"/>
                </a:lnTo>
                <a:lnTo>
                  <a:pt x="42" y="45"/>
                </a:lnTo>
                <a:lnTo>
                  <a:pt x="14" y="45"/>
                </a:lnTo>
                <a:lnTo>
                  <a:pt x="65" y="56"/>
                </a:lnTo>
                <a:lnTo>
                  <a:pt x="44" y="62"/>
                </a:lnTo>
                <a:lnTo>
                  <a:pt x="58" y="71"/>
                </a:lnTo>
                <a:lnTo>
                  <a:pt x="102" y="67"/>
                </a:lnTo>
                <a:lnTo>
                  <a:pt x="102" y="53"/>
                </a:lnTo>
                <a:lnTo>
                  <a:pt x="124" y="48"/>
                </a:lnTo>
                <a:lnTo>
                  <a:pt x="128" y="63"/>
                </a:lnTo>
                <a:lnTo>
                  <a:pt x="157" y="53"/>
                </a:lnTo>
                <a:lnTo>
                  <a:pt x="150" y="63"/>
                </a:lnTo>
                <a:lnTo>
                  <a:pt x="173" y="63"/>
                </a:lnTo>
                <a:lnTo>
                  <a:pt x="76" y="78"/>
                </a:lnTo>
                <a:lnTo>
                  <a:pt x="82" y="90"/>
                </a:lnTo>
                <a:lnTo>
                  <a:pt x="160" y="82"/>
                </a:lnTo>
                <a:lnTo>
                  <a:pt x="107" y="91"/>
                </a:lnTo>
                <a:lnTo>
                  <a:pt x="139" y="98"/>
                </a:lnTo>
                <a:lnTo>
                  <a:pt x="84" y="103"/>
                </a:lnTo>
                <a:lnTo>
                  <a:pt x="166" y="128"/>
                </a:lnTo>
                <a:lnTo>
                  <a:pt x="219" y="63"/>
                </a:lnTo>
                <a:lnTo>
                  <a:pt x="281" y="47"/>
                </a:lnTo>
                <a:lnTo>
                  <a:pt x="213" y="36"/>
                </a:lnTo>
                <a:lnTo>
                  <a:pt x="204" y="19"/>
                </a:lnTo>
                <a:lnTo>
                  <a:pt x="182" y="29"/>
                </a:lnTo>
                <a:lnTo>
                  <a:pt x="192" y="14"/>
                </a:lnTo>
                <a:lnTo>
                  <a:pt x="144" y="0"/>
                </a:lnTo>
                <a:lnTo>
                  <a:pt x="129" y="14"/>
                </a:lnTo>
                <a:lnTo>
                  <a:pt x="151" y="45"/>
                </a:lnTo>
                <a:lnTo>
                  <a:pt x="98" y="14"/>
                </a:lnTo>
                <a:lnTo>
                  <a:pt x="82" y="19"/>
                </a:lnTo>
                <a:lnTo>
                  <a:pt x="93" y="35"/>
                </a:lnTo>
                <a:lnTo>
                  <a:pt x="42" y="21"/>
                </a:lnTo>
                <a:lnTo>
                  <a:pt x="76" y="12"/>
                </a:lnTo>
                <a:lnTo>
                  <a:pt x="0" y="1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7" name="Freeform 171"/>
          <p:cNvSpPr>
            <a:spLocks/>
          </p:cNvSpPr>
          <p:nvPr/>
        </p:nvSpPr>
        <p:spPr bwMode="auto">
          <a:xfrm>
            <a:off x="4945063" y="1744663"/>
            <a:ext cx="219075" cy="84137"/>
          </a:xfrm>
          <a:custGeom>
            <a:avLst/>
            <a:gdLst>
              <a:gd name="T0" fmla="*/ 0 w 255"/>
              <a:gd name="T1" fmla="*/ 2147483647 h 53"/>
              <a:gd name="T2" fmla="*/ 2147483647 w 255"/>
              <a:gd name="T3" fmla="*/ 2147483647 h 53"/>
              <a:gd name="T4" fmla="*/ 2147483647 w 255"/>
              <a:gd name="T5" fmla="*/ 2147483647 h 53"/>
              <a:gd name="T6" fmla="*/ 2147483647 w 255"/>
              <a:gd name="T7" fmla="*/ 2147483647 h 53"/>
              <a:gd name="T8" fmla="*/ 2147483647 w 255"/>
              <a:gd name="T9" fmla="*/ 2147483647 h 53"/>
              <a:gd name="T10" fmla="*/ 2147483647 w 255"/>
              <a:gd name="T11" fmla="*/ 2147483647 h 53"/>
              <a:gd name="T12" fmla="*/ 2147483647 w 255"/>
              <a:gd name="T13" fmla="*/ 2147483647 h 53"/>
              <a:gd name="T14" fmla="*/ 2147483647 w 255"/>
              <a:gd name="T15" fmla="*/ 2147483647 h 53"/>
              <a:gd name="T16" fmla="*/ 2147483647 w 255"/>
              <a:gd name="T17" fmla="*/ 2147483647 h 53"/>
              <a:gd name="T18" fmla="*/ 2147483647 w 255"/>
              <a:gd name="T19" fmla="*/ 2147483647 h 53"/>
              <a:gd name="T20" fmla="*/ 2147483647 w 255"/>
              <a:gd name="T21" fmla="*/ 2147483647 h 53"/>
              <a:gd name="T22" fmla="*/ 2147483647 w 255"/>
              <a:gd name="T23" fmla="*/ 2147483647 h 53"/>
              <a:gd name="T24" fmla="*/ 2147483647 w 255"/>
              <a:gd name="T25" fmla="*/ 2147483647 h 53"/>
              <a:gd name="T26" fmla="*/ 2147483647 w 255"/>
              <a:gd name="T27" fmla="*/ 0 h 53"/>
              <a:gd name="T28" fmla="*/ 2147483647 w 255"/>
              <a:gd name="T29" fmla="*/ 2147483647 h 53"/>
              <a:gd name="T30" fmla="*/ 2147483647 w 255"/>
              <a:gd name="T31" fmla="*/ 0 h 53"/>
              <a:gd name="T32" fmla="*/ 2147483647 w 255"/>
              <a:gd name="T33" fmla="*/ 2147483647 h 53"/>
              <a:gd name="T34" fmla="*/ 2147483647 w 255"/>
              <a:gd name="T35" fmla="*/ 2147483647 h 53"/>
              <a:gd name="T36" fmla="*/ 2147483647 w 255"/>
              <a:gd name="T37" fmla="*/ 2147483647 h 53"/>
              <a:gd name="T38" fmla="*/ 0 w 255"/>
              <a:gd name="T39" fmla="*/ 2147483647 h 5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55"/>
              <a:gd name="T61" fmla="*/ 0 h 53"/>
              <a:gd name="T62" fmla="*/ 255 w 255"/>
              <a:gd name="T63" fmla="*/ 53 h 5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55" h="53">
                <a:moveTo>
                  <a:pt x="0" y="14"/>
                </a:moveTo>
                <a:lnTo>
                  <a:pt x="36" y="18"/>
                </a:lnTo>
                <a:lnTo>
                  <a:pt x="12" y="25"/>
                </a:lnTo>
                <a:lnTo>
                  <a:pt x="23" y="31"/>
                </a:lnTo>
                <a:lnTo>
                  <a:pt x="117" y="29"/>
                </a:lnTo>
                <a:lnTo>
                  <a:pt x="58" y="36"/>
                </a:lnTo>
                <a:lnTo>
                  <a:pt x="153" y="53"/>
                </a:lnTo>
                <a:lnTo>
                  <a:pt x="215" y="43"/>
                </a:lnTo>
                <a:lnTo>
                  <a:pt x="255" y="25"/>
                </a:lnTo>
                <a:lnTo>
                  <a:pt x="246" y="16"/>
                </a:lnTo>
                <a:lnTo>
                  <a:pt x="186" y="17"/>
                </a:lnTo>
                <a:lnTo>
                  <a:pt x="195" y="7"/>
                </a:lnTo>
                <a:lnTo>
                  <a:pt x="144" y="17"/>
                </a:lnTo>
                <a:lnTo>
                  <a:pt x="138" y="0"/>
                </a:lnTo>
                <a:lnTo>
                  <a:pt x="128" y="22"/>
                </a:lnTo>
                <a:lnTo>
                  <a:pt x="58" y="0"/>
                </a:lnTo>
                <a:lnTo>
                  <a:pt x="60" y="14"/>
                </a:lnTo>
                <a:lnTo>
                  <a:pt x="38" y="7"/>
                </a:lnTo>
                <a:lnTo>
                  <a:pt x="47" y="20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8" name="Freeform 172"/>
          <p:cNvSpPr>
            <a:spLocks/>
          </p:cNvSpPr>
          <p:nvPr/>
        </p:nvSpPr>
        <p:spPr bwMode="auto">
          <a:xfrm>
            <a:off x="5021263" y="1882775"/>
            <a:ext cx="93662" cy="55563"/>
          </a:xfrm>
          <a:custGeom>
            <a:avLst/>
            <a:gdLst>
              <a:gd name="T0" fmla="*/ 0 w 110"/>
              <a:gd name="T1" fmla="*/ 2147483647 h 35"/>
              <a:gd name="T2" fmla="*/ 2147483647 w 110"/>
              <a:gd name="T3" fmla="*/ 2147483647 h 35"/>
              <a:gd name="T4" fmla="*/ 2147483647 w 110"/>
              <a:gd name="T5" fmla="*/ 0 h 35"/>
              <a:gd name="T6" fmla="*/ 2147483647 w 110"/>
              <a:gd name="T7" fmla="*/ 2147483647 h 35"/>
              <a:gd name="T8" fmla="*/ 2147483647 w 110"/>
              <a:gd name="T9" fmla="*/ 2147483647 h 35"/>
              <a:gd name="T10" fmla="*/ 2147483647 w 110"/>
              <a:gd name="T11" fmla="*/ 2147483647 h 35"/>
              <a:gd name="T12" fmla="*/ 2147483647 w 110"/>
              <a:gd name="T13" fmla="*/ 2147483647 h 35"/>
              <a:gd name="T14" fmla="*/ 0 w 110"/>
              <a:gd name="T15" fmla="*/ 2147483647 h 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0"/>
              <a:gd name="T25" fmla="*/ 0 h 35"/>
              <a:gd name="T26" fmla="*/ 110 w 110"/>
              <a:gd name="T27" fmla="*/ 35 h 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0" h="35">
                <a:moveTo>
                  <a:pt x="0" y="28"/>
                </a:moveTo>
                <a:lnTo>
                  <a:pt x="9" y="11"/>
                </a:lnTo>
                <a:lnTo>
                  <a:pt x="55" y="0"/>
                </a:lnTo>
                <a:lnTo>
                  <a:pt x="62" y="11"/>
                </a:lnTo>
                <a:lnTo>
                  <a:pt x="110" y="19"/>
                </a:lnTo>
                <a:lnTo>
                  <a:pt x="44" y="35"/>
                </a:lnTo>
                <a:lnTo>
                  <a:pt x="55" y="27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" name="Freeform 173"/>
          <p:cNvSpPr>
            <a:spLocks/>
          </p:cNvSpPr>
          <p:nvPr/>
        </p:nvSpPr>
        <p:spPr bwMode="auto">
          <a:xfrm>
            <a:off x="4843463" y="2366963"/>
            <a:ext cx="295275" cy="566737"/>
          </a:xfrm>
          <a:custGeom>
            <a:avLst/>
            <a:gdLst>
              <a:gd name="T0" fmla="*/ 0 w 343"/>
              <a:gd name="T1" fmla="*/ 2147483647 h 357"/>
              <a:gd name="T2" fmla="*/ 2147483647 w 343"/>
              <a:gd name="T3" fmla="*/ 2147483647 h 357"/>
              <a:gd name="T4" fmla="*/ 2147483647 w 343"/>
              <a:gd name="T5" fmla="*/ 2147483647 h 357"/>
              <a:gd name="T6" fmla="*/ 2147483647 w 343"/>
              <a:gd name="T7" fmla="*/ 2147483647 h 357"/>
              <a:gd name="T8" fmla="*/ 2147483647 w 343"/>
              <a:gd name="T9" fmla="*/ 2147483647 h 357"/>
              <a:gd name="T10" fmla="*/ 2147483647 w 343"/>
              <a:gd name="T11" fmla="*/ 2147483647 h 357"/>
              <a:gd name="T12" fmla="*/ 2147483647 w 343"/>
              <a:gd name="T13" fmla="*/ 2147483647 h 357"/>
              <a:gd name="T14" fmla="*/ 2147483647 w 343"/>
              <a:gd name="T15" fmla="*/ 2147483647 h 357"/>
              <a:gd name="T16" fmla="*/ 2147483647 w 343"/>
              <a:gd name="T17" fmla="*/ 2147483647 h 357"/>
              <a:gd name="T18" fmla="*/ 2147483647 w 343"/>
              <a:gd name="T19" fmla="*/ 2147483647 h 357"/>
              <a:gd name="T20" fmla="*/ 2147483647 w 343"/>
              <a:gd name="T21" fmla="*/ 2147483647 h 357"/>
              <a:gd name="T22" fmla="*/ 2147483647 w 343"/>
              <a:gd name="T23" fmla="*/ 2147483647 h 357"/>
              <a:gd name="T24" fmla="*/ 2147483647 w 343"/>
              <a:gd name="T25" fmla="*/ 2147483647 h 357"/>
              <a:gd name="T26" fmla="*/ 2147483647 w 343"/>
              <a:gd name="T27" fmla="*/ 2147483647 h 357"/>
              <a:gd name="T28" fmla="*/ 2147483647 w 343"/>
              <a:gd name="T29" fmla="*/ 2147483647 h 357"/>
              <a:gd name="T30" fmla="*/ 2147483647 w 343"/>
              <a:gd name="T31" fmla="*/ 2147483647 h 357"/>
              <a:gd name="T32" fmla="*/ 2147483647 w 343"/>
              <a:gd name="T33" fmla="*/ 2147483647 h 357"/>
              <a:gd name="T34" fmla="*/ 2147483647 w 343"/>
              <a:gd name="T35" fmla="*/ 2147483647 h 357"/>
              <a:gd name="T36" fmla="*/ 2147483647 w 343"/>
              <a:gd name="T37" fmla="*/ 2147483647 h 357"/>
              <a:gd name="T38" fmla="*/ 2147483647 w 343"/>
              <a:gd name="T39" fmla="*/ 2147483647 h 357"/>
              <a:gd name="T40" fmla="*/ 2147483647 w 343"/>
              <a:gd name="T41" fmla="*/ 0 h 357"/>
              <a:gd name="T42" fmla="*/ 2147483647 w 343"/>
              <a:gd name="T43" fmla="*/ 0 h 357"/>
              <a:gd name="T44" fmla="*/ 2147483647 w 343"/>
              <a:gd name="T45" fmla="*/ 2147483647 h 357"/>
              <a:gd name="T46" fmla="*/ 2147483647 w 343"/>
              <a:gd name="T47" fmla="*/ 2147483647 h 357"/>
              <a:gd name="T48" fmla="*/ 2147483647 w 343"/>
              <a:gd name="T49" fmla="*/ 2147483647 h 357"/>
              <a:gd name="T50" fmla="*/ 2147483647 w 343"/>
              <a:gd name="T51" fmla="*/ 2147483647 h 357"/>
              <a:gd name="T52" fmla="*/ 2147483647 w 343"/>
              <a:gd name="T53" fmla="*/ 2147483647 h 357"/>
              <a:gd name="T54" fmla="*/ 2147483647 w 343"/>
              <a:gd name="T55" fmla="*/ 2147483647 h 357"/>
              <a:gd name="T56" fmla="*/ 2147483647 w 343"/>
              <a:gd name="T57" fmla="*/ 2147483647 h 357"/>
              <a:gd name="T58" fmla="*/ 2147483647 w 343"/>
              <a:gd name="T59" fmla="*/ 2147483647 h 357"/>
              <a:gd name="T60" fmla="*/ 2147483647 w 343"/>
              <a:gd name="T61" fmla="*/ 2147483647 h 357"/>
              <a:gd name="T62" fmla="*/ 2147483647 w 343"/>
              <a:gd name="T63" fmla="*/ 2147483647 h 357"/>
              <a:gd name="T64" fmla="*/ 2147483647 w 343"/>
              <a:gd name="T65" fmla="*/ 2147483647 h 357"/>
              <a:gd name="T66" fmla="*/ 2147483647 w 343"/>
              <a:gd name="T67" fmla="*/ 2147483647 h 357"/>
              <a:gd name="T68" fmla="*/ 2147483647 w 343"/>
              <a:gd name="T69" fmla="*/ 2147483647 h 357"/>
              <a:gd name="T70" fmla="*/ 0 w 343"/>
              <a:gd name="T71" fmla="*/ 2147483647 h 35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3"/>
              <a:gd name="T109" fmla="*/ 0 h 357"/>
              <a:gd name="T110" fmla="*/ 343 w 343"/>
              <a:gd name="T111" fmla="*/ 357 h 35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3" h="357">
                <a:moveTo>
                  <a:pt x="0" y="268"/>
                </a:moveTo>
                <a:lnTo>
                  <a:pt x="16" y="310"/>
                </a:lnTo>
                <a:lnTo>
                  <a:pt x="45" y="329"/>
                </a:lnTo>
                <a:lnTo>
                  <a:pt x="44" y="357"/>
                </a:lnTo>
                <a:lnTo>
                  <a:pt x="126" y="338"/>
                </a:lnTo>
                <a:lnTo>
                  <a:pt x="148" y="282"/>
                </a:lnTo>
                <a:lnTo>
                  <a:pt x="131" y="280"/>
                </a:lnTo>
                <a:lnTo>
                  <a:pt x="195" y="261"/>
                </a:lnTo>
                <a:lnTo>
                  <a:pt x="135" y="258"/>
                </a:lnTo>
                <a:lnTo>
                  <a:pt x="179" y="261"/>
                </a:lnTo>
                <a:lnTo>
                  <a:pt x="204" y="248"/>
                </a:lnTo>
                <a:lnTo>
                  <a:pt x="168" y="230"/>
                </a:lnTo>
                <a:lnTo>
                  <a:pt x="135" y="243"/>
                </a:lnTo>
                <a:lnTo>
                  <a:pt x="161" y="231"/>
                </a:lnTo>
                <a:lnTo>
                  <a:pt x="162" y="179"/>
                </a:lnTo>
                <a:lnTo>
                  <a:pt x="278" y="130"/>
                </a:lnTo>
                <a:lnTo>
                  <a:pt x="268" y="119"/>
                </a:lnTo>
                <a:lnTo>
                  <a:pt x="289" y="95"/>
                </a:lnTo>
                <a:lnTo>
                  <a:pt x="343" y="88"/>
                </a:lnTo>
                <a:lnTo>
                  <a:pt x="331" y="30"/>
                </a:lnTo>
                <a:lnTo>
                  <a:pt x="252" y="0"/>
                </a:lnTo>
                <a:lnTo>
                  <a:pt x="239" y="0"/>
                </a:lnTo>
                <a:lnTo>
                  <a:pt x="239" y="18"/>
                </a:lnTo>
                <a:lnTo>
                  <a:pt x="190" y="15"/>
                </a:lnTo>
                <a:lnTo>
                  <a:pt x="179" y="30"/>
                </a:lnTo>
                <a:lnTo>
                  <a:pt x="148" y="33"/>
                </a:lnTo>
                <a:lnTo>
                  <a:pt x="137" y="57"/>
                </a:lnTo>
                <a:lnTo>
                  <a:pt x="91" y="85"/>
                </a:lnTo>
                <a:lnTo>
                  <a:pt x="67" y="123"/>
                </a:lnTo>
                <a:lnTo>
                  <a:pt x="78" y="138"/>
                </a:lnTo>
                <a:lnTo>
                  <a:pt x="29" y="151"/>
                </a:lnTo>
                <a:lnTo>
                  <a:pt x="27" y="201"/>
                </a:lnTo>
                <a:lnTo>
                  <a:pt x="42" y="211"/>
                </a:lnTo>
                <a:lnTo>
                  <a:pt x="27" y="221"/>
                </a:lnTo>
                <a:lnTo>
                  <a:pt x="33" y="244"/>
                </a:lnTo>
                <a:lnTo>
                  <a:pt x="0" y="26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0" name="Freeform 174"/>
          <p:cNvSpPr>
            <a:spLocks/>
          </p:cNvSpPr>
          <p:nvPr/>
        </p:nvSpPr>
        <p:spPr bwMode="auto">
          <a:xfrm>
            <a:off x="4681538" y="3205163"/>
            <a:ext cx="100012" cy="60325"/>
          </a:xfrm>
          <a:custGeom>
            <a:avLst/>
            <a:gdLst>
              <a:gd name="T0" fmla="*/ 0 w 119"/>
              <a:gd name="T1" fmla="*/ 2147483647 h 38"/>
              <a:gd name="T2" fmla="*/ 0 w 119"/>
              <a:gd name="T3" fmla="*/ 2147483647 h 38"/>
              <a:gd name="T4" fmla="*/ 0 w 119"/>
              <a:gd name="T5" fmla="*/ 2147483647 h 38"/>
              <a:gd name="T6" fmla="*/ 0 w 119"/>
              <a:gd name="T7" fmla="*/ 2147483647 h 38"/>
              <a:gd name="T8" fmla="*/ 0 w 119"/>
              <a:gd name="T9" fmla="*/ 2147483647 h 38"/>
              <a:gd name="T10" fmla="*/ 0 w 119"/>
              <a:gd name="T11" fmla="*/ 2147483647 h 38"/>
              <a:gd name="T12" fmla="*/ 0 w 119"/>
              <a:gd name="T13" fmla="*/ 2147483647 h 38"/>
              <a:gd name="T14" fmla="*/ 0 w 119"/>
              <a:gd name="T15" fmla="*/ 2147483647 h 38"/>
              <a:gd name="T16" fmla="*/ 0 w 119"/>
              <a:gd name="T17" fmla="*/ 0 h 38"/>
              <a:gd name="T18" fmla="*/ 0 w 119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9"/>
              <a:gd name="T31" fmla="*/ 0 h 38"/>
              <a:gd name="T32" fmla="*/ 119 w 119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9" h="38">
                <a:moveTo>
                  <a:pt x="0" y="26"/>
                </a:moveTo>
                <a:lnTo>
                  <a:pt x="27" y="38"/>
                </a:lnTo>
                <a:lnTo>
                  <a:pt x="64" y="27"/>
                </a:lnTo>
                <a:lnTo>
                  <a:pt x="78" y="37"/>
                </a:lnTo>
                <a:lnTo>
                  <a:pt x="119" y="17"/>
                </a:lnTo>
                <a:lnTo>
                  <a:pt x="95" y="16"/>
                </a:lnTo>
                <a:lnTo>
                  <a:pt x="95" y="6"/>
                </a:lnTo>
                <a:lnTo>
                  <a:pt x="91" y="4"/>
                </a:lnTo>
                <a:lnTo>
                  <a:pt x="40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1" name="Freeform 175"/>
          <p:cNvSpPr>
            <a:spLocks/>
          </p:cNvSpPr>
          <p:nvPr/>
        </p:nvSpPr>
        <p:spPr bwMode="auto">
          <a:xfrm>
            <a:off x="5354638" y="3543300"/>
            <a:ext cx="163512" cy="149225"/>
          </a:xfrm>
          <a:custGeom>
            <a:avLst/>
            <a:gdLst>
              <a:gd name="T0" fmla="*/ 0 w 190"/>
              <a:gd name="T1" fmla="*/ 2147483647 h 94"/>
              <a:gd name="T2" fmla="*/ 2147483647 w 190"/>
              <a:gd name="T3" fmla="*/ 2147483647 h 94"/>
              <a:gd name="T4" fmla="*/ 2147483647 w 190"/>
              <a:gd name="T5" fmla="*/ 2147483647 h 94"/>
              <a:gd name="T6" fmla="*/ 2147483647 w 190"/>
              <a:gd name="T7" fmla="*/ 2147483647 h 94"/>
              <a:gd name="T8" fmla="*/ 2147483647 w 190"/>
              <a:gd name="T9" fmla="*/ 2147483647 h 94"/>
              <a:gd name="T10" fmla="*/ 2147483647 w 190"/>
              <a:gd name="T11" fmla="*/ 2147483647 h 94"/>
              <a:gd name="T12" fmla="*/ 2147483647 w 190"/>
              <a:gd name="T13" fmla="*/ 0 h 94"/>
              <a:gd name="T14" fmla="*/ 2147483647 w 190"/>
              <a:gd name="T15" fmla="*/ 2147483647 h 94"/>
              <a:gd name="T16" fmla="*/ 2147483647 w 190"/>
              <a:gd name="T17" fmla="*/ 2147483647 h 94"/>
              <a:gd name="T18" fmla="*/ 2147483647 w 190"/>
              <a:gd name="T19" fmla="*/ 2147483647 h 94"/>
              <a:gd name="T20" fmla="*/ 2147483647 w 190"/>
              <a:gd name="T21" fmla="*/ 2147483647 h 94"/>
              <a:gd name="T22" fmla="*/ 0 w 190"/>
              <a:gd name="T23" fmla="*/ 2147483647 h 9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0"/>
              <a:gd name="T37" fmla="*/ 0 h 94"/>
              <a:gd name="T38" fmla="*/ 190 w 190"/>
              <a:gd name="T39" fmla="*/ 94 h 9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0" h="94">
                <a:moveTo>
                  <a:pt x="0" y="87"/>
                </a:moveTo>
                <a:lnTo>
                  <a:pt x="3" y="77"/>
                </a:lnTo>
                <a:lnTo>
                  <a:pt x="31" y="58"/>
                </a:lnTo>
                <a:lnTo>
                  <a:pt x="14" y="49"/>
                </a:lnTo>
                <a:lnTo>
                  <a:pt x="14" y="25"/>
                </a:lnTo>
                <a:lnTo>
                  <a:pt x="31" y="5"/>
                </a:lnTo>
                <a:lnTo>
                  <a:pt x="190" y="0"/>
                </a:lnTo>
                <a:lnTo>
                  <a:pt x="160" y="14"/>
                </a:lnTo>
                <a:lnTo>
                  <a:pt x="149" y="52"/>
                </a:lnTo>
                <a:lnTo>
                  <a:pt x="85" y="74"/>
                </a:lnTo>
                <a:lnTo>
                  <a:pt x="29" y="94"/>
                </a:lnTo>
                <a:lnTo>
                  <a:pt x="0" y="8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" name="Freeform 176"/>
          <p:cNvSpPr>
            <a:spLocks/>
          </p:cNvSpPr>
          <p:nvPr/>
        </p:nvSpPr>
        <p:spPr bwMode="auto">
          <a:xfrm>
            <a:off x="6777038" y="4024313"/>
            <a:ext cx="182562" cy="412750"/>
          </a:xfrm>
          <a:custGeom>
            <a:avLst/>
            <a:gdLst>
              <a:gd name="T0" fmla="*/ 0 w 212"/>
              <a:gd name="T1" fmla="*/ 2147483647 h 260"/>
              <a:gd name="T2" fmla="*/ 2147483647 w 212"/>
              <a:gd name="T3" fmla="*/ 2147483647 h 260"/>
              <a:gd name="T4" fmla="*/ 2147483647 w 212"/>
              <a:gd name="T5" fmla="*/ 0 h 260"/>
              <a:gd name="T6" fmla="*/ 2147483647 w 212"/>
              <a:gd name="T7" fmla="*/ 2147483647 h 260"/>
              <a:gd name="T8" fmla="*/ 2147483647 w 212"/>
              <a:gd name="T9" fmla="*/ 2147483647 h 260"/>
              <a:gd name="T10" fmla="*/ 2147483647 w 212"/>
              <a:gd name="T11" fmla="*/ 2147483647 h 260"/>
              <a:gd name="T12" fmla="*/ 2147483647 w 212"/>
              <a:gd name="T13" fmla="*/ 2147483647 h 260"/>
              <a:gd name="T14" fmla="*/ 2147483647 w 212"/>
              <a:gd name="T15" fmla="*/ 2147483647 h 260"/>
              <a:gd name="T16" fmla="*/ 2147483647 w 212"/>
              <a:gd name="T17" fmla="*/ 2147483647 h 260"/>
              <a:gd name="T18" fmla="*/ 2147483647 w 212"/>
              <a:gd name="T19" fmla="*/ 2147483647 h 260"/>
              <a:gd name="T20" fmla="*/ 2147483647 w 212"/>
              <a:gd name="T21" fmla="*/ 2147483647 h 260"/>
              <a:gd name="T22" fmla="*/ 2147483647 w 212"/>
              <a:gd name="T23" fmla="*/ 2147483647 h 260"/>
              <a:gd name="T24" fmla="*/ 2147483647 w 212"/>
              <a:gd name="T25" fmla="*/ 2147483647 h 260"/>
              <a:gd name="T26" fmla="*/ 2147483647 w 212"/>
              <a:gd name="T27" fmla="*/ 2147483647 h 260"/>
              <a:gd name="T28" fmla="*/ 2147483647 w 212"/>
              <a:gd name="T29" fmla="*/ 2147483647 h 260"/>
              <a:gd name="T30" fmla="*/ 2147483647 w 212"/>
              <a:gd name="T31" fmla="*/ 2147483647 h 260"/>
              <a:gd name="T32" fmla="*/ 2147483647 w 212"/>
              <a:gd name="T33" fmla="*/ 2147483647 h 260"/>
              <a:gd name="T34" fmla="*/ 2147483647 w 212"/>
              <a:gd name="T35" fmla="*/ 2147483647 h 260"/>
              <a:gd name="T36" fmla="*/ 2147483647 w 212"/>
              <a:gd name="T37" fmla="*/ 2147483647 h 260"/>
              <a:gd name="T38" fmla="*/ 2147483647 w 212"/>
              <a:gd name="T39" fmla="*/ 2147483647 h 260"/>
              <a:gd name="T40" fmla="*/ 2147483647 w 212"/>
              <a:gd name="T41" fmla="*/ 2147483647 h 260"/>
              <a:gd name="T42" fmla="*/ 2147483647 w 212"/>
              <a:gd name="T43" fmla="*/ 2147483647 h 260"/>
              <a:gd name="T44" fmla="*/ 2147483647 w 212"/>
              <a:gd name="T45" fmla="*/ 2147483647 h 260"/>
              <a:gd name="T46" fmla="*/ 2147483647 w 212"/>
              <a:gd name="T47" fmla="*/ 2147483647 h 260"/>
              <a:gd name="T48" fmla="*/ 0 w 212"/>
              <a:gd name="T49" fmla="*/ 2147483647 h 2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2"/>
              <a:gd name="T76" fmla="*/ 0 h 260"/>
              <a:gd name="T77" fmla="*/ 212 w 212"/>
              <a:gd name="T78" fmla="*/ 260 h 2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2" h="260">
                <a:moveTo>
                  <a:pt x="0" y="42"/>
                </a:moveTo>
                <a:lnTo>
                  <a:pt x="15" y="21"/>
                </a:lnTo>
                <a:lnTo>
                  <a:pt x="71" y="0"/>
                </a:lnTo>
                <a:lnTo>
                  <a:pt x="97" y="21"/>
                </a:lnTo>
                <a:lnTo>
                  <a:pt x="90" y="56"/>
                </a:lnTo>
                <a:lnTo>
                  <a:pt x="157" y="41"/>
                </a:lnTo>
                <a:lnTo>
                  <a:pt x="185" y="56"/>
                </a:lnTo>
                <a:lnTo>
                  <a:pt x="212" y="90"/>
                </a:lnTo>
                <a:lnTo>
                  <a:pt x="203" y="112"/>
                </a:lnTo>
                <a:lnTo>
                  <a:pt x="152" y="111"/>
                </a:lnTo>
                <a:lnTo>
                  <a:pt x="132" y="120"/>
                </a:lnTo>
                <a:lnTo>
                  <a:pt x="143" y="156"/>
                </a:lnTo>
                <a:lnTo>
                  <a:pt x="73" y="125"/>
                </a:lnTo>
                <a:lnTo>
                  <a:pt x="44" y="182"/>
                </a:lnTo>
                <a:lnTo>
                  <a:pt x="77" y="233"/>
                </a:lnTo>
                <a:lnTo>
                  <a:pt x="124" y="251"/>
                </a:lnTo>
                <a:lnTo>
                  <a:pt x="99" y="260"/>
                </a:lnTo>
                <a:lnTo>
                  <a:pt x="93" y="244"/>
                </a:lnTo>
                <a:lnTo>
                  <a:pt x="73" y="244"/>
                </a:lnTo>
                <a:lnTo>
                  <a:pt x="20" y="217"/>
                </a:lnTo>
                <a:lnTo>
                  <a:pt x="29" y="184"/>
                </a:lnTo>
                <a:lnTo>
                  <a:pt x="55" y="154"/>
                </a:lnTo>
                <a:lnTo>
                  <a:pt x="18" y="103"/>
                </a:lnTo>
                <a:lnTo>
                  <a:pt x="31" y="80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" name="Freeform 177"/>
          <p:cNvSpPr>
            <a:spLocks/>
          </p:cNvSpPr>
          <p:nvPr/>
        </p:nvSpPr>
        <p:spPr bwMode="auto">
          <a:xfrm>
            <a:off x="5711825" y="3873500"/>
            <a:ext cx="120650" cy="96838"/>
          </a:xfrm>
          <a:custGeom>
            <a:avLst/>
            <a:gdLst>
              <a:gd name="T0" fmla="*/ 0 w 141"/>
              <a:gd name="T1" fmla="*/ 2147483647 h 61"/>
              <a:gd name="T2" fmla="*/ 0 w 141"/>
              <a:gd name="T3" fmla="*/ 2147483647 h 61"/>
              <a:gd name="T4" fmla="*/ 0 w 141"/>
              <a:gd name="T5" fmla="*/ 2147483647 h 61"/>
              <a:gd name="T6" fmla="*/ 0 w 141"/>
              <a:gd name="T7" fmla="*/ 2147483647 h 61"/>
              <a:gd name="T8" fmla="*/ 0 w 141"/>
              <a:gd name="T9" fmla="*/ 0 h 61"/>
              <a:gd name="T10" fmla="*/ 0 w 141"/>
              <a:gd name="T11" fmla="*/ 2147483647 h 61"/>
              <a:gd name="T12" fmla="*/ 0 w 141"/>
              <a:gd name="T13" fmla="*/ 2147483647 h 61"/>
              <a:gd name="T14" fmla="*/ 0 w 141"/>
              <a:gd name="T15" fmla="*/ 2147483647 h 61"/>
              <a:gd name="T16" fmla="*/ 0 w 141"/>
              <a:gd name="T17" fmla="*/ 2147483647 h 61"/>
              <a:gd name="T18" fmla="*/ 0 w 141"/>
              <a:gd name="T19" fmla="*/ 2147483647 h 61"/>
              <a:gd name="T20" fmla="*/ 0 w 141"/>
              <a:gd name="T21" fmla="*/ 2147483647 h 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1"/>
              <a:gd name="T34" fmla="*/ 0 h 61"/>
              <a:gd name="T35" fmla="*/ 141 w 141"/>
              <a:gd name="T36" fmla="*/ 61 h 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1" h="61">
                <a:moveTo>
                  <a:pt x="0" y="28"/>
                </a:moveTo>
                <a:lnTo>
                  <a:pt x="9" y="26"/>
                </a:lnTo>
                <a:lnTo>
                  <a:pt x="20" y="36"/>
                </a:lnTo>
                <a:lnTo>
                  <a:pt x="79" y="36"/>
                </a:lnTo>
                <a:lnTo>
                  <a:pt x="132" y="0"/>
                </a:lnTo>
                <a:lnTo>
                  <a:pt x="141" y="22"/>
                </a:lnTo>
                <a:lnTo>
                  <a:pt x="125" y="22"/>
                </a:lnTo>
                <a:lnTo>
                  <a:pt x="132" y="36"/>
                </a:lnTo>
                <a:lnTo>
                  <a:pt x="110" y="61"/>
                </a:lnTo>
                <a:lnTo>
                  <a:pt x="26" y="54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" name="Freeform 178"/>
          <p:cNvSpPr>
            <a:spLocks/>
          </p:cNvSpPr>
          <p:nvPr/>
        </p:nvSpPr>
        <p:spPr bwMode="auto">
          <a:xfrm>
            <a:off x="4713288" y="3549650"/>
            <a:ext cx="88900" cy="203200"/>
          </a:xfrm>
          <a:custGeom>
            <a:avLst/>
            <a:gdLst>
              <a:gd name="T0" fmla="*/ 0 w 104"/>
              <a:gd name="T1" fmla="*/ 2147483647 h 128"/>
              <a:gd name="T2" fmla="*/ 2147483647 w 104"/>
              <a:gd name="T3" fmla="*/ 2147483647 h 128"/>
              <a:gd name="T4" fmla="*/ 2147483647 w 104"/>
              <a:gd name="T5" fmla="*/ 2147483647 h 128"/>
              <a:gd name="T6" fmla="*/ 2147483647 w 104"/>
              <a:gd name="T7" fmla="*/ 0 h 128"/>
              <a:gd name="T8" fmla="*/ 2147483647 w 104"/>
              <a:gd name="T9" fmla="*/ 2147483647 h 128"/>
              <a:gd name="T10" fmla="*/ 2147483647 w 104"/>
              <a:gd name="T11" fmla="*/ 2147483647 h 128"/>
              <a:gd name="T12" fmla="*/ 2147483647 w 104"/>
              <a:gd name="T13" fmla="*/ 2147483647 h 128"/>
              <a:gd name="T14" fmla="*/ 2147483647 w 104"/>
              <a:gd name="T15" fmla="*/ 2147483647 h 128"/>
              <a:gd name="T16" fmla="*/ 2147483647 w 104"/>
              <a:gd name="T17" fmla="*/ 2147483647 h 128"/>
              <a:gd name="T18" fmla="*/ 2147483647 w 104"/>
              <a:gd name="T19" fmla="*/ 2147483647 h 128"/>
              <a:gd name="T20" fmla="*/ 0 w 104"/>
              <a:gd name="T21" fmla="*/ 2147483647 h 12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4"/>
              <a:gd name="T34" fmla="*/ 0 h 128"/>
              <a:gd name="T35" fmla="*/ 104 w 104"/>
              <a:gd name="T36" fmla="*/ 128 h 12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4" h="128">
                <a:moveTo>
                  <a:pt x="0" y="59"/>
                </a:moveTo>
                <a:lnTo>
                  <a:pt x="24" y="47"/>
                </a:lnTo>
                <a:lnTo>
                  <a:pt x="35" y="1"/>
                </a:lnTo>
                <a:lnTo>
                  <a:pt x="99" y="0"/>
                </a:lnTo>
                <a:lnTo>
                  <a:pt x="82" y="15"/>
                </a:lnTo>
                <a:lnTo>
                  <a:pt x="99" y="35"/>
                </a:lnTo>
                <a:lnTo>
                  <a:pt x="62" y="59"/>
                </a:lnTo>
                <a:lnTo>
                  <a:pt x="104" y="74"/>
                </a:lnTo>
                <a:lnTo>
                  <a:pt x="51" y="128"/>
                </a:lnTo>
                <a:lnTo>
                  <a:pt x="44" y="93"/>
                </a:lnTo>
                <a:lnTo>
                  <a:pt x="0" y="5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" name="Freeform 179"/>
          <p:cNvSpPr>
            <a:spLocks/>
          </p:cNvSpPr>
          <p:nvPr/>
        </p:nvSpPr>
        <p:spPr bwMode="auto">
          <a:xfrm>
            <a:off x="5140325" y="3398838"/>
            <a:ext cx="63500" cy="53975"/>
          </a:xfrm>
          <a:custGeom>
            <a:avLst/>
            <a:gdLst>
              <a:gd name="T0" fmla="*/ 0 w 75"/>
              <a:gd name="T1" fmla="*/ 2147483647 h 34"/>
              <a:gd name="T2" fmla="*/ 0 w 75"/>
              <a:gd name="T3" fmla="*/ 0 h 34"/>
              <a:gd name="T4" fmla="*/ 0 w 75"/>
              <a:gd name="T5" fmla="*/ 0 h 34"/>
              <a:gd name="T6" fmla="*/ 0 w 75"/>
              <a:gd name="T7" fmla="*/ 2147483647 h 34"/>
              <a:gd name="T8" fmla="*/ 0 w 75"/>
              <a:gd name="T9" fmla="*/ 2147483647 h 34"/>
              <a:gd name="T10" fmla="*/ 0 w 75"/>
              <a:gd name="T11" fmla="*/ 2147483647 h 34"/>
              <a:gd name="T12" fmla="*/ 0 w 75"/>
              <a:gd name="T13" fmla="*/ 2147483647 h 34"/>
              <a:gd name="T14" fmla="*/ 0 w 75"/>
              <a:gd name="T15" fmla="*/ 2147483647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"/>
              <a:gd name="T25" fmla="*/ 0 h 34"/>
              <a:gd name="T26" fmla="*/ 75 w 75"/>
              <a:gd name="T27" fmla="*/ 34 h 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" h="34">
                <a:moveTo>
                  <a:pt x="0" y="23"/>
                </a:moveTo>
                <a:lnTo>
                  <a:pt x="9" y="0"/>
                </a:lnTo>
                <a:lnTo>
                  <a:pt x="51" y="0"/>
                </a:lnTo>
                <a:lnTo>
                  <a:pt x="75" y="16"/>
                </a:lnTo>
                <a:lnTo>
                  <a:pt x="42" y="17"/>
                </a:lnTo>
                <a:lnTo>
                  <a:pt x="6" y="34"/>
                </a:lnTo>
                <a:lnTo>
                  <a:pt x="20" y="24"/>
                </a:lnTo>
                <a:lnTo>
                  <a:pt x="0" y="2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" name="Freeform 180"/>
          <p:cNvSpPr>
            <a:spLocks/>
          </p:cNvSpPr>
          <p:nvPr/>
        </p:nvSpPr>
        <p:spPr bwMode="auto">
          <a:xfrm>
            <a:off x="5148263" y="3390900"/>
            <a:ext cx="419100" cy="192088"/>
          </a:xfrm>
          <a:custGeom>
            <a:avLst/>
            <a:gdLst>
              <a:gd name="T0" fmla="*/ 0 w 490"/>
              <a:gd name="T1" fmla="*/ 2147483647 h 121"/>
              <a:gd name="T2" fmla="*/ 2147483647 w 490"/>
              <a:gd name="T3" fmla="*/ 2147483647 h 121"/>
              <a:gd name="T4" fmla="*/ 0 w 490"/>
              <a:gd name="T5" fmla="*/ 2147483647 h 121"/>
              <a:gd name="T6" fmla="*/ 2147483647 w 490"/>
              <a:gd name="T7" fmla="*/ 2147483647 h 121"/>
              <a:gd name="T8" fmla="*/ 2147483647 w 490"/>
              <a:gd name="T9" fmla="*/ 2147483647 h 121"/>
              <a:gd name="T10" fmla="*/ 2147483647 w 490"/>
              <a:gd name="T11" fmla="*/ 2147483647 h 121"/>
              <a:gd name="T12" fmla="*/ 2147483647 w 490"/>
              <a:gd name="T13" fmla="*/ 2147483647 h 121"/>
              <a:gd name="T14" fmla="*/ 2147483647 w 490"/>
              <a:gd name="T15" fmla="*/ 2147483647 h 121"/>
              <a:gd name="T16" fmla="*/ 2147483647 w 490"/>
              <a:gd name="T17" fmla="*/ 2147483647 h 121"/>
              <a:gd name="T18" fmla="*/ 2147483647 w 490"/>
              <a:gd name="T19" fmla="*/ 2147483647 h 121"/>
              <a:gd name="T20" fmla="*/ 2147483647 w 490"/>
              <a:gd name="T21" fmla="*/ 2147483647 h 121"/>
              <a:gd name="T22" fmla="*/ 2147483647 w 490"/>
              <a:gd name="T23" fmla="*/ 2147483647 h 121"/>
              <a:gd name="T24" fmla="*/ 2147483647 w 490"/>
              <a:gd name="T25" fmla="*/ 2147483647 h 121"/>
              <a:gd name="T26" fmla="*/ 2147483647 w 490"/>
              <a:gd name="T27" fmla="*/ 2147483647 h 121"/>
              <a:gd name="T28" fmla="*/ 2147483647 w 490"/>
              <a:gd name="T29" fmla="*/ 2147483647 h 121"/>
              <a:gd name="T30" fmla="*/ 2147483647 w 490"/>
              <a:gd name="T31" fmla="*/ 2147483647 h 121"/>
              <a:gd name="T32" fmla="*/ 2147483647 w 490"/>
              <a:gd name="T33" fmla="*/ 2147483647 h 121"/>
              <a:gd name="T34" fmla="*/ 2147483647 w 490"/>
              <a:gd name="T35" fmla="*/ 2147483647 h 121"/>
              <a:gd name="T36" fmla="*/ 2147483647 w 490"/>
              <a:gd name="T37" fmla="*/ 2147483647 h 121"/>
              <a:gd name="T38" fmla="*/ 2147483647 w 490"/>
              <a:gd name="T39" fmla="*/ 2147483647 h 121"/>
              <a:gd name="T40" fmla="*/ 2147483647 w 490"/>
              <a:gd name="T41" fmla="*/ 2147483647 h 121"/>
              <a:gd name="T42" fmla="*/ 2147483647 w 490"/>
              <a:gd name="T43" fmla="*/ 0 h 121"/>
              <a:gd name="T44" fmla="*/ 2147483647 w 490"/>
              <a:gd name="T45" fmla="*/ 0 h 121"/>
              <a:gd name="T46" fmla="*/ 2147483647 w 490"/>
              <a:gd name="T47" fmla="*/ 2147483647 h 121"/>
              <a:gd name="T48" fmla="*/ 2147483647 w 490"/>
              <a:gd name="T49" fmla="*/ 2147483647 h 121"/>
              <a:gd name="T50" fmla="*/ 2147483647 w 490"/>
              <a:gd name="T51" fmla="*/ 2147483647 h 121"/>
              <a:gd name="T52" fmla="*/ 0 w 490"/>
              <a:gd name="T53" fmla="*/ 2147483647 h 12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90"/>
              <a:gd name="T82" fmla="*/ 0 h 121"/>
              <a:gd name="T83" fmla="*/ 490 w 490"/>
              <a:gd name="T84" fmla="*/ 121 h 12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90" h="121">
                <a:moveTo>
                  <a:pt x="0" y="41"/>
                </a:moveTo>
                <a:lnTo>
                  <a:pt x="20" y="71"/>
                </a:lnTo>
                <a:lnTo>
                  <a:pt x="0" y="74"/>
                </a:lnTo>
                <a:lnTo>
                  <a:pt x="20" y="80"/>
                </a:lnTo>
                <a:lnTo>
                  <a:pt x="28" y="100"/>
                </a:lnTo>
                <a:lnTo>
                  <a:pt x="57" y="98"/>
                </a:lnTo>
                <a:lnTo>
                  <a:pt x="28" y="106"/>
                </a:lnTo>
                <a:lnTo>
                  <a:pt x="61" y="102"/>
                </a:lnTo>
                <a:lnTo>
                  <a:pt x="94" y="115"/>
                </a:lnTo>
                <a:lnTo>
                  <a:pt x="125" y="101"/>
                </a:lnTo>
                <a:lnTo>
                  <a:pt x="174" y="119"/>
                </a:lnTo>
                <a:lnTo>
                  <a:pt x="258" y="101"/>
                </a:lnTo>
                <a:lnTo>
                  <a:pt x="256" y="121"/>
                </a:lnTo>
                <a:lnTo>
                  <a:pt x="273" y="101"/>
                </a:lnTo>
                <a:lnTo>
                  <a:pt x="432" y="96"/>
                </a:lnTo>
                <a:lnTo>
                  <a:pt x="490" y="95"/>
                </a:lnTo>
                <a:lnTo>
                  <a:pt x="474" y="52"/>
                </a:lnTo>
                <a:lnTo>
                  <a:pt x="486" y="43"/>
                </a:lnTo>
                <a:lnTo>
                  <a:pt x="437" y="8"/>
                </a:lnTo>
                <a:lnTo>
                  <a:pt x="402" y="8"/>
                </a:lnTo>
                <a:lnTo>
                  <a:pt x="315" y="22"/>
                </a:lnTo>
                <a:lnTo>
                  <a:pt x="234" y="0"/>
                </a:lnTo>
                <a:lnTo>
                  <a:pt x="187" y="0"/>
                </a:lnTo>
                <a:lnTo>
                  <a:pt x="126" y="21"/>
                </a:lnTo>
                <a:lnTo>
                  <a:pt x="77" y="15"/>
                </a:lnTo>
                <a:lnTo>
                  <a:pt x="92" y="27"/>
                </a:lnTo>
                <a:lnTo>
                  <a:pt x="0" y="4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" name="Freeform 181"/>
          <p:cNvSpPr>
            <a:spLocks/>
          </p:cNvSpPr>
          <p:nvPr/>
        </p:nvSpPr>
        <p:spPr bwMode="auto">
          <a:xfrm>
            <a:off x="8848725" y="2601913"/>
            <a:ext cx="69850" cy="25400"/>
          </a:xfrm>
          <a:custGeom>
            <a:avLst/>
            <a:gdLst>
              <a:gd name="T0" fmla="*/ 0 w 83"/>
              <a:gd name="T1" fmla="*/ 2147483647 h 16"/>
              <a:gd name="T2" fmla="*/ 0 w 83"/>
              <a:gd name="T3" fmla="*/ 0 h 16"/>
              <a:gd name="T4" fmla="*/ 0 w 83"/>
              <a:gd name="T5" fmla="*/ 2147483647 h 16"/>
              <a:gd name="T6" fmla="*/ 0 w 83"/>
              <a:gd name="T7" fmla="*/ 2147483647 h 16"/>
              <a:gd name="T8" fmla="*/ 0 w 83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16"/>
              <a:gd name="T17" fmla="*/ 83 w 83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16">
                <a:moveTo>
                  <a:pt x="0" y="5"/>
                </a:moveTo>
                <a:lnTo>
                  <a:pt x="50" y="0"/>
                </a:lnTo>
                <a:lnTo>
                  <a:pt x="83" y="7"/>
                </a:lnTo>
                <a:lnTo>
                  <a:pt x="64" y="16"/>
                </a:ln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" name="Freeform 182"/>
          <p:cNvSpPr>
            <a:spLocks/>
          </p:cNvSpPr>
          <p:nvPr/>
        </p:nvSpPr>
        <p:spPr bwMode="auto">
          <a:xfrm>
            <a:off x="6884988" y="3956050"/>
            <a:ext cx="158750" cy="401638"/>
          </a:xfrm>
          <a:custGeom>
            <a:avLst/>
            <a:gdLst>
              <a:gd name="T0" fmla="*/ 0 w 185"/>
              <a:gd name="T1" fmla="*/ 2147483647 h 253"/>
              <a:gd name="T2" fmla="*/ 0 w 185"/>
              <a:gd name="T3" fmla="*/ 2147483647 h 253"/>
              <a:gd name="T4" fmla="*/ 0 w 185"/>
              <a:gd name="T5" fmla="*/ 2147483647 h 253"/>
              <a:gd name="T6" fmla="*/ 0 w 185"/>
              <a:gd name="T7" fmla="*/ 2147483647 h 253"/>
              <a:gd name="T8" fmla="*/ 0 w 185"/>
              <a:gd name="T9" fmla="*/ 2147483647 h 253"/>
              <a:gd name="T10" fmla="*/ 0 w 185"/>
              <a:gd name="T11" fmla="*/ 2147483647 h 253"/>
              <a:gd name="T12" fmla="*/ 0 w 185"/>
              <a:gd name="T13" fmla="*/ 2147483647 h 253"/>
              <a:gd name="T14" fmla="*/ 0 w 185"/>
              <a:gd name="T15" fmla="*/ 2147483647 h 253"/>
              <a:gd name="T16" fmla="*/ 0 w 185"/>
              <a:gd name="T17" fmla="*/ 2147483647 h 253"/>
              <a:gd name="T18" fmla="*/ 0 w 185"/>
              <a:gd name="T19" fmla="*/ 2147483647 h 253"/>
              <a:gd name="T20" fmla="*/ 0 w 185"/>
              <a:gd name="T21" fmla="*/ 2147483647 h 253"/>
              <a:gd name="T22" fmla="*/ 0 w 185"/>
              <a:gd name="T23" fmla="*/ 2147483647 h 253"/>
              <a:gd name="T24" fmla="*/ 0 w 185"/>
              <a:gd name="T25" fmla="*/ 2147483647 h 253"/>
              <a:gd name="T26" fmla="*/ 0 w 185"/>
              <a:gd name="T27" fmla="*/ 2147483647 h 253"/>
              <a:gd name="T28" fmla="*/ 0 w 185"/>
              <a:gd name="T29" fmla="*/ 2147483647 h 253"/>
              <a:gd name="T30" fmla="*/ 0 w 185"/>
              <a:gd name="T31" fmla="*/ 2147483647 h 253"/>
              <a:gd name="T32" fmla="*/ 0 w 185"/>
              <a:gd name="T33" fmla="*/ 2147483647 h 253"/>
              <a:gd name="T34" fmla="*/ 0 w 185"/>
              <a:gd name="T35" fmla="*/ 0 h 253"/>
              <a:gd name="T36" fmla="*/ 0 w 185"/>
              <a:gd name="T37" fmla="*/ 2147483647 h 25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5"/>
              <a:gd name="T58" fmla="*/ 0 h 253"/>
              <a:gd name="T59" fmla="*/ 185 w 185"/>
              <a:gd name="T60" fmla="*/ 253 h 25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5" h="253">
                <a:moveTo>
                  <a:pt x="0" y="13"/>
                </a:moveTo>
                <a:lnTo>
                  <a:pt x="28" y="40"/>
                </a:lnTo>
                <a:lnTo>
                  <a:pt x="62" y="50"/>
                </a:lnTo>
                <a:lnTo>
                  <a:pt x="46" y="70"/>
                </a:lnTo>
                <a:lnTo>
                  <a:pt x="110" y="104"/>
                </a:lnTo>
                <a:lnTo>
                  <a:pt x="137" y="149"/>
                </a:lnTo>
                <a:lnTo>
                  <a:pt x="141" y="189"/>
                </a:lnTo>
                <a:lnTo>
                  <a:pt x="61" y="221"/>
                </a:lnTo>
                <a:lnTo>
                  <a:pt x="75" y="253"/>
                </a:lnTo>
                <a:lnTo>
                  <a:pt x="101" y="230"/>
                </a:lnTo>
                <a:lnTo>
                  <a:pt x="115" y="236"/>
                </a:lnTo>
                <a:lnTo>
                  <a:pt x="121" y="222"/>
                </a:lnTo>
                <a:lnTo>
                  <a:pt x="185" y="199"/>
                </a:lnTo>
                <a:lnTo>
                  <a:pt x="176" y="136"/>
                </a:lnTo>
                <a:lnTo>
                  <a:pt x="90" y="77"/>
                </a:lnTo>
                <a:lnTo>
                  <a:pt x="99" y="58"/>
                </a:lnTo>
                <a:lnTo>
                  <a:pt x="150" y="29"/>
                </a:lnTo>
                <a:lnTo>
                  <a:pt x="79" y="0"/>
                </a:lnTo>
                <a:lnTo>
                  <a:pt x="0" y="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" name="Freeform 183"/>
          <p:cNvSpPr>
            <a:spLocks/>
          </p:cNvSpPr>
          <p:nvPr/>
        </p:nvSpPr>
        <p:spPr bwMode="auto">
          <a:xfrm>
            <a:off x="5538788" y="4071938"/>
            <a:ext cx="219075" cy="176212"/>
          </a:xfrm>
          <a:custGeom>
            <a:avLst/>
            <a:gdLst>
              <a:gd name="T0" fmla="*/ 0 w 256"/>
              <a:gd name="T1" fmla="*/ 2147483647 h 111"/>
              <a:gd name="T2" fmla="*/ 2147483647 w 256"/>
              <a:gd name="T3" fmla="*/ 2147483647 h 111"/>
              <a:gd name="T4" fmla="*/ 2147483647 w 256"/>
              <a:gd name="T5" fmla="*/ 2147483647 h 111"/>
              <a:gd name="T6" fmla="*/ 2147483647 w 256"/>
              <a:gd name="T7" fmla="*/ 2147483647 h 111"/>
              <a:gd name="T8" fmla="*/ 2147483647 w 256"/>
              <a:gd name="T9" fmla="*/ 2147483647 h 111"/>
              <a:gd name="T10" fmla="*/ 2147483647 w 256"/>
              <a:gd name="T11" fmla="*/ 0 h 111"/>
              <a:gd name="T12" fmla="*/ 2147483647 w 256"/>
              <a:gd name="T13" fmla="*/ 2147483647 h 111"/>
              <a:gd name="T14" fmla="*/ 2147483647 w 256"/>
              <a:gd name="T15" fmla="*/ 2147483647 h 111"/>
              <a:gd name="T16" fmla="*/ 2147483647 w 256"/>
              <a:gd name="T17" fmla="*/ 2147483647 h 111"/>
              <a:gd name="T18" fmla="*/ 0 w 256"/>
              <a:gd name="T19" fmla="*/ 2147483647 h 1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6"/>
              <a:gd name="T31" fmla="*/ 0 h 111"/>
              <a:gd name="T32" fmla="*/ 256 w 256"/>
              <a:gd name="T33" fmla="*/ 111 h 1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6" h="111">
                <a:moveTo>
                  <a:pt x="0" y="111"/>
                </a:moveTo>
                <a:lnTo>
                  <a:pt x="68" y="86"/>
                </a:lnTo>
                <a:lnTo>
                  <a:pt x="55" y="74"/>
                </a:lnTo>
                <a:lnTo>
                  <a:pt x="77" y="60"/>
                </a:lnTo>
                <a:lnTo>
                  <a:pt x="145" y="13"/>
                </a:lnTo>
                <a:lnTo>
                  <a:pt x="229" y="0"/>
                </a:lnTo>
                <a:lnTo>
                  <a:pt x="256" y="43"/>
                </a:lnTo>
                <a:lnTo>
                  <a:pt x="234" y="60"/>
                </a:lnTo>
                <a:lnTo>
                  <a:pt x="137" y="90"/>
                </a:lnTo>
                <a:lnTo>
                  <a:pt x="0" y="1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0" name="Freeform 184"/>
          <p:cNvSpPr>
            <a:spLocks/>
          </p:cNvSpPr>
          <p:nvPr/>
        </p:nvSpPr>
        <p:spPr bwMode="auto">
          <a:xfrm>
            <a:off x="5519738" y="4121150"/>
            <a:ext cx="84137" cy="127000"/>
          </a:xfrm>
          <a:custGeom>
            <a:avLst/>
            <a:gdLst>
              <a:gd name="T0" fmla="*/ 0 w 99"/>
              <a:gd name="T1" fmla="*/ 2147483647 h 80"/>
              <a:gd name="T2" fmla="*/ 0 w 99"/>
              <a:gd name="T3" fmla="*/ 2147483647 h 80"/>
              <a:gd name="T4" fmla="*/ 0 w 99"/>
              <a:gd name="T5" fmla="*/ 2147483647 h 80"/>
              <a:gd name="T6" fmla="*/ 0 w 99"/>
              <a:gd name="T7" fmla="*/ 2147483647 h 80"/>
              <a:gd name="T8" fmla="*/ 0 w 99"/>
              <a:gd name="T9" fmla="*/ 2147483647 h 80"/>
              <a:gd name="T10" fmla="*/ 0 w 99"/>
              <a:gd name="T11" fmla="*/ 2147483647 h 80"/>
              <a:gd name="T12" fmla="*/ 0 w 99"/>
              <a:gd name="T13" fmla="*/ 0 h 80"/>
              <a:gd name="T14" fmla="*/ 0 w 99"/>
              <a:gd name="T15" fmla="*/ 2147483647 h 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9"/>
              <a:gd name="T25" fmla="*/ 0 h 80"/>
              <a:gd name="T26" fmla="*/ 99 w 99"/>
              <a:gd name="T27" fmla="*/ 80 h 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9" h="80">
                <a:moveTo>
                  <a:pt x="0" y="15"/>
                </a:moveTo>
                <a:lnTo>
                  <a:pt x="22" y="80"/>
                </a:lnTo>
                <a:lnTo>
                  <a:pt x="90" y="55"/>
                </a:lnTo>
                <a:lnTo>
                  <a:pt x="77" y="43"/>
                </a:lnTo>
                <a:lnTo>
                  <a:pt x="99" y="29"/>
                </a:lnTo>
                <a:lnTo>
                  <a:pt x="99" y="11"/>
                </a:lnTo>
                <a:lnTo>
                  <a:pt x="50" y="0"/>
                </a:lnTo>
                <a:lnTo>
                  <a:pt x="0" y="1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1" name="Freeform 185"/>
          <p:cNvSpPr>
            <a:spLocks/>
          </p:cNvSpPr>
          <p:nvPr/>
        </p:nvSpPr>
        <p:spPr bwMode="auto">
          <a:xfrm>
            <a:off x="4856163" y="3232150"/>
            <a:ext cx="212725" cy="196850"/>
          </a:xfrm>
          <a:custGeom>
            <a:avLst/>
            <a:gdLst>
              <a:gd name="T0" fmla="*/ 0 w 249"/>
              <a:gd name="T1" fmla="*/ 2147483647 h 124"/>
              <a:gd name="T2" fmla="*/ 0 w 249"/>
              <a:gd name="T3" fmla="*/ 2147483647 h 124"/>
              <a:gd name="T4" fmla="*/ 0 w 249"/>
              <a:gd name="T5" fmla="*/ 0 h 124"/>
              <a:gd name="T6" fmla="*/ 0 w 249"/>
              <a:gd name="T7" fmla="*/ 2147483647 h 124"/>
              <a:gd name="T8" fmla="*/ 0 w 249"/>
              <a:gd name="T9" fmla="*/ 2147483647 h 124"/>
              <a:gd name="T10" fmla="*/ 0 w 249"/>
              <a:gd name="T11" fmla="*/ 2147483647 h 124"/>
              <a:gd name="T12" fmla="*/ 0 w 249"/>
              <a:gd name="T13" fmla="*/ 2147483647 h 124"/>
              <a:gd name="T14" fmla="*/ 0 w 249"/>
              <a:gd name="T15" fmla="*/ 2147483647 h 124"/>
              <a:gd name="T16" fmla="*/ 0 w 249"/>
              <a:gd name="T17" fmla="*/ 2147483647 h 124"/>
              <a:gd name="T18" fmla="*/ 0 w 249"/>
              <a:gd name="T19" fmla="*/ 2147483647 h 124"/>
              <a:gd name="T20" fmla="*/ 0 w 249"/>
              <a:gd name="T21" fmla="*/ 2147483647 h 124"/>
              <a:gd name="T22" fmla="*/ 0 w 249"/>
              <a:gd name="T23" fmla="*/ 2147483647 h 124"/>
              <a:gd name="T24" fmla="*/ 0 w 249"/>
              <a:gd name="T25" fmla="*/ 2147483647 h 124"/>
              <a:gd name="T26" fmla="*/ 0 w 249"/>
              <a:gd name="T27" fmla="*/ 2147483647 h 124"/>
              <a:gd name="T28" fmla="*/ 0 w 249"/>
              <a:gd name="T29" fmla="*/ 2147483647 h 1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9"/>
              <a:gd name="T46" fmla="*/ 0 h 124"/>
              <a:gd name="T47" fmla="*/ 249 w 249"/>
              <a:gd name="T48" fmla="*/ 124 h 1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9" h="124">
                <a:moveTo>
                  <a:pt x="0" y="29"/>
                </a:moveTo>
                <a:lnTo>
                  <a:pt x="0" y="9"/>
                </a:lnTo>
                <a:lnTo>
                  <a:pt x="64" y="0"/>
                </a:lnTo>
                <a:lnTo>
                  <a:pt x="116" y="24"/>
                </a:lnTo>
                <a:lnTo>
                  <a:pt x="174" y="17"/>
                </a:lnTo>
                <a:lnTo>
                  <a:pt x="243" y="56"/>
                </a:lnTo>
                <a:lnTo>
                  <a:pt x="233" y="96"/>
                </a:lnTo>
                <a:lnTo>
                  <a:pt x="249" y="114"/>
                </a:lnTo>
                <a:lnTo>
                  <a:pt x="198" y="124"/>
                </a:lnTo>
                <a:lnTo>
                  <a:pt x="172" y="89"/>
                </a:lnTo>
                <a:lnTo>
                  <a:pt x="150" y="105"/>
                </a:lnTo>
                <a:lnTo>
                  <a:pt x="64" y="70"/>
                </a:lnTo>
                <a:lnTo>
                  <a:pt x="24" y="35"/>
                </a:lnTo>
                <a:lnTo>
                  <a:pt x="2" y="43"/>
                </a:ln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2" name="Freeform 186"/>
          <p:cNvSpPr>
            <a:spLocks/>
          </p:cNvSpPr>
          <p:nvPr/>
        </p:nvSpPr>
        <p:spPr bwMode="auto">
          <a:xfrm>
            <a:off x="4808538" y="4743450"/>
            <a:ext cx="288925" cy="333375"/>
          </a:xfrm>
          <a:custGeom>
            <a:avLst/>
            <a:gdLst>
              <a:gd name="T0" fmla="*/ 0 w 338"/>
              <a:gd name="T1" fmla="*/ 2147483647 h 210"/>
              <a:gd name="T2" fmla="*/ 2147483647 w 338"/>
              <a:gd name="T3" fmla="*/ 2147483647 h 210"/>
              <a:gd name="T4" fmla="*/ 2147483647 w 338"/>
              <a:gd name="T5" fmla="*/ 2147483647 h 210"/>
              <a:gd name="T6" fmla="*/ 2147483647 w 338"/>
              <a:gd name="T7" fmla="*/ 2147483647 h 210"/>
              <a:gd name="T8" fmla="*/ 2147483647 w 338"/>
              <a:gd name="T9" fmla="*/ 2147483647 h 210"/>
              <a:gd name="T10" fmla="*/ 2147483647 w 338"/>
              <a:gd name="T11" fmla="*/ 2147483647 h 210"/>
              <a:gd name="T12" fmla="*/ 2147483647 w 338"/>
              <a:gd name="T13" fmla="*/ 2147483647 h 210"/>
              <a:gd name="T14" fmla="*/ 2147483647 w 338"/>
              <a:gd name="T15" fmla="*/ 2147483647 h 210"/>
              <a:gd name="T16" fmla="*/ 2147483647 w 338"/>
              <a:gd name="T17" fmla="*/ 2147483647 h 210"/>
              <a:gd name="T18" fmla="*/ 2147483647 w 338"/>
              <a:gd name="T19" fmla="*/ 2147483647 h 210"/>
              <a:gd name="T20" fmla="*/ 2147483647 w 338"/>
              <a:gd name="T21" fmla="*/ 2147483647 h 210"/>
              <a:gd name="T22" fmla="*/ 2147483647 w 338"/>
              <a:gd name="T23" fmla="*/ 2147483647 h 210"/>
              <a:gd name="T24" fmla="*/ 2147483647 w 338"/>
              <a:gd name="T25" fmla="*/ 2147483647 h 210"/>
              <a:gd name="T26" fmla="*/ 2147483647 w 338"/>
              <a:gd name="T27" fmla="*/ 2147483647 h 210"/>
              <a:gd name="T28" fmla="*/ 2147483647 w 338"/>
              <a:gd name="T29" fmla="*/ 0 h 210"/>
              <a:gd name="T30" fmla="*/ 2147483647 w 338"/>
              <a:gd name="T31" fmla="*/ 2147483647 h 210"/>
              <a:gd name="T32" fmla="*/ 2147483647 w 338"/>
              <a:gd name="T33" fmla="*/ 2147483647 h 210"/>
              <a:gd name="T34" fmla="*/ 0 w 338"/>
              <a:gd name="T35" fmla="*/ 2147483647 h 2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8"/>
              <a:gd name="T55" fmla="*/ 0 h 210"/>
              <a:gd name="T56" fmla="*/ 338 w 338"/>
              <a:gd name="T57" fmla="*/ 210 h 21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8" h="210">
                <a:moveTo>
                  <a:pt x="0" y="198"/>
                </a:moveTo>
                <a:lnTo>
                  <a:pt x="44" y="190"/>
                </a:lnTo>
                <a:lnTo>
                  <a:pt x="261" y="210"/>
                </a:lnTo>
                <a:lnTo>
                  <a:pt x="310" y="201"/>
                </a:lnTo>
                <a:lnTo>
                  <a:pt x="278" y="185"/>
                </a:lnTo>
                <a:lnTo>
                  <a:pt x="278" y="122"/>
                </a:lnTo>
                <a:lnTo>
                  <a:pt x="338" y="122"/>
                </a:lnTo>
                <a:lnTo>
                  <a:pt x="332" y="86"/>
                </a:lnTo>
                <a:lnTo>
                  <a:pt x="278" y="89"/>
                </a:lnTo>
                <a:lnTo>
                  <a:pt x="272" y="29"/>
                </a:lnTo>
                <a:lnTo>
                  <a:pt x="246" y="17"/>
                </a:lnTo>
                <a:lnTo>
                  <a:pt x="214" y="20"/>
                </a:lnTo>
                <a:lnTo>
                  <a:pt x="204" y="37"/>
                </a:lnTo>
                <a:lnTo>
                  <a:pt x="168" y="39"/>
                </a:lnTo>
                <a:lnTo>
                  <a:pt x="124" y="0"/>
                </a:lnTo>
                <a:lnTo>
                  <a:pt x="22" y="8"/>
                </a:lnTo>
                <a:lnTo>
                  <a:pt x="58" y="88"/>
                </a:lnTo>
                <a:lnTo>
                  <a:pt x="0" y="19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" name="Freeform 187"/>
          <p:cNvSpPr>
            <a:spLocks/>
          </p:cNvSpPr>
          <p:nvPr/>
        </p:nvSpPr>
        <p:spPr bwMode="auto">
          <a:xfrm>
            <a:off x="4816475" y="4713288"/>
            <a:ext cx="22225" cy="30162"/>
          </a:xfrm>
          <a:custGeom>
            <a:avLst/>
            <a:gdLst>
              <a:gd name="T0" fmla="*/ 0 w 25"/>
              <a:gd name="T1" fmla="*/ 2147483647 h 19"/>
              <a:gd name="T2" fmla="*/ 2147483647 w 25"/>
              <a:gd name="T3" fmla="*/ 2147483647 h 19"/>
              <a:gd name="T4" fmla="*/ 2147483647 w 25"/>
              <a:gd name="T5" fmla="*/ 0 h 19"/>
              <a:gd name="T6" fmla="*/ 0 w 25"/>
              <a:gd name="T7" fmla="*/ 2147483647 h 19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19"/>
              <a:gd name="T14" fmla="*/ 25 w 25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19">
                <a:moveTo>
                  <a:pt x="0" y="7"/>
                </a:moveTo>
                <a:lnTo>
                  <a:pt x="9" y="19"/>
                </a:lnTo>
                <a:lnTo>
                  <a:pt x="25" y="0"/>
                </a:lnTo>
                <a:lnTo>
                  <a:pt x="0" y="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" name="Freeform 188"/>
          <p:cNvSpPr>
            <a:spLocks/>
          </p:cNvSpPr>
          <p:nvPr/>
        </p:nvSpPr>
        <p:spPr bwMode="auto">
          <a:xfrm>
            <a:off x="4999038" y="5070475"/>
            <a:ext cx="215900" cy="249238"/>
          </a:xfrm>
          <a:custGeom>
            <a:avLst/>
            <a:gdLst>
              <a:gd name="T0" fmla="*/ 0 w 250"/>
              <a:gd name="T1" fmla="*/ 2147483647 h 157"/>
              <a:gd name="T2" fmla="*/ 0 w 250"/>
              <a:gd name="T3" fmla="*/ 2147483647 h 157"/>
              <a:gd name="T4" fmla="*/ 2147483647 w 250"/>
              <a:gd name="T5" fmla="*/ 2147483647 h 157"/>
              <a:gd name="T6" fmla="*/ 2147483647 w 250"/>
              <a:gd name="T7" fmla="*/ 2147483647 h 157"/>
              <a:gd name="T8" fmla="*/ 2147483647 w 250"/>
              <a:gd name="T9" fmla="*/ 2147483647 h 157"/>
              <a:gd name="T10" fmla="*/ 2147483647 w 250"/>
              <a:gd name="T11" fmla="*/ 2147483647 h 157"/>
              <a:gd name="T12" fmla="*/ 2147483647 w 250"/>
              <a:gd name="T13" fmla="*/ 0 h 157"/>
              <a:gd name="T14" fmla="*/ 2147483647 w 250"/>
              <a:gd name="T15" fmla="*/ 2147483647 h 157"/>
              <a:gd name="T16" fmla="*/ 2147483647 w 250"/>
              <a:gd name="T17" fmla="*/ 2147483647 h 157"/>
              <a:gd name="T18" fmla="*/ 2147483647 w 250"/>
              <a:gd name="T19" fmla="*/ 2147483647 h 157"/>
              <a:gd name="T20" fmla="*/ 2147483647 w 250"/>
              <a:gd name="T21" fmla="*/ 2147483647 h 157"/>
              <a:gd name="T22" fmla="*/ 2147483647 w 250"/>
              <a:gd name="T23" fmla="*/ 2147483647 h 157"/>
              <a:gd name="T24" fmla="*/ 2147483647 w 250"/>
              <a:gd name="T25" fmla="*/ 2147483647 h 157"/>
              <a:gd name="T26" fmla="*/ 2147483647 w 250"/>
              <a:gd name="T27" fmla="*/ 2147483647 h 157"/>
              <a:gd name="T28" fmla="*/ 0 w 250"/>
              <a:gd name="T29" fmla="*/ 2147483647 h 1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0"/>
              <a:gd name="T46" fmla="*/ 0 h 157"/>
              <a:gd name="T47" fmla="*/ 250 w 250"/>
              <a:gd name="T48" fmla="*/ 157 h 15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0" h="157">
                <a:moveTo>
                  <a:pt x="0" y="121"/>
                </a:moveTo>
                <a:lnTo>
                  <a:pt x="0" y="73"/>
                </a:lnTo>
                <a:lnTo>
                  <a:pt x="27" y="72"/>
                </a:lnTo>
                <a:lnTo>
                  <a:pt x="27" y="11"/>
                </a:lnTo>
                <a:lnTo>
                  <a:pt x="78" y="4"/>
                </a:lnTo>
                <a:lnTo>
                  <a:pt x="95" y="15"/>
                </a:lnTo>
                <a:lnTo>
                  <a:pt x="139" y="0"/>
                </a:lnTo>
                <a:lnTo>
                  <a:pt x="214" y="65"/>
                </a:lnTo>
                <a:lnTo>
                  <a:pt x="250" y="75"/>
                </a:lnTo>
                <a:lnTo>
                  <a:pt x="148" y="135"/>
                </a:lnTo>
                <a:lnTo>
                  <a:pt x="91" y="135"/>
                </a:lnTo>
                <a:lnTo>
                  <a:pt x="58" y="156"/>
                </a:lnTo>
                <a:lnTo>
                  <a:pt x="22" y="157"/>
                </a:lnTo>
                <a:lnTo>
                  <a:pt x="22" y="138"/>
                </a:lnTo>
                <a:lnTo>
                  <a:pt x="0" y="12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" name="Freeform 189"/>
          <p:cNvSpPr>
            <a:spLocks/>
          </p:cNvSpPr>
          <p:nvPr/>
        </p:nvSpPr>
        <p:spPr bwMode="auto">
          <a:xfrm>
            <a:off x="5208588" y="4651375"/>
            <a:ext cx="41275" cy="52388"/>
          </a:xfrm>
          <a:custGeom>
            <a:avLst/>
            <a:gdLst>
              <a:gd name="T0" fmla="*/ 0 w 47"/>
              <a:gd name="T1" fmla="*/ 2147483647 h 33"/>
              <a:gd name="T2" fmla="*/ 2147483647 w 47"/>
              <a:gd name="T3" fmla="*/ 2147483647 h 33"/>
              <a:gd name="T4" fmla="*/ 2147483647 w 47"/>
              <a:gd name="T5" fmla="*/ 2147483647 h 33"/>
              <a:gd name="T6" fmla="*/ 2147483647 w 47"/>
              <a:gd name="T7" fmla="*/ 2147483647 h 33"/>
              <a:gd name="T8" fmla="*/ 2147483647 w 47"/>
              <a:gd name="T9" fmla="*/ 0 h 33"/>
              <a:gd name="T10" fmla="*/ 0 w 47"/>
              <a:gd name="T11" fmla="*/ 2147483647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"/>
              <a:gd name="T19" fmla="*/ 0 h 33"/>
              <a:gd name="T20" fmla="*/ 47 w 47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" h="33">
                <a:moveTo>
                  <a:pt x="0" y="4"/>
                </a:moveTo>
                <a:lnTo>
                  <a:pt x="5" y="17"/>
                </a:lnTo>
                <a:lnTo>
                  <a:pt x="16" y="33"/>
                </a:lnTo>
                <a:lnTo>
                  <a:pt x="47" y="14"/>
                </a:lnTo>
                <a:lnTo>
                  <a:pt x="43" y="0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" name="Freeform 190"/>
          <p:cNvSpPr>
            <a:spLocks/>
          </p:cNvSpPr>
          <p:nvPr/>
        </p:nvSpPr>
        <p:spPr bwMode="auto">
          <a:xfrm>
            <a:off x="4735513" y="4244975"/>
            <a:ext cx="176212" cy="301625"/>
          </a:xfrm>
          <a:custGeom>
            <a:avLst/>
            <a:gdLst>
              <a:gd name="T0" fmla="*/ 0 w 206"/>
              <a:gd name="T1" fmla="*/ 2147483647 h 190"/>
              <a:gd name="T2" fmla="*/ 2147483647 w 206"/>
              <a:gd name="T3" fmla="*/ 2147483647 h 190"/>
              <a:gd name="T4" fmla="*/ 2147483647 w 206"/>
              <a:gd name="T5" fmla="*/ 2147483647 h 190"/>
              <a:gd name="T6" fmla="*/ 2147483647 w 206"/>
              <a:gd name="T7" fmla="*/ 2147483647 h 190"/>
              <a:gd name="T8" fmla="*/ 2147483647 w 206"/>
              <a:gd name="T9" fmla="*/ 2147483647 h 190"/>
              <a:gd name="T10" fmla="*/ 2147483647 w 206"/>
              <a:gd name="T11" fmla="*/ 2147483647 h 190"/>
              <a:gd name="T12" fmla="*/ 2147483647 w 206"/>
              <a:gd name="T13" fmla="*/ 0 h 190"/>
              <a:gd name="T14" fmla="*/ 2147483647 w 206"/>
              <a:gd name="T15" fmla="*/ 2147483647 h 190"/>
              <a:gd name="T16" fmla="*/ 2147483647 w 206"/>
              <a:gd name="T17" fmla="*/ 2147483647 h 190"/>
              <a:gd name="T18" fmla="*/ 2147483647 w 206"/>
              <a:gd name="T19" fmla="*/ 2147483647 h 190"/>
              <a:gd name="T20" fmla="*/ 2147483647 w 206"/>
              <a:gd name="T21" fmla="*/ 2147483647 h 190"/>
              <a:gd name="T22" fmla="*/ 2147483647 w 206"/>
              <a:gd name="T23" fmla="*/ 2147483647 h 190"/>
              <a:gd name="T24" fmla="*/ 2147483647 w 206"/>
              <a:gd name="T25" fmla="*/ 2147483647 h 190"/>
              <a:gd name="T26" fmla="*/ 2147483647 w 206"/>
              <a:gd name="T27" fmla="*/ 2147483647 h 190"/>
              <a:gd name="T28" fmla="*/ 2147483647 w 206"/>
              <a:gd name="T29" fmla="*/ 2147483647 h 190"/>
              <a:gd name="T30" fmla="*/ 2147483647 w 206"/>
              <a:gd name="T31" fmla="*/ 2147483647 h 190"/>
              <a:gd name="T32" fmla="*/ 2147483647 w 206"/>
              <a:gd name="T33" fmla="*/ 2147483647 h 190"/>
              <a:gd name="T34" fmla="*/ 0 w 206"/>
              <a:gd name="T35" fmla="*/ 2147483647 h 1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06"/>
              <a:gd name="T55" fmla="*/ 0 h 190"/>
              <a:gd name="T56" fmla="*/ 206 w 206"/>
              <a:gd name="T57" fmla="*/ 190 h 1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06" h="190">
                <a:moveTo>
                  <a:pt x="0" y="136"/>
                </a:moveTo>
                <a:lnTo>
                  <a:pt x="29" y="100"/>
                </a:lnTo>
                <a:lnTo>
                  <a:pt x="78" y="105"/>
                </a:lnTo>
                <a:lnTo>
                  <a:pt x="133" y="31"/>
                </a:lnTo>
                <a:lnTo>
                  <a:pt x="162" y="17"/>
                </a:lnTo>
                <a:lnTo>
                  <a:pt x="150" y="3"/>
                </a:lnTo>
                <a:lnTo>
                  <a:pt x="164" y="0"/>
                </a:lnTo>
                <a:lnTo>
                  <a:pt x="182" y="46"/>
                </a:lnTo>
                <a:lnTo>
                  <a:pt x="150" y="54"/>
                </a:lnTo>
                <a:lnTo>
                  <a:pt x="188" y="92"/>
                </a:lnTo>
                <a:lnTo>
                  <a:pt x="164" y="135"/>
                </a:lnTo>
                <a:lnTo>
                  <a:pt x="206" y="168"/>
                </a:lnTo>
                <a:lnTo>
                  <a:pt x="201" y="190"/>
                </a:lnTo>
                <a:lnTo>
                  <a:pt x="129" y="180"/>
                </a:lnTo>
                <a:lnTo>
                  <a:pt x="76" y="180"/>
                </a:lnTo>
                <a:lnTo>
                  <a:pt x="33" y="180"/>
                </a:lnTo>
                <a:lnTo>
                  <a:pt x="31" y="149"/>
                </a:lnTo>
                <a:lnTo>
                  <a:pt x="0" y="13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" name="Freeform 191"/>
          <p:cNvSpPr>
            <a:spLocks/>
          </p:cNvSpPr>
          <p:nvPr/>
        </p:nvSpPr>
        <p:spPr bwMode="auto">
          <a:xfrm>
            <a:off x="4876800" y="4292600"/>
            <a:ext cx="298450" cy="219075"/>
          </a:xfrm>
          <a:custGeom>
            <a:avLst/>
            <a:gdLst>
              <a:gd name="T0" fmla="*/ 0 w 347"/>
              <a:gd name="T1" fmla="*/ 2147483647 h 138"/>
              <a:gd name="T2" fmla="*/ 2147483647 w 347"/>
              <a:gd name="T3" fmla="*/ 2147483647 h 138"/>
              <a:gd name="T4" fmla="*/ 2147483647 w 347"/>
              <a:gd name="T5" fmla="*/ 2147483647 h 138"/>
              <a:gd name="T6" fmla="*/ 2147483647 w 347"/>
              <a:gd name="T7" fmla="*/ 2147483647 h 138"/>
              <a:gd name="T8" fmla="*/ 2147483647 w 347"/>
              <a:gd name="T9" fmla="*/ 2147483647 h 138"/>
              <a:gd name="T10" fmla="*/ 2147483647 w 347"/>
              <a:gd name="T11" fmla="*/ 0 h 138"/>
              <a:gd name="T12" fmla="*/ 2147483647 w 347"/>
              <a:gd name="T13" fmla="*/ 2147483647 h 138"/>
              <a:gd name="T14" fmla="*/ 2147483647 w 347"/>
              <a:gd name="T15" fmla="*/ 2147483647 h 138"/>
              <a:gd name="T16" fmla="*/ 2147483647 w 347"/>
              <a:gd name="T17" fmla="*/ 2147483647 h 138"/>
              <a:gd name="T18" fmla="*/ 2147483647 w 347"/>
              <a:gd name="T19" fmla="*/ 2147483647 h 138"/>
              <a:gd name="T20" fmla="*/ 2147483647 w 347"/>
              <a:gd name="T21" fmla="*/ 2147483647 h 138"/>
              <a:gd name="T22" fmla="*/ 2147483647 w 347"/>
              <a:gd name="T23" fmla="*/ 2147483647 h 138"/>
              <a:gd name="T24" fmla="*/ 2147483647 w 347"/>
              <a:gd name="T25" fmla="*/ 2147483647 h 138"/>
              <a:gd name="T26" fmla="*/ 2147483647 w 347"/>
              <a:gd name="T27" fmla="*/ 2147483647 h 138"/>
              <a:gd name="T28" fmla="*/ 0 w 347"/>
              <a:gd name="T29" fmla="*/ 2147483647 h 1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7"/>
              <a:gd name="T46" fmla="*/ 0 h 138"/>
              <a:gd name="T47" fmla="*/ 347 w 347"/>
              <a:gd name="T48" fmla="*/ 138 h 1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7" h="138">
                <a:moveTo>
                  <a:pt x="0" y="105"/>
                </a:moveTo>
                <a:lnTo>
                  <a:pt x="24" y="62"/>
                </a:lnTo>
                <a:lnTo>
                  <a:pt x="110" y="51"/>
                </a:lnTo>
                <a:lnTo>
                  <a:pt x="119" y="36"/>
                </a:lnTo>
                <a:lnTo>
                  <a:pt x="159" y="31"/>
                </a:lnTo>
                <a:lnTo>
                  <a:pt x="219" y="0"/>
                </a:lnTo>
                <a:lnTo>
                  <a:pt x="238" y="37"/>
                </a:lnTo>
                <a:lnTo>
                  <a:pt x="282" y="51"/>
                </a:lnTo>
                <a:lnTo>
                  <a:pt x="347" y="100"/>
                </a:lnTo>
                <a:lnTo>
                  <a:pt x="187" y="114"/>
                </a:lnTo>
                <a:lnTo>
                  <a:pt x="134" y="100"/>
                </a:lnTo>
                <a:lnTo>
                  <a:pt x="110" y="124"/>
                </a:lnTo>
                <a:lnTo>
                  <a:pt x="64" y="124"/>
                </a:lnTo>
                <a:lnTo>
                  <a:pt x="42" y="138"/>
                </a:lnTo>
                <a:lnTo>
                  <a:pt x="0" y="10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" name="Freeform 192"/>
          <p:cNvSpPr>
            <a:spLocks/>
          </p:cNvSpPr>
          <p:nvPr/>
        </p:nvSpPr>
        <p:spPr bwMode="auto">
          <a:xfrm>
            <a:off x="4851400" y="3948113"/>
            <a:ext cx="242888" cy="442912"/>
          </a:xfrm>
          <a:custGeom>
            <a:avLst/>
            <a:gdLst>
              <a:gd name="T0" fmla="*/ 0 w 285"/>
              <a:gd name="T1" fmla="*/ 2147483647 h 279"/>
              <a:gd name="T2" fmla="*/ 0 w 285"/>
              <a:gd name="T3" fmla="*/ 2147483647 h 279"/>
              <a:gd name="T4" fmla="*/ 0 w 285"/>
              <a:gd name="T5" fmla="*/ 2147483647 h 279"/>
              <a:gd name="T6" fmla="*/ 0 w 285"/>
              <a:gd name="T7" fmla="*/ 2147483647 h 279"/>
              <a:gd name="T8" fmla="*/ 0 w 285"/>
              <a:gd name="T9" fmla="*/ 2147483647 h 279"/>
              <a:gd name="T10" fmla="*/ 0 w 285"/>
              <a:gd name="T11" fmla="*/ 2147483647 h 279"/>
              <a:gd name="T12" fmla="*/ 0 w 285"/>
              <a:gd name="T13" fmla="*/ 2147483647 h 279"/>
              <a:gd name="T14" fmla="*/ 0 w 285"/>
              <a:gd name="T15" fmla="*/ 2147483647 h 279"/>
              <a:gd name="T16" fmla="*/ 0 w 285"/>
              <a:gd name="T17" fmla="*/ 2147483647 h 279"/>
              <a:gd name="T18" fmla="*/ 0 w 285"/>
              <a:gd name="T19" fmla="*/ 2147483647 h 279"/>
              <a:gd name="T20" fmla="*/ 0 w 285"/>
              <a:gd name="T21" fmla="*/ 2147483647 h 279"/>
              <a:gd name="T22" fmla="*/ 0 w 285"/>
              <a:gd name="T23" fmla="*/ 2147483647 h 279"/>
              <a:gd name="T24" fmla="*/ 0 w 285"/>
              <a:gd name="T25" fmla="*/ 2147483647 h 279"/>
              <a:gd name="T26" fmla="*/ 0 w 285"/>
              <a:gd name="T27" fmla="*/ 2147483647 h 279"/>
              <a:gd name="T28" fmla="*/ 0 w 285"/>
              <a:gd name="T29" fmla="*/ 0 h 279"/>
              <a:gd name="T30" fmla="*/ 0 w 285"/>
              <a:gd name="T31" fmla="*/ 2147483647 h 279"/>
              <a:gd name="T32" fmla="*/ 0 w 285"/>
              <a:gd name="T33" fmla="*/ 2147483647 h 279"/>
              <a:gd name="T34" fmla="*/ 0 w 285"/>
              <a:gd name="T35" fmla="*/ 2147483647 h 279"/>
              <a:gd name="T36" fmla="*/ 0 w 285"/>
              <a:gd name="T37" fmla="*/ 2147483647 h 279"/>
              <a:gd name="T38" fmla="*/ 0 w 285"/>
              <a:gd name="T39" fmla="*/ 2147483647 h 27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85"/>
              <a:gd name="T61" fmla="*/ 0 h 279"/>
              <a:gd name="T62" fmla="*/ 285 w 285"/>
              <a:gd name="T63" fmla="*/ 279 h 27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85" h="279">
                <a:moveTo>
                  <a:pt x="0" y="159"/>
                </a:moveTo>
                <a:lnTo>
                  <a:pt x="42" y="173"/>
                </a:lnTo>
                <a:lnTo>
                  <a:pt x="31" y="187"/>
                </a:lnTo>
                <a:lnTo>
                  <a:pt x="49" y="233"/>
                </a:lnTo>
                <a:lnTo>
                  <a:pt x="17" y="241"/>
                </a:lnTo>
                <a:lnTo>
                  <a:pt x="55" y="279"/>
                </a:lnTo>
                <a:lnTo>
                  <a:pt x="141" y="268"/>
                </a:lnTo>
                <a:lnTo>
                  <a:pt x="150" y="253"/>
                </a:lnTo>
                <a:lnTo>
                  <a:pt x="190" y="248"/>
                </a:lnTo>
                <a:lnTo>
                  <a:pt x="250" y="217"/>
                </a:lnTo>
                <a:lnTo>
                  <a:pt x="229" y="183"/>
                </a:lnTo>
                <a:lnTo>
                  <a:pt x="256" y="138"/>
                </a:lnTo>
                <a:lnTo>
                  <a:pt x="283" y="135"/>
                </a:lnTo>
                <a:lnTo>
                  <a:pt x="285" y="70"/>
                </a:lnTo>
                <a:lnTo>
                  <a:pt x="71" y="0"/>
                </a:lnTo>
                <a:lnTo>
                  <a:pt x="44" y="7"/>
                </a:lnTo>
                <a:lnTo>
                  <a:pt x="44" y="34"/>
                </a:lnTo>
                <a:lnTo>
                  <a:pt x="71" y="54"/>
                </a:lnTo>
                <a:lnTo>
                  <a:pt x="55" y="114"/>
                </a:lnTo>
                <a:lnTo>
                  <a:pt x="0" y="15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" name="Freeform 193"/>
          <p:cNvSpPr>
            <a:spLocks/>
          </p:cNvSpPr>
          <p:nvPr/>
        </p:nvSpPr>
        <p:spPr bwMode="auto">
          <a:xfrm>
            <a:off x="4797425" y="4489450"/>
            <a:ext cx="173038" cy="234950"/>
          </a:xfrm>
          <a:custGeom>
            <a:avLst/>
            <a:gdLst>
              <a:gd name="T0" fmla="*/ 0 w 201"/>
              <a:gd name="T1" fmla="*/ 2147483647 h 148"/>
              <a:gd name="T2" fmla="*/ 2147483647 w 201"/>
              <a:gd name="T3" fmla="*/ 2147483647 h 148"/>
              <a:gd name="T4" fmla="*/ 2147483647 w 201"/>
              <a:gd name="T5" fmla="*/ 2147483647 h 148"/>
              <a:gd name="T6" fmla="*/ 2147483647 w 201"/>
              <a:gd name="T7" fmla="*/ 2147483647 h 148"/>
              <a:gd name="T8" fmla="*/ 2147483647 w 201"/>
              <a:gd name="T9" fmla="*/ 2147483647 h 148"/>
              <a:gd name="T10" fmla="*/ 2147483647 w 201"/>
              <a:gd name="T11" fmla="*/ 2147483647 h 148"/>
              <a:gd name="T12" fmla="*/ 2147483647 w 201"/>
              <a:gd name="T13" fmla="*/ 2147483647 h 148"/>
              <a:gd name="T14" fmla="*/ 2147483647 w 201"/>
              <a:gd name="T15" fmla="*/ 0 h 148"/>
              <a:gd name="T16" fmla="*/ 2147483647 w 201"/>
              <a:gd name="T17" fmla="*/ 0 h 148"/>
              <a:gd name="T18" fmla="*/ 2147483647 w 201"/>
              <a:gd name="T19" fmla="*/ 2147483647 h 148"/>
              <a:gd name="T20" fmla="*/ 2147483647 w 201"/>
              <a:gd name="T21" fmla="*/ 2147483647 h 148"/>
              <a:gd name="T22" fmla="*/ 2147483647 w 201"/>
              <a:gd name="T23" fmla="*/ 2147483647 h 148"/>
              <a:gd name="T24" fmla="*/ 2147483647 w 201"/>
              <a:gd name="T25" fmla="*/ 2147483647 h 148"/>
              <a:gd name="T26" fmla="*/ 2147483647 w 201"/>
              <a:gd name="T27" fmla="*/ 2147483647 h 148"/>
              <a:gd name="T28" fmla="*/ 2147483647 w 201"/>
              <a:gd name="T29" fmla="*/ 2147483647 h 148"/>
              <a:gd name="T30" fmla="*/ 2147483647 w 201"/>
              <a:gd name="T31" fmla="*/ 2147483647 h 148"/>
              <a:gd name="T32" fmla="*/ 0 w 201"/>
              <a:gd name="T33" fmla="*/ 2147483647 h 1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1"/>
              <a:gd name="T52" fmla="*/ 0 h 148"/>
              <a:gd name="T53" fmla="*/ 201 w 201"/>
              <a:gd name="T54" fmla="*/ 148 h 1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1" h="148">
                <a:moveTo>
                  <a:pt x="0" y="130"/>
                </a:moveTo>
                <a:lnTo>
                  <a:pt x="22" y="148"/>
                </a:lnTo>
                <a:lnTo>
                  <a:pt x="47" y="141"/>
                </a:lnTo>
                <a:lnTo>
                  <a:pt x="89" y="142"/>
                </a:lnTo>
                <a:lnTo>
                  <a:pt x="126" y="128"/>
                </a:lnTo>
                <a:lnTo>
                  <a:pt x="137" y="98"/>
                </a:lnTo>
                <a:lnTo>
                  <a:pt x="175" y="74"/>
                </a:lnTo>
                <a:lnTo>
                  <a:pt x="201" y="0"/>
                </a:lnTo>
                <a:lnTo>
                  <a:pt x="155" y="0"/>
                </a:lnTo>
                <a:lnTo>
                  <a:pt x="133" y="14"/>
                </a:lnTo>
                <a:lnTo>
                  <a:pt x="128" y="36"/>
                </a:lnTo>
                <a:lnTo>
                  <a:pt x="56" y="26"/>
                </a:lnTo>
                <a:lnTo>
                  <a:pt x="55" y="41"/>
                </a:lnTo>
                <a:lnTo>
                  <a:pt x="84" y="42"/>
                </a:lnTo>
                <a:lnTo>
                  <a:pt x="75" y="100"/>
                </a:lnTo>
                <a:lnTo>
                  <a:pt x="40" y="93"/>
                </a:lnTo>
                <a:lnTo>
                  <a:pt x="0" y="13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" name="Freeform 194"/>
          <p:cNvSpPr>
            <a:spLocks/>
          </p:cNvSpPr>
          <p:nvPr/>
        </p:nvSpPr>
        <p:spPr bwMode="auto">
          <a:xfrm>
            <a:off x="4824413" y="4451350"/>
            <a:ext cx="434975" cy="493713"/>
          </a:xfrm>
          <a:custGeom>
            <a:avLst/>
            <a:gdLst>
              <a:gd name="T0" fmla="*/ 0 w 506"/>
              <a:gd name="T1" fmla="*/ 2147483647 h 311"/>
              <a:gd name="T2" fmla="*/ 2147483647 w 506"/>
              <a:gd name="T3" fmla="*/ 2147483647 h 311"/>
              <a:gd name="T4" fmla="*/ 2147483647 w 506"/>
              <a:gd name="T5" fmla="*/ 2147483647 h 311"/>
              <a:gd name="T6" fmla="*/ 2147483647 w 506"/>
              <a:gd name="T7" fmla="*/ 2147483647 h 311"/>
              <a:gd name="T8" fmla="*/ 2147483647 w 506"/>
              <a:gd name="T9" fmla="*/ 2147483647 h 311"/>
              <a:gd name="T10" fmla="*/ 2147483647 w 506"/>
              <a:gd name="T11" fmla="*/ 2147483647 h 311"/>
              <a:gd name="T12" fmla="*/ 2147483647 w 506"/>
              <a:gd name="T13" fmla="*/ 2147483647 h 311"/>
              <a:gd name="T14" fmla="*/ 2147483647 w 506"/>
              <a:gd name="T15" fmla="*/ 2147483647 h 311"/>
              <a:gd name="T16" fmla="*/ 2147483647 w 506"/>
              <a:gd name="T17" fmla="*/ 2147483647 h 311"/>
              <a:gd name="T18" fmla="*/ 2147483647 w 506"/>
              <a:gd name="T19" fmla="*/ 2147483647 h 311"/>
              <a:gd name="T20" fmla="*/ 2147483647 w 506"/>
              <a:gd name="T21" fmla="*/ 2147483647 h 311"/>
              <a:gd name="T22" fmla="*/ 2147483647 w 506"/>
              <a:gd name="T23" fmla="*/ 2147483647 h 311"/>
              <a:gd name="T24" fmla="*/ 2147483647 w 506"/>
              <a:gd name="T25" fmla="*/ 2147483647 h 311"/>
              <a:gd name="T26" fmla="*/ 2147483647 w 506"/>
              <a:gd name="T27" fmla="*/ 2147483647 h 311"/>
              <a:gd name="T28" fmla="*/ 2147483647 w 506"/>
              <a:gd name="T29" fmla="*/ 2147483647 h 311"/>
              <a:gd name="T30" fmla="*/ 2147483647 w 506"/>
              <a:gd name="T31" fmla="*/ 2147483647 h 311"/>
              <a:gd name="T32" fmla="*/ 2147483647 w 506"/>
              <a:gd name="T33" fmla="*/ 2147483647 h 311"/>
              <a:gd name="T34" fmla="*/ 2147483647 w 506"/>
              <a:gd name="T35" fmla="*/ 2147483647 h 311"/>
              <a:gd name="T36" fmla="*/ 2147483647 w 506"/>
              <a:gd name="T37" fmla="*/ 2147483647 h 311"/>
              <a:gd name="T38" fmla="*/ 2147483647 w 506"/>
              <a:gd name="T39" fmla="*/ 2147483647 h 311"/>
              <a:gd name="T40" fmla="*/ 2147483647 w 506"/>
              <a:gd name="T41" fmla="*/ 2147483647 h 311"/>
              <a:gd name="T42" fmla="*/ 2147483647 w 506"/>
              <a:gd name="T43" fmla="*/ 2147483647 h 311"/>
              <a:gd name="T44" fmla="*/ 2147483647 w 506"/>
              <a:gd name="T45" fmla="*/ 0 h 311"/>
              <a:gd name="T46" fmla="*/ 2147483647 w 506"/>
              <a:gd name="T47" fmla="*/ 2147483647 h 311"/>
              <a:gd name="T48" fmla="*/ 2147483647 w 506"/>
              <a:gd name="T49" fmla="*/ 0 h 311"/>
              <a:gd name="T50" fmla="*/ 2147483647 w 506"/>
              <a:gd name="T51" fmla="*/ 2147483647 h 311"/>
              <a:gd name="T52" fmla="*/ 2147483647 w 506"/>
              <a:gd name="T53" fmla="*/ 2147483647 h 311"/>
              <a:gd name="T54" fmla="*/ 2147483647 w 506"/>
              <a:gd name="T55" fmla="*/ 2147483647 h 311"/>
              <a:gd name="T56" fmla="*/ 2147483647 w 506"/>
              <a:gd name="T57" fmla="*/ 2147483647 h 311"/>
              <a:gd name="T58" fmla="*/ 2147483647 w 506"/>
              <a:gd name="T59" fmla="*/ 2147483647 h 311"/>
              <a:gd name="T60" fmla="*/ 2147483647 w 506"/>
              <a:gd name="T61" fmla="*/ 2147483647 h 311"/>
              <a:gd name="T62" fmla="*/ 0 w 506"/>
              <a:gd name="T63" fmla="*/ 2147483647 h 3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06"/>
              <a:gd name="T97" fmla="*/ 0 h 311"/>
              <a:gd name="T98" fmla="*/ 506 w 506"/>
              <a:gd name="T99" fmla="*/ 311 h 3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06" h="311">
                <a:moveTo>
                  <a:pt x="0" y="184"/>
                </a:moveTo>
                <a:lnTo>
                  <a:pt x="2" y="192"/>
                </a:lnTo>
                <a:lnTo>
                  <a:pt x="104" y="184"/>
                </a:lnTo>
                <a:lnTo>
                  <a:pt x="148" y="223"/>
                </a:lnTo>
                <a:lnTo>
                  <a:pt x="184" y="221"/>
                </a:lnTo>
                <a:lnTo>
                  <a:pt x="194" y="204"/>
                </a:lnTo>
                <a:lnTo>
                  <a:pt x="226" y="201"/>
                </a:lnTo>
                <a:lnTo>
                  <a:pt x="252" y="213"/>
                </a:lnTo>
                <a:lnTo>
                  <a:pt x="258" y="273"/>
                </a:lnTo>
                <a:lnTo>
                  <a:pt x="312" y="270"/>
                </a:lnTo>
                <a:lnTo>
                  <a:pt x="466" y="311"/>
                </a:lnTo>
                <a:lnTo>
                  <a:pt x="464" y="292"/>
                </a:lnTo>
                <a:lnTo>
                  <a:pt x="435" y="284"/>
                </a:lnTo>
                <a:lnTo>
                  <a:pt x="442" y="240"/>
                </a:lnTo>
                <a:lnTo>
                  <a:pt x="490" y="225"/>
                </a:lnTo>
                <a:lnTo>
                  <a:pt x="459" y="194"/>
                </a:lnTo>
                <a:lnTo>
                  <a:pt x="453" y="143"/>
                </a:lnTo>
                <a:lnTo>
                  <a:pt x="448" y="130"/>
                </a:lnTo>
                <a:lnTo>
                  <a:pt x="466" y="108"/>
                </a:lnTo>
                <a:lnTo>
                  <a:pt x="490" y="65"/>
                </a:lnTo>
                <a:lnTo>
                  <a:pt x="506" y="50"/>
                </a:lnTo>
                <a:lnTo>
                  <a:pt x="497" y="24"/>
                </a:lnTo>
                <a:lnTo>
                  <a:pt x="407" y="0"/>
                </a:lnTo>
                <a:lnTo>
                  <a:pt x="247" y="14"/>
                </a:lnTo>
                <a:lnTo>
                  <a:pt x="194" y="0"/>
                </a:lnTo>
                <a:lnTo>
                  <a:pt x="170" y="24"/>
                </a:lnTo>
                <a:lnTo>
                  <a:pt x="144" y="98"/>
                </a:lnTo>
                <a:lnTo>
                  <a:pt x="106" y="122"/>
                </a:lnTo>
                <a:lnTo>
                  <a:pt x="95" y="152"/>
                </a:lnTo>
                <a:lnTo>
                  <a:pt x="58" y="166"/>
                </a:lnTo>
                <a:lnTo>
                  <a:pt x="16" y="165"/>
                </a:lnTo>
                <a:lnTo>
                  <a:pt x="0" y="18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" name="Freeform 195"/>
          <p:cNvSpPr>
            <a:spLocks/>
          </p:cNvSpPr>
          <p:nvPr/>
        </p:nvSpPr>
        <p:spPr bwMode="auto">
          <a:xfrm>
            <a:off x="5284788" y="3590925"/>
            <a:ext cx="52387" cy="33338"/>
          </a:xfrm>
          <a:custGeom>
            <a:avLst/>
            <a:gdLst>
              <a:gd name="T0" fmla="*/ 0 w 62"/>
              <a:gd name="T1" fmla="*/ 2147483647 h 21"/>
              <a:gd name="T2" fmla="*/ 2147483647 w 62"/>
              <a:gd name="T3" fmla="*/ 2147483647 h 21"/>
              <a:gd name="T4" fmla="*/ 2147483647 w 62"/>
              <a:gd name="T5" fmla="*/ 0 h 21"/>
              <a:gd name="T6" fmla="*/ 0 w 62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21"/>
              <a:gd name="T14" fmla="*/ 62 w 62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21">
                <a:moveTo>
                  <a:pt x="0" y="11"/>
                </a:moveTo>
                <a:lnTo>
                  <a:pt x="22" y="21"/>
                </a:lnTo>
                <a:lnTo>
                  <a:pt x="62" y="0"/>
                </a:lnTo>
                <a:lnTo>
                  <a:pt x="0" y="1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" name="Freeform 196"/>
          <p:cNvSpPr>
            <a:spLocks/>
          </p:cNvSpPr>
          <p:nvPr/>
        </p:nvSpPr>
        <p:spPr bwMode="auto">
          <a:xfrm>
            <a:off x="4564063" y="4256088"/>
            <a:ext cx="61912" cy="163512"/>
          </a:xfrm>
          <a:custGeom>
            <a:avLst/>
            <a:gdLst>
              <a:gd name="T0" fmla="*/ 0 w 71"/>
              <a:gd name="T1" fmla="*/ 2147483647 h 103"/>
              <a:gd name="T2" fmla="*/ 2147483647 w 71"/>
              <a:gd name="T3" fmla="*/ 2147483647 h 103"/>
              <a:gd name="T4" fmla="*/ 2147483647 w 71"/>
              <a:gd name="T5" fmla="*/ 2147483647 h 103"/>
              <a:gd name="T6" fmla="*/ 2147483647 w 71"/>
              <a:gd name="T7" fmla="*/ 2147483647 h 103"/>
              <a:gd name="T8" fmla="*/ 2147483647 w 71"/>
              <a:gd name="T9" fmla="*/ 0 h 103"/>
              <a:gd name="T10" fmla="*/ 2147483647 w 71"/>
              <a:gd name="T11" fmla="*/ 2147483647 h 103"/>
              <a:gd name="T12" fmla="*/ 0 w 71"/>
              <a:gd name="T13" fmla="*/ 2147483647 h 1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"/>
              <a:gd name="T22" fmla="*/ 0 h 103"/>
              <a:gd name="T23" fmla="*/ 71 w 71"/>
              <a:gd name="T24" fmla="*/ 103 h 10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" h="103">
                <a:moveTo>
                  <a:pt x="0" y="24"/>
                </a:moveTo>
                <a:lnTo>
                  <a:pt x="27" y="103"/>
                </a:lnTo>
                <a:lnTo>
                  <a:pt x="49" y="103"/>
                </a:lnTo>
                <a:lnTo>
                  <a:pt x="71" y="10"/>
                </a:lnTo>
                <a:lnTo>
                  <a:pt x="49" y="0"/>
                </a:lnTo>
                <a:lnTo>
                  <a:pt x="38" y="7"/>
                </a:lnTo>
                <a:lnTo>
                  <a:pt x="0" y="2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" name="Freeform 197"/>
          <p:cNvSpPr>
            <a:spLocks/>
          </p:cNvSpPr>
          <p:nvPr/>
        </p:nvSpPr>
        <p:spPr bwMode="auto">
          <a:xfrm>
            <a:off x="4759325" y="4530725"/>
            <a:ext cx="41275" cy="31750"/>
          </a:xfrm>
          <a:custGeom>
            <a:avLst/>
            <a:gdLst>
              <a:gd name="T0" fmla="*/ 0 w 47"/>
              <a:gd name="T1" fmla="*/ 2147483647 h 20"/>
              <a:gd name="T2" fmla="*/ 2147483647 w 47"/>
              <a:gd name="T3" fmla="*/ 0 h 20"/>
              <a:gd name="T4" fmla="*/ 2147483647 w 47"/>
              <a:gd name="T5" fmla="*/ 0 h 20"/>
              <a:gd name="T6" fmla="*/ 2147483647 w 47"/>
              <a:gd name="T7" fmla="*/ 2147483647 h 20"/>
              <a:gd name="T8" fmla="*/ 0 w 47"/>
              <a:gd name="T9" fmla="*/ 2147483647 h 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20"/>
              <a:gd name="T17" fmla="*/ 47 w 47"/>
              <a:gd name="T18" fmla="*/ 20 h 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20">
                <a:moveTo>
                  <a:pt x="0" y="20"/>
                </a:moveTo>
                <a:lnTo>
                  <a:pt x="4" y="0"/>
                </a:lnTo>
                <a:lnTo>
                  <a:pt x="47" y="0"/>
                </a:lnTo>
                <a:lnTo>
                  <a:pt x="47" y="19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" name="Freeform 198"/>
          <p:cNvSpPr>
            <a:spLocks/>
          </p:cNvSpPr>
          <p:nvPr/>
        </p:nvSpPr>
        <p:spPr bwMode="auto">
          <a:xfrm>
            <a:off x="5299075" y="4100513"/>
            <a:ext cx="344488" cy="395287"/>
          </a:xfrm>
          <a:custGeom>
            <a:avLst/>
            <a:gdLst>
              <a:gd name="T0" fmla="*/ 0 w 402"/>
              <a:gd name="T1" fmla="*/ 2147483647 h 249"/>
              <a:gd name="T2" fmla="*/ 2147483647 w 402"/>
              <a:gd name="T3" fmla="*/ 2147483647 h 249"/>
              <a:gd name="T4" fmla="*/ 2147483647 w 402"/>
              <a:gd name="T5" fmla="*/ 2147483647 h 249"/>
              <a:gd name="T6" fmla="*/ 2147483647 w 402"/>
              <a:gd name="T7" fmla="*/ 2147483647 h 249"/>
              <a:gd name="T8" fmla="*/ 2147483647 w 402"/>
              <a:gd name="T9" fmla="*/ 2147483647 h 249"/>
              <a:gd name="T10" fmla="*/ 2147483647 w 402"/>
              <a:gd name="T11" fmla="*/ 0 h 249"/>
              <a:gd name="T12" fmla="*/ 2147483647 w 402"/>
              <a:gd name="T13" fmla="*/ 2147483647 h 249"/>
              <a:gd name="T14" fmla="*/ 2147483647 w 402"/>
              <a:gd name="T15" fmla="*/ 2147483647 h 249"/>
              <a:gd name="T16" fmla="*/ 2147483647 w 402"/>
              <a:gd name="T17" fmla="*/ 2147483647 h 249"/>
              <a:gd name="T18" fmla="*/ 2147483647 w 402"/>
              <a:gd name="T19" fmla="*/ 2147483647 h 249"/>
              <a:gd name="T20" fmla="*/ 2147483647 w 402"/>
              <a:gd name="T21" fmla="*/ 2147483647 h 249"/>
              <a:gd name="T22" fmla="*/ 2147483647 w 402"/>
              <a:gd name="T23" fmla="*/ 2147483647 h 249"/>
              <a:gd name="T24" fmla="*/ 2147483647 w 402"/>
              <a:gd name="T25" fmla="*/ 2147483647 h 249"/>
              <a:gd name="T26" fmla="*/ 2147483647 w 402"/>
              <a:gd name="T27" fmla="*/ 2147483647 h 249"/>
              <a:gd name="T28" fmla="*/ 2147483647 w 402"/>
              <a:gd name="T29" fmla="*/ 2147483647 h 249"/>
              <a:gd name="T30" fmla="*/ 2147483647 w 402"/>
              <a:gd name="T31" fmla="*/ 2147483647 h 249"/>
              <a:gd name="T32" fmla="*/ 2147483647 w 402"/>
              <a:gd name="T33" fmla="*/ 2147483647 h 249"/>
              <a:gd name="T34" fmla="*/ 0 w 402"/>
              <a:gd name="T35" fmla="*/ 2147483647 h 24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2"/>
              <a:gd name="T55" fmla="*/ 0 h 249"/>
              <a:gd name="T56" fmla="*/ 402 w 402"/>
              <a:gd name="T57" fmla="*/ 249 h 24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2" h="249">
                <a:moveTo>
                  <a:pt x="0" y="174"/>
                </a:moveTo>
                <a:lnTo>
                  <a:pt x="31" y="160"/>
                </a:lnTo>
                <a:lnTo>
                  <a:pt x="33" y="130"/>
                </a:lnTo>
                <a:lnTo>
                  <a:pt x="88" y="89"/>
                </a:lnTo>
                <a:lnTo>
                  <a:pt x="106" y="16"/>
                </a:lnTo>
                <a:lnTo>
                  <a:pt x="150" y="0"/>
                </a:lnTo>
                <a:lnTo>
                  <a:pt x="179" y="49"/>
                </a:lnTo>
                <a:lnTo>
                  <a:pt x="268" y="92"/>
                </a:lnTo>
                <a:lnTo>
                  <a:pt x="237" y="117"/>
                </a:lnTo>
                <a:lnTo>
                  <a:pt x="265" y="123"/>
                </a:lnTo>
                <a:lnTo>
                  <a:pt x="298" y="155"/>
                </a:lnTo>
                <a:lnTo>
                  <a:pt x="402" y="172"/>
                </a:lnTo>
                <a:lnTo>
                  <a:pt x="321" y="222"/>
                </a:lnTo>
                <a:lnTo>
                  <a:pt x="237" y="242"/>
                </a:lnTo>
                <a:lnTo>
                  <a:pt x="161" y="249"/>
                </a:lnTo>
                <a:lnTo>
                  <a:pt x="77" y="230"/>
                </a:lnTo>
                <a:lnTo>
                  <a:pt x="47" y="194"/>
                </a:lnTo>
                <a:lnTo>
                  <a:pt x="0" y="1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" name="Freeform 199"/>
          <p:cNvSpPr>
            <a:spLocks/>
          </p:cNvSpPr>
          <p:nvPr/>
        </p:nvSpPr>
        <p:spPr bwMode="auto">
          <a:xfrm>
            <a:off x="5502275" y="4246563"/>
            <a:ext cx="34925" cy="49212"/>
          </a:xfrm>
          <a:custGeom>
            <a:avLst/>
            <a:gdLst>
              <a:gd name="T0" fmla="*/ 0 w 41"/>
              <a:gd name="T1" fmla="*/ 2147483647 h 31"/>
              <a:gd name="T2" fmla="*/ 0 w 41"/>
              <a:gd name="T3" fmla="*/ 2147483647 h 31"/>
              <a:gd name="T4" fmla="*/ 0 w 41"/>
              <a:gd name="T5" fmla="*/ 2147483647 h 31"/>
              <a:gd name="T6" fmla="*/ 0 w 41"/>
              <a:gd name="T7" fmla="*/ 2147483647 h 31"/>
              <a:gd name="T8" fmla="*/ 0 w 41"/>
              <a:gd name="T9" fmla="*/ 2147483647 h 31"/>
              <a:gd name="T10" fmla="*/ 0 w 41"/>
              <a:gd name="T11" fmla="*/ 0 h 31"/>
              <a:gd name="T12" fmla="*/ 0 w 41"/>
              <a:gd name="T13" fmla="*/ 2147483647 h 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"/>
              <a:gd name="T22" fmla="*/ 0 h 31"/>
              <a:gd name="T23" fmla="*/ 41 w 41"/>
              <a:gd name="T24" fmla="*/ 31 h 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" h="31">
                <a:moveTo>
                  <a:pt x="0" y="25"/>
                </a:moveTo>
                <a:lnTo>
                  <a:pt x="28" y="31"/>
                </a:lnTo>
                <a:lnTo>
                  <a:pt x="39" y="22"/>
                </a:lnTo>
                <a:lnTo>
                  <a:pt x="19" y="20"/>
                </a:lnTo>
                <a:lnTo>
                  <a:pt x="41" y="13"/>
                </a:lnTo>
                <a:lnTo>
                  <a:pt x="31" y="0"/>
                </a:lnTo>
                <a:lnTo>
                  <a:pt x="0" y="2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" name="Freeform 200"/>
          <p:cNvSpPr>
            <a:spLocks/>
          </p:cNvSpPr>
          <p:nvPr/>
        </p:nvSpPr>
        <p:spPr bwMode="auto">
          <a:xfrm>
            <a:off x="4741863" y="4530725"/>
            <a:ext cx="127000" cy="165100"/>
          </a:xfrm>
          <a:custGeom>
            <a:avLst/>
            <a:gdLst>
              <a:gd name="T0" fmla="*/ 0 w 148"/>
              <a:gd name="T1" fmla="*/ 2147483647 h 104"/>
              <a:gd name="T2" fmla="*/ 2147483647 w 148"/>
              <a:gd name="T3" fmla="*/ 2147483647 h 104"/>
              <a:gd name="T4" fmla="*/ 2147483647 w 148"/>
              <a:gd name="T5" fmla="*/ 2147483647 h 104"/>
              <a:gd name="T6" fmla="*/ 2147483647 w 148"/>
              <a:gd name="T7" fmla="*/ 2147483647 h 104"/>
              <a:gd name="T8" fmla="*/ 2147483647 w 148"/>
              <a:gd name="T9" fmla="*/ 2147483647 h 104"/>
              <a:gd name="T10" fmla="*/ 2147483647 w 148"/>
              <a:gd name="T11" fmla="*/ 0 h 104"/>
              <a:gd name="T12" fmla="*/ 2147483647 w 148"/>
              <a:gd name="T13" fmla="*/ 0 h 104"/>
              <a:gd name="T14" fmla="*/ 2147483647 w 148"/>
              <a:gd name="T15" fmla="*/ 2147483647 h 104"/>
              <a:gd name="T16" fmla="*/ 2147483647 w 148"/>
              <a:gd name="T17" fmla="*/ 2147483647 h 104"/>
              <a:gd name="T18" fmla="*/ 2147483647 w 148"/>
              <a:gd name="T19" fmla="*/ 2147483647 h 104"/>
              <a:gd name="T20" fmla="*/ 2147483647 w 148"/>
              <a:gd name="T21" fmla="*/ 2147483647 h 104"/>
              <a:gd name="T22" fmla="*/ 2147483647 w 148"/>
              <a:gd name="T23" fmla="*/ 2147483647 h 104"/>
              <a:gd name="T24" fmla="*/ 0 w 148"/>
              <a:gd name="T25" fmla="*/ 2147483647 h 1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8"/>
              <a:gd name="T40" fmla="*/ 0 h 104"/>
              <a:gd name="T41" fmla="*/ 148 w 148"/>
              <a:gd name="T42" fmla="*/ 104 h 1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8" h="104">
                <a:moveTo>
                  <a:pt x="0" y="49"/>
                </a:moveTo>
                <a:lnTo>
                  <a:pt x="16" y="33"/>
                </a:lnTo>
                <a:lnTo>
                  <a:pt x="27" y="34"/>
                </a:lnTo>
                <a:lnTo>
                  <a:pt x="20" y="20"/>
                </a:lnTo>
                <a:lnTo>
                  <a:pt x="67" y="19"/>
                </a:lnTo>
                <a:lnTo>
                  <a:pt x="67" y="0"/>
                </a:lnTo>
                <a:lnTo>
                  <a:pt x="120" y="0"/>
                </a:lnTo>
                <a:lnTo>
                  <a:pt x="119" y="15"/>
                </a:lnTo>
                <a:lnTo>
                  <a:pt x="148" y="16"/>
                </a:lnTo>
                <a:lnTo>
                  <a:pt x="139" y="74"/>
                </a:lnTo>
                <a:lnTo>
                  <a:pt x="104" y="67"/>
                </a:lnTo>
                <a:lnTo>
                  <a:pt x="64" y="104"/>
                </a:ln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" name="Freeform 201"/>
          <p:cNvSpPr>
            <a:spLocks/>
          </p:cNvSpPr>
          <p:nvPr/>
        </p:nvSpPr>
        <p:spPr bwMode="auto">
          <a:xfrm>
            <a:off x="5567363" y="3784600"/>
            <a:ext cx="41275" cy="12700"/>
          </a:xfrm>
          <a:custGeom>
            <a:avLst/>
            <a:gdLst>
              <a:gd name="T0" fmla="*/ 0 w 48"/>
              <a:gd name="T1" fmla="*/ 0 h 8"/>
              <a:gd name="T2" fmla="*/ 2147483647 w 48"/>
              <a:gd name="T3" fmla="*/ 2147483647 h 8"/>
              <a:gd name="T4" fmla="*/ 2147483647 w 48"/>
              <a:gd name="T5" fmla="*/ 2147483647 h 8"/>
              <a:gd name="T6" fmla="*/ 0 w 48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8"/>
              <a:gd name="T14" fmla="*/ 48 w 48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8">
                <a:moveTo>
                  <a:pt x="0" y="0"/>
                </a:moveTo>
                <a:lnTo>
                  <a:pt x="26" y="8"/>
                </a:lnTo>
                <a:lnTo>
                  <a:pt x="48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" name="Freeform 202"/>
          <p:cNvSpPr>
            <a:spLocks/>
          </p:cNvSpPr>
          <p:nvPr/>
        </p:nvSpPr>
        <p:spPr bwMode="auto">
          <a:xfrm>
            <a:off x="5322888" y="3665538"/>
            <a:ext cx="34925" cy="114300"/>
          </a:xfrm>
          <a:custGeom>
            <a:avLst/>
            <a:gdLst>
              <a:gd name="T0" fmla="*/ 0 w 42"/>
              <a:gd name="T1" fmla="*/ 2147483647 h 72"/>
              <a:gd name="T2" fmla="*/ 2147483647 w 42"/>
              <a:gd name="T3" fmla="*/ 2147483647 h 72"/>
              <a:gd name="T4" fmla="*/ 2147483647 w 42"/>
              <a:gd name="T5" fmla="*/ 2147483647 h 72"/>
              <a:gd name="T6" fmla="*/ 2147483647 w 42"/>
              <a:gd name="T7" fmla="*/ 2147483647 h 72"/>
              <a:gd name="T8" fmla="*/ 2147483647 w 42"/>
              <a:gd name="T9" fmla="*/ 2147483647 h 72"/>
              <a:gd name="T10" fmla="*/ 2147483647 w 42"/>
              <a:gd name="T11" fmla="*/ 2147483647 h 72"/>
              <a:gd name="T12" fmla="*/ 2147483647 w 42"/>
              <a:gd name="T13" fmla="*/ 2147483647 h 72"/>
              <a:gd name="T14" fmla="*/ 2147483647 w 42"/>
              <a:gd name="T15" fmla="*/ 0 h 72"/>
              <a:gd name="T16" fmla="*/ 2147483647 w 42"/>
              <a:gd name="T17" fmla="*/ 2147483647 h 72"/>
              <a:gd name="T18" fmla="*/ 0 w 42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72"/>
              <a:gd name="T32" fmla="*/ 42 w 42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72">
                <a:moveTo>
                  <a:pt x="0" y="36"/>
                </a:moveTo>
                <a:lnTo>
                  <a:pt x="22" y="72"/>
                </a:lnTo>
                <a:lnTo>
                  <a:pt x="26" y="70"/>
                </a:lnTo>
                <a:lnTo>
                  <a:pt x="37" y="32"/>
                </a:lnTo>
                <a:lnTo>
                  <a:pt x="20" y="35"/>
                </a:lnTo>
                <a:lnTo>
                  <a:pt x="26" y="18"/>
                </a:lnTo>
                <a:lnTo>
                  <a:pt x="39" y="10"/>
                </a:lnTo>
                <a:lnTo>
                  <a:pt x="42" y="0"/>
                </a:lnTo>
                <a:lnTo>
                  <a:pt x="28" y="1"/>
                </a:lnTo>
                <a:lnTo>
                  <a:pt x="0" y="3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" name="Freeform 203"/>
          <p:cNvSpPr>
            <a:spLocks/>
          </p:cNvSpPr>
          <p:nvPr/>
        </p:nvSpPr>
        <p:spPr bwMode="auto">
          <a:xfrm>
            <a:off x="5340350" y="3660775"/>
            <a:ext cx="96838" cy="125413"/>
          </a:xfrm>
          <a:custGeom>
            <a:avLst/>
            <a:gdLst>
              <a:gd name="T0" fmla="*/ 0 w 115"/>
              <a:gd name="T1" fmla="*/ 2147483647 h 79"/>
              <a:gd name="T2" fmla="*/ 0 w 115"/>
              <a:gd name="T3" fmla="*/ 2147483647 h 79"/>
              <a:gd name="T4" fmla="*/ 0 w 115"/>
              <a:gd name="T5" fmla="*/ 2147483647 h 79"/>
              <a:gd name="T6" fmla="*/ 0 w 115"/>
              <a:gd name="T7" fmla="*/ 2147483647 h 79"/>
              <a:gd name="T8" fmla="*/ 0 w 115"/>
              <a:gd name="T9" fmla="*/ 0 h 79"/>
              <a:gd name="T10" fmla="*/ 0 w 115"/>
              <a:gd name="T11" fmla="*/ 2147483647 h 79"/>
              <a:gd name="T12" fmla="*/ 0 w 115"/>
              <a:gd name="T13" fmla="*/ 2147483647 h 79"/>
              <a:gd name="T14" fmla="*/ 0 w 115"/>
              <a:gd name="T15" fmla="*/ 2147483647 h 79"/>
              <a:gd name="T16" fmla="*/ 0 w 115"/>
              <a:gd name="T17" fmla="*/ 2147483647 h 79"/>
              <a:gd name="T18" fmla="*/ 0 w 115"/>
              <a:gd name="T19" fmla="*/ 2147483647 h 79"/>
              <a:gd name="T20" fmla="*/ 0 w 115"/>
              <a:gd name="T21" fmla="*/ 2147483647 h 79"/>
              <a:gd name="T22" fmla="*/ 0 w 115"/>
              <a:gd name="T23" fmla="*/ 2147483647 h 79"/>
              <a:gd name="T24" fmla="*/ 0 w 115"/>
              <a:gd name="T25" fmla="*/ 2147483647 h 7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"/>
              <a:gd name="T40" fmla="*/ 0 h 79"/>
              <a:gd name="T41" fmla="*/ 115 w 115"/>
              <a:gd name="T42" fmla="*/ 79 h 7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" h="79">
                <a:moveTo>
                  <a:pt x="0" y="38"/>
                </a:moveTo>
                <a:lnTo>
                  <a:pt x="6" y="21"/>
                </a:lnTo>
                <a:lnTo>
                  <a:pt x="19" y="13"/>
                </a:lnTo>
                <a:lnTo>
                  <a:pt x="48" y="20"/>
                </a:lnTo>
                <a:lnTo>
                  <a:pt x="104" y="0"/>
                </a:lnTo>
                <a:lnTo>
                  <a:pt x="115" y="22"/>
                </a:lnTo>
                <a:lnTo>
                  <a:pt x="57" y="35"/>
                </a:lnTo>
                <a:lnTo>
                  <a:pt x="86" y="52"/>
                </a:lnTo>
                <a:lnTo>
                  <a:pt x="72" y="63"/>
                </a:lnTo>
                <a:lnTo>
                  <a:pt x="35" y="79"/>
                </a:lnTo>
                <a:lnTo>
                  <a:pt x="6" y="73"/>
                </a:lnTo>
                <a:lnTo>
                  <a:pt x="17" y="35"/>
                </a:lnTo>
                <a:lnTo>
                  <a:pt x="0" y="3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" name="Freeform 204"/>
          <p:cNvSpPr>
            <a:spLocks/>
          </p:cNvSpPr>
          <p:nvPr/>
        </p:nvSpPr>
        <p:spPr bwMode="auto">
          <a:xfrm>
            <a:off x="5322888" y="4465638"/>
            <a:ext cx="179387" cy="247650"/>
          </a:xfrm>
          <a:custGeom>
            <a:avLst/>
            <a:gdLst>
              <a:gd name="T0" fmla="*/ 0 w 210"/>
              <a:gd name="T1" fmla="*/ 2147483647 h 156"/>
              <a:gd name="T2" fmla="*/ 2147483647 w 210"/>
              <a:gd name="T3" fmla="*/ 2147483647 h 156"/>
              <a:gd name="T4" fmla="*/ 0 w 210"/>
              <a:gd name="T5" fmla="*/ 2147483647 h 156"/>
              <a:gd name="T6" fmla="*/ 2147483647 w 210"/>
              <a:gd name="T7" fmla="*/ 2147483647 h 156"/>
              <a:gd name="T8" fmla="*/ 2147483647 w 210"/>
              <a:gd name="T9" fmla="*/ 2147483647 h 156"/>
              <a:gd name="T10" fmla="*/ 2147483647 w 210"/>
              <a:gd name="T11" fmla="*/ 2147483647 h 156"/>
              <a:gd name="T12" fmla="*/ 2147483647 w 210"/>
              <a:gd name="T13" fmla="*/ 2147483647 h 156"/>
              <a:gd name="T14" fmla="*/ 2147483647 w 210"/>
              <a:gd name="T15" fmla="*/ 2147483647 h 156"/>
              <a:gd name="T16" fmla="*/ 2147483647 w 210"/>
              <a:gd name="T17" fmla="*/ 2147483647 h 156"/>
              <a:gd name="T18" fmla="*/ 2147483647 w 210"/>
              <a:gd name="T19" fmla="*/ 2147483647 h 156"/>
              <a:gd name="T20" fmla="*/ 2147483647 w 210"/>
              <a:gd name="T21" fmla="*/ 2147483647 h 156"/>
              <a:gd name="T22" fmla="*/ 2147483647 w 210"/>
              <a:gd name="T23" fmla="*/ 0 h 156"/>
              <a:gd name="T24" fmla="*/ 0 w 210"/>
              <a:gd name="T25" fmla="*/ 2147483647 h 1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0"/>
              <a:gd name="T40" fmla="*/ 0 h 156"/>
              <a:gd name="T41" fmla="*/ 210 w 210"/>
              <a:gd name="T42" fmla="*/ 156 h 1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0" h="156">
                <a:moveTo>
                  <a:pt x="0" y="10"/>
                </a:moveTo>
                <a:lnTo>
                  <a:pt x="29" y="42"/>
                </a:lnTo>
                <a:lnTo>
                  <a:pt x="0" y="74"/>
                </a:lnTo>
                <a:lnTo>
                  <a:pt x="22" y="82"/>
                </a:lnTo>
                <a:lnTo>
                  <a:pt x="6" y="92"/>
                </a:lnTo>
                <a:lnTo>
                  <a:pt x="145" y="156"/>
                </a:lnTo>
                <a:lnTo>
                  <a:pt x="201" y="106"/>
                </a:lnTo>
                <a:lnTo>
                  <a:pt x="188" y="91"/>
                </a:lnTo>
                <a:lnTo>
                  <a:pt x="188" y="29"/>
                </a:lnTo>
                <a:lnTo>
                  <a:pt x="210" y="12"/>
                </a:lnTo>
                <a:lnTo>
                  <a:pt x="134" y="19"/>
                </a:lnTo>
                <a:lnTo>
                  <a:pt x="50" y="0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" name="Freeform 205"/>
          <p:cNvSpPr>
            <a:spLocks/>
          </p:cNvSpPr>
          <p:nvPr/>
        </p:nvSpPr>
        <p:spPr bwMode="auto">
          <a:xfrm>
            <a:off x="5608638" y="3760788"/>
            <a:ext cx="41275" cy="41275"/>
          </a:xfrm>
          <a:custGeom>
            <a:avLst/>
            <a:gdLst>
              <a:gd name="T0" fmla="*/ 0 w 49"/>
              <a:gd name="T1" fmla="*/ 2147483647 h 26"/>
              <a:gd name="T2" fmla="*/ 0 w 49"/>
              <a:gd name="T3" fmla="*/ 0 h 26"/>
              <a:gd name="T4" fmla="*/ 0 w 49"/>
              <a:gd name="T5" fmla="*/ 2147483647 h 26"/>
              <a:gd name="T6" fmla="*/ 0 w 49"/>
              <a:gd name="T7" fmla="*/ 2147483647 h 26"/>
              <a:gd name="T8" fmla="*/ 0 60000 65536"/>
              <a:gd name="T9" fmla="*/ 0 60000 65536"/>
              <a:gd name="T10" fmla="*/ 0 60000 65536"/>
              <a:gd name="T11" fmla="*/ 0 60000 65536"/>
              <a:gd name="T12" fmla="*/ 0 w 49"/>
              <a:gd name="T13" fmla="*/ 0 h 26"/>
              <a:gd name="T14" fmla="*/ 49 w 49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" h="26">
                <a:moveTo>
                  <a:pt x="0" y="16"/>
                </a:moveTo>
                <a:lnTo>
                  <a:pt x="40" y="0"/>
                </a:lnTo>
                <a:lnTo>
                  <a:pt x="49" y="26"/>
                </a:lnTo>
                <a:lnTo>
                  <a:pt x="0" y="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" name="Freeform 206"/>
          <p:cNvSpPr>
            <a:spLocks/>
          </p:cNvSpPr>
          <p:nvPr/>
        </p:nvSpPr>
        <p:spPr bwMode="auto">
          <a:xfrm>
            <a:off x="5345113" y="3621088"/>
            <a:ext cx="36512" cy="46037"/>
          </a:xfrm>
          <a:custGeom>
            <a:avLst/>
            <a:gdLst>
              <a:gd name="T0" fmla="*/ 0 w 42"/>
              <a:gd name="T1" fmla="*/ 2147483647 h 29"/>
              <a:gd name="T2" fmla="*/ 2147483647 w 42"/>
              <a:gd name="T3" fmla="*/ 2147483647 h 29"/>
              <a:gd name="T4" fmla="*/ 2147483647 w 42"/>
              <a:gd name="T5" fmla="*/ 2147483647 h 29"/>
              <a:gd name="T6" fmla="*/ 2147483647 w 42"/>
              <a:gd name="T7" fmla="*/ 0 h 29"/>
              <a:gd name="T8" fmla="*/ 0 w 42"/>
              <a:gd name="T9" fmla="*/ 2147483647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9"/>
              <a:gd name="T17" fmla="*/ 42 w 42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9">
                <a:moveTo>
                  <a:pt x="0" y="29"/>
                </a:moveTo>
                <a:lnTo>
                  <a:pt x="14" y="28"/>
                </a:lnTo>
                <a:lnTo>
                  <a:pt x="42" y="9"/>
                </a:lnTo>
                <a:lnTo>
                  <a:pt x="25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" name="Freeform 207"/>
          <p:cNvSpPr>
            <a:spLocks/>
          </p:cNvSpPr>
          <p:nvPr/>
        </p:nvSpPr>
        <p:spPr bwMode="auto">
          <a:xfrm>
            <a:off x="4757738" y="3667125"/>
            <a:ext cx="357187" cy="392113"/>
          </a:xfrm>
          <a:custGeom>
            <a:avLst/>
            <a:gdLst>
              <a:gd name="T0" fmla="*/ 0 w 417"/>
              <a:gd name="T1" fmla="*/ 2147483647 h 247"/>
              <a:gd name="T2" fmla="*/ 0 w 417"/>
              <a:gd name="T3" fmla="*/ 2147483647 h 247"/>
              <a:gd name="T4" fmla="*/ 0 w 417"/>
              <a:gd name="T5" fmla="*/ 0 h 247"/>
              <a:gd name="T6" fmla="*/ 0 w 417"/>
              <a:gd name="T7" fmla="*/ 2147483647 h 247"/>
              <a:gd name="T8" fmla="*/ 0 w 417"/>
              <a:gd name="T9" fmla="*/ 2147483647 h 247"/>
              <a:gd name="T10" fmla="*/ 0 w 417"/>
              <a:gd name="T11" fmla="*/ 2147483647 h 247"/>
              <a:gd name="T12" fmla="*/ 0 w 417"/>
              <a:gd name="T13" fmla="*/ 2147483647 h 247"/>
              <a:gd name="T14" fmla="*/ 0 w 417"/>
              <a:gd name="T15" fmla="*/ 2147483647 h 247"/>
              <a:gd name="T16" fmla="*/ 0 w 417"/>
              <a:gd name="T17" fmla="*/ 2147483647 h 247"/>
              <a:gd name="T18" fmla="*/ 0 w 417"/>
              <a:gd name="T19" fmla="*/ 2147483647 h 247"/>
              <a:gd name="T20" fmla="*/ 0 w 417"/>
              <a:gd name="T21" fmla="*/ 2147483647 h 247"/>
              <a:gd name="T22" fmla="*/ 0 w 417"/>
              <a:gd name="T23" fmla="*/ 2147483647 h 247"/>
              <a:gd name="T24" fmla="*/ 0 w 417"/>
              <a:gd name="T25" fmla="*/ 2147483647 h 247"/>
              <a:gd name="T26" fmla="*/ 0 w 417"/>
              <a:gd name="T27" fmla="*/ 2147483647 h 247"/>
              <a:gd name="T28" fmla="*/ 0 w 417"/>
              <a:gd name="T29" fmla="*/ 2147483647 h 247"/>
              <a:gd name="T30" fmla="*/ 0 w 417"/>
              <a:gd name="T31" fmla="*/ 2147483647 h 247"/>
              <a:gd name="T32" fmla="*/ 0 w 417"/>
              <a:gd name="T33" fmla="*/ 2147483647 h 247"/>
              <a:gd name="T34" fmla="*/ 0 w 417"/>
              <a:gd name="T35" fmla="*/ 2147483647 h 247"/>
              <a:gd name="T36" fmla="*/ 0 w 417"/>
              <a:gd name="T37" fmla="*/ 2147483647 h 2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17"/>
              <a:gd name="T58" fmla="*/ 0 h 247"/>
              <a:gd name="T59" fmla="*/ 417 w 417"/>
              <a:gd name="T60" fmla="*/ 247 h 24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17" h="247">
                <a:moveTo>
                  <a:pt x="0" y="128"/>
                </a:moveTo>
                <a:lnTo>
                  <a:pt x="0" y="54"/>
                </a:lnTo>
                <a:lnTo>
                  <a:pt x="53" y="0"/>
                </a:lnTo>
                <a:lnTo>
                  <a:pt x="152" y="16"/>
                </a:lnTo>
                <a:lnTo>
                  <a:pt x="172" y="34"/>
                </a:lnTo>
                <a:lnTo>
                  <a:pt x="254" y="54"/>
                </a:lnTo>
                <a:lnTo>
                  <a:pt x="278" y="47"/>
                </a:lnTo>
                <a:lnTo>
                  <a:pt x="282" y="20"/>
                </a:lnTo>
                <a:lnTo>
                  <a:pt x="307" y="7"/>
                </a:lnTo>
                <a:lnTo>
                  <a:pt x="417" y="28"/>
                </a:lnTo>
                <a:lnTo>
                  <a:pt x="406" y="59"/>
                </a:lnTo>
                <a:lnTo>
                  <a:pt x="417" y="203"/>
                </a:lnTo>
                <a:lnTo>
                  <a:pt x="417" y="238"/>
                </a:lnTo>
                <a:lnTo>
                  <a:pt x="393" y="238"/>
                </a:lnTo>
                <a:lnTo>
                  <a:pt x="393" y="247"/>
                </a:lnTo>
                <a:lnTo>
                  <a:pt x="179" y="177"/>
                </a:lnTo>
                <a:lnTo>
                  <a:pt x="152" y="184"/>
                </a:lnTo>
                <a:lnTo>
                  <a:pt x="62" y="176"/>
                </a:lnTo>
                <a:lnTo>
                  <a:pt x="0" y="1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" name="Freeform 208"/>
          <p:cNvSpPr>
            <a:spLocks/>
          </p:cNvSpPr>
          <p:nvPr/>
        </p:nvSpPr>
        <p:spPr bwMode="auto">
          <a:xfrm>
            <a:off x="5527675" y="4914900"/>
            <a:ext cx="163513" cy="374650"/>
          </a:xfrm>
          <a:custGeom>
            <a:avLst/>
            <a:gdLst>
              <a:gd name="T0" fmla="*/ 0 w 191"/>
              <a:gd name="T1" fmla="*/ 2147483647 h 236"/>
              <a:gd name="T2" fmla="*/ 0 w 191"/>
              <a:gd name="T3" fmla="*/ 2147483647 h 236"/>
              <a:gd name="T4" fmla="*/ 0 w 191"/>
              <a:gd name="T5" fmla="*/ 2147483647 h 236"/>
              <a:gd name="T6" fmla="*/ 0 w 191"/>
              <a:gd name="T7" fmla="*/ 2147483647 h 236"/>
              <a:gd name="T8" fmla="*/ 0 w 191"/>
              <a:gd name="T9" fmla="*/ 2147483647 h 236"/>
              <a:gd name="T10" fmla="*/ 0 w 191"/>
              <a:gd name="T11" fmla="*/ 2147483647 h 236"/>
              <a:gd name="T12" fmla="*/ 0 w 191"/>
              <a:gd name="T13" fmla="*/ 0 h 236"/>
              <a:gd name="T14" fmla="*/ 0 w 191"/>
              <a:gd name="T15" fmla="*/ 2147483647 h 236"/>
              <a:gd name="T16" fmla="*/ 0 w 191"/>
              <a:gd name="T17" fmla="*/ 2147483647 h 236"/>
              <a:gd name="T18" fmla="*/ 0 w 191"/>
              <a:gd name="T19" fmla="*/ 2147483647 h 236"/>
              <a:gd name="T20" fmla="*/ 0 w 191"/>
              <a:gd name="T21" fmla="*/ 2147483647 h 236"/>
              <a:gd name="T22" fmla="*/ 0 w 191"/>
              <a:gd name="T23" fmla="*/ 2147483647 h 236"/>
              <a:gd name="T24" fmla="*/ 0 w 191"/>
              <a:gd name="T25" fmla="*/ 2147483647 h 236"/>
              <a:gd name="T26" fmla="*/ 0 w 191"/>
              <a:gd name="T27" fmla="*/ 2147483647 h 2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1"/>
              <a:gd name="T43" fmla="*/ 0 h 236"/>
              <a:gd name="T44" fmla="*/ 191 w 191"/>
              <a:gd name="T45" fmla="*/ 236 h 2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1" h="236">
                <a:moveTo>
                  <a:pt x="0" y="169"/>
                </a:moveTo>
                <a:lnTo>
                  <a:pt x="19" y="217"/>
                </a:lnTo>
                <a:lnTo>
                  <a:pt x="53" y="236"/>
                </a:lnTo>
                <a:lnTo>
                  <a:pt x="112" y="217"/>
                </a:lnTo>
                <a:lnTo>
                  <a:pt x="178" y="55"/>
                </a:lnTo>
                <a:lnTo>
                  <a:pt x="191" y="62"/>
                </a:lnTo>
                <a:lnTo>
                  <a:pt x="161" y="0"/>
                </a:lnTo>
                <a:lnTo>
                  <a:pt x="127" y="26"/>
                </a:lnTo>
                <a:lnTo>
                  <a:pt x="128" y="43"/>
                </a:lnTo>
                <a:lnTo>
                  <a:pt x="88" y="63"/>
                </a:lnTo>
                <a:lnTo>
                  <a:pt x="35" y="71"/>
                </a:lnTo>
                <a:lnTo>
                  <a:pt x="21" y="92"/>
                </a:lnTo>
                <a:lnTo>
                  <a:pt x="35" y="134"/>
                </a:lnTo>
                <a:lnTo>
                  <a:pt x="0" y="16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" name="Freeform 209"/>
          <p:cNvSpPr>
            <a:spLocks/>
          </p:cNvSpPr>
          <p:nvPr/>
        </p:nvSpPr>
        <p:spPr bwMode="auto">
          <a:xfrm>
            <a:off x="5292725" y="4841875"/>
            <a:ext cx="74613" cy="209550"/>
          </a:xfrm>
          <a:custGeom>
            <a:avLst/>
            <a:gdLst>
              <a:gd name="T0" fmla="*/ 0 w 86"/>
              <a:gd name="T1" fmla="*/ 2147483647 h 132"/>
              <a:gd name="T2" fmla="*/ 2147483647 w 86"/>
              <a:gd name="T3" fmla="*/ 2147483647 h 132"/>
              <a:gd name="T4" fmla="*/ 2147483647 w 86"/>
              <a:gd name="T5" fmla="*/ 2147483647 h 132"/>
              <a:gd name="T6" fmla="*/ 2147483647 w 86"/>
              <a:gd name="T7" fmla="*/ 2147483647 h 132"/>
              <a:gd name="T8" fmla="*/ 2147483647 w 86"/>
              <a:gd name="T9" fmla="*/ 2147483647 h 132"/>
              <a:gd name="T10" fmla="*/ 2147483647 w 86"/>
              <a:gd name="T11" fmla="*/ 2147483647 h 132"/>
              <a:gd name="T12" fmla="*/ 2147483647 w 86"/>
              <a:gd name="T13" fmla="*/ 2147483647 h 132"/>
              <a:gd name="T14" fmla="*/ 2147483647 w 86"/>
              <a:gd name="T15" fmla="*/ 2147483647 h 132"/>
              <a:gd name="T16" fmla="*/ 2147483647 w 86"/>
              <a:gd name="T17" fmla="*/ 2147483647 h 132"/>
              <a:gd name="T18" fmla="*/ 2147483647 w 86"/>
              <a:gd name="T19" fmla="*/ 2147483647 h 132"/>
              <a:gd name="T20" fmla="*/ 2147483647 w 86"/>
              <a:gd name="T21" fmla="*/ 2147483647 h 132"/>
              <a:gd name="T22" fmla="*/ 2147483647 w 86"/>
              <a:gd name="T23" fmla="*/ 0 h 132"/>
              <a:gd name="T24" fmla="*/ 2147483647 w 86"/>
              <a:gd name="T25" fmla="*/ 2147483647 h 132"/>
              <a:gd name="T26" fmla="*/ 0 w 86"/>
              <a:gd name="T27" fmla="*/ 2147483647 h 1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6"/>
              <a:gd name="T43" fmla="*/ 0 h 132"/>
              <a:gd name="T44" fmla="*/ 86 w 86"/>
              <a:gd name="T45" fmla="*/ 132 h 1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6" h="132">
                <a:moveTo>
                  <a:pt x="0" y="72"/>
                </a:moveTo>
                <a:lnTo>
                  <a:pt x="11" y="80"/>
                </a:lnTo>
                <a:lnTo>
                  <a:pt x="46" y="87"/>
                </a:lnTo>
                <a:lnTo>
                  <a:pt x="41" y="112"/>
                </a:lnTo>
                <a:lnTo>
                  <a:pt x="70" y="132"/>
                </a:lnTo>
                <a:lnTo>
                  <a:pt x="86" y="94"/>
                </a:lnTo>
                <a:lnTo>
                  <a:pt x="59" y="69"/>
                </a:lnTo>
                <a:lnTo>
                  <a:pt x="68" y="83"/>
                </a:lnTo>
                <a:lnTo>
                  <a:pt x="51" y="82"/>
                </a:lnTo>
                <a:lnTo>
                  <a:pt x="33" y="48"/>
                </a:lnTo>
                <a:lnTo>
                  <a:pt x="33" y="3"/>
                </a:lnTo>
                <a:lnTo>
                  <a:pt x="6" y="0"/>
                </a:lnTo>
                <a:lnTo>
                  <a:pt x="26" y="20"/>
                </a:lnTo>
                <a:lnTo>
                  <a:pt x="0" y="7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" name="Freeform 210"/>
          <p:cNvSpPr>
            <a:spLocks/>
          </p:cNvSpPr>
          <p:nvPr/>
        </p:nvSpPr>
        <p:spPr bwMode="auto">
          <a:xfrm>
            <a:off x="5229225" y="4868863"/>
            <a:ext cx="241300" cy="450850"/>
          </a:xfrm>
          <a:custGeom>
            <a:avLst/>
            <a:gdLst>
              <a:gd name="T0" fmla="*/ 0 w 282"/>
              <a:gd name="T1" fmla="*/ 2147483647 h 284"/>
              <a:gd name="T2" fmla="*/ 0 w 282"/>
              <a:gd name="T3" fmla="*/ 2147483647 h 284"/>
              <a:gd name="T4" fmla="*/ 0 w 282"/>
              <a:gd name="T5" fmla="*/ 2147483647 h 284"/>
              <a:gd name="T6" fmla="*/ 0 w 282"/>
              <a:gd name="T7" fmla="*/ 2147483647 h 284"/>
              <a:gd name="T8" fmla="*/ 0 w 282"/>
              <a:gd name="T9" fmla="*/ 2147483647 h 284"/>
              <a:gd name="T10" fmla="*/ 0 w 282"/>
              <a:gd name="T11" fmla="*/ 2147483647 h 284"/>
              <a:gd name="T12" fmla="*/ 0 w 282"/>
              <a:gd name="T13" fmla="*/ 2147483647 h 284"/>
              <a:gd name="T14" fmla="*/ 0 w 282"/>
              <a:gd name="T15" fmla="*/ 2147483647 h 284"/>
              <a:gd name="T16" fmla="*/ 0 w 282"/>
              <a:gd name="T17" fmla="*/ 2147483647 h 284"/>
              <a:gd name="T18" fmla="*/ 0 w 282"/>
              <a:gd name="T19" fmla="*/ 2147483647 h 284"/>
              <a:gd name="T20" fmla="*/ 0 w 282"/>
              <a:gd name="T21" fmla="*/ 2147483647 h 284"/>
              <a:gd name="T22" fmla="*/ 0 w 282"/>
              <a:gd name="T23" fmla="*/ 2147483647 h 284"/>
              <a:gd name="T24" fmla="*/ 0 w 282"/>
              <a:gd name="T25" fmla="*/ 2147483647 h 284"/>
              <a:gd name="T26" fmla="*/ 0 w 282"/>
              <a:gd name="T27" fmla="*/ 0 h 284"/>
              <a:gd name="T28" fmla="*/ 0 w 282"/>
              <a:gd name="T29" fmla="*/ 2147483647 h 284"/>
              <a:gd name="T30" fmla="*/ 0 w 282"/>
              <a:gd name="T31" fmla="*/ 2147483647 h 284"/>
              <a:gd name="T32" fmla="*/ 0 w 282"/>
              <a:gd name="T33" fmla="*/ 2147483647 h 284"/>
              <a:gd name="T34" fmla="*/ 0 w 282"/>
              <a:gd name="T35" fmla="*/ 2147483647 h 284"/>
              <a:gd name="T36" fmla="*/ 0 w 282"/>
              <a:gd name="T37" fmla="*/ 2147483647 h 284"/>
              <a:gd name="T38" fmla="*/ 0 w 282"/>
              <a:gd name="T39" fmla="*/ 2147483647 h 284"/>
              <a:gd name="T40" fmla="*/ 0 w 282"/>
              <a:gd name="T41" fmla="*/ 2147483647 h 284"/>
              <a:gd name="T42" fmla="*/ 0 w 282"/>
              <a:gd name="T43" fmla="*/ 2147483647 h 284"/>
              <a:gd name="T44" fmla="*/ 0 w 282"/>
              <a:gd name="T45" fmla="*/ 2147483647 h 28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2"/>
              <a:gd name="T70" fmla="*/ 0 h 284"/>
              <a:gd name="T71" fmla="*/ 282 w 282"/>
              <a:gd name="T72" fmla="*/ 284 h 28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2" h="284">
                <a:moveTo>
                  <a:pt x="0" y="80"/>
                </a:moveTo>
                <a:lnTo>
                  <a:pt x="8" y="90"/>
                </a:lnTo>
                <a:lnTo>
                  <a:pt x="75" y="102"/>
                </a:lnTo>
                <a:lnTo>
                  <a:pt x="81" y="120"/>
                </a:lnTo>
                <a:lnTo>
                  <a:pt x="79" y="164"/>
                </a:lnTo>
                <a:lnTo>
                  <a:pt x="42" y="211"/>
                </a:lnTo>
                <a:lnTo>
                  <a:pt x="52" y="266"/>
                </a:lnTo>
                <a:lnTo>
                  <a:pt x="55" y="284"/>
                </a:lnTo>
                <a:lnTo>
                  <a:pt x="77" y="284"/>
                </a:lnTo>
                <a:lnTo>
                  <a:pt x="77" y="265"/>
                </a:lnTo>
                <a:lnTo>
                  <a:pt x="145" y="240"/>
                </a:lnTo>
                <a:lnTo>
                  <a:pt x="126" y="164"/>
                </a:lnTo>
                <a:lnTo>
                  <a:pt x="280" y="88"/>
                </a:lnTo>
                <a:lnTo>
                  <a:pt x="282" y="0"/>
                </a:lnTo>
                <a:lnTo>
                  <a:pt x="242" y="16"/>
                </a:lnTo>
                <a:lnTo>
                  <a:pt x="136" y="21"/>
                </a:lnTo>
                <a:lnTo>
                  <a:pt x="134" y="52"/>
                </a:lnTo>
                <a:lnTo>
                  <a:pt x="161" y="77"/>
                </a:lnTo>
                <a:lnTo>
                  <a:pt x="145" y="115"/>
                </a:lnTo>
                <a:lnTo>
                  <a:pt x="116" y="95"/>
                </a:lnTo>
                <a:lnTo>
                  <a:pt x="121" y="70"/>
                </a:lnTo>
                <a:lnTo>
                  <a:pt x="86" y="63"/>
                </a:lnTo>
                <a:lnTo>
                  <a:pt x="0" y="8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" name="Freeform 211"/>
          <p:cNvSpPr>
            <a:spLocks/>
          </p:cNvSpPr>
          <p:nvPr/>
        </p:nvSpPr>
        <p:spPr bwMode="auto">
          <a:xfrm>
            <a:off x="4546600" y="3946525"/>
            <a:ext cx="363538" cy="325438"/>
          </a:xfrm>
          <a:custGeom>
            <a:avLst/>
            <a:gdLst>
              <a:gd name="T0" fmla="*/ 0 w 424"/>
              <a:gd name="T1" fmla="*/ 2147483647 h 205"/>
              <a:gd name="T2" fmla="*/ 2147483647 w 424"/>
              <a:gd name="T3" fmla="*/ 2147483647 h 205"/>
              <a:gd name="T4" fmla="*/ 2147483647 w 424"/>
              <a:gd name="T5" fmla="*/ 2147483647 h 205"/>
              <a:gd name="T6" fmla="*/ 2147483647 w 424"/>
              <a:gd name="T7" fmla="*/ 2147483647 h 205"/>
              <a:gd name="T8" fmla="*/ 2147483647 w 424"/>
              <a:gd name="T9" fmla="*/ 2147483647 h 205"/>
              <a:gd name="T10" fmla="*/ 2147483647 w 424"/>
              <a:gd name="T11" fmla="*/ 2147483647 h 205"/>
              <a:gd name="T12" fmla="*/ 2147483647 w 424"/>
              <a:gd name="T13" fmla="*/ 2147483647 h 205"/>
              <a:gd name="T14" fmla="*/ 2147483647 w 424"/>
              <a:gd name="T15" fmla="*/ 2147483647 h 205"/>
              <a:gd name="T16" fmla="*/ 2147483647 w 424"/>
              <a:gd name="T17" fmla="*/ 2147483647 h 205"/>
              <a:gd name="T18" fmla="*/ 2147483647 w 424"/>
              <a:gd name="T19" fmla="*/ 2147483647 h 205"/>
              <a:gd name="T20" fmla="*/ 2147483647 w 424"/>
              <a:gd name="T21" fmla="*/ 2147483647 h 205"/>
              <a:gd name="T22" fmla="*/ 2147483647 w 424"/>
              <a:gd name="T23" fmla="*/ 2147483647 h 205"/>
              <a:gd name="T24" fmla="*/ 2147483647 w 424"/>
              <a:gd name="T25" fmla="*/ 2147483647 h 205"/>
              <a:gd name="T26" fmla="*/ 2147483647 w 424"/>
              <a:gd name="T27" fmla="*/ 0 h 205"/>
              <a:gd name="T28" fmla="*/ 2147483647 w 424"/>
              <a:gd name="T29" fmla="*/ 2147483647 h 205"/>
              <a:gd name="T30" fmla="*/ 2147483647 w 424"/>
              <a:gd name="T31" fmla="*/ 2147483647 h 205"/>
              <a:gd name="T32" fmla="*/ 2147483647 w 424"/>
              <a:gd name="T33" fmla="*/ 2147483647 h 205"/>
              <a:gd name="T34" fmla="*/ 2147483647 w 424"/>
              <a:gd name="T35" fmla="*/ 2147483647 h 205"/>
              <a:gd name="T36" fmla="*/ 0 w 424"/>
              <a:gd name="T37" fmla="*/ 2147483647 h 20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24"/>
              <a:gd name="T58" fmla="*/ 0 h 205"/>
              <a:gd name="T59" fmla="*/ 424 w 424"/>
              <a:gd name="T60" fmla="*/ 205 h 20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24" h="205">
                <a:moveTo>
                  <a:pt x="0" y="149"/>
                </a:moveTo>
                <a:lnTo>
                  <a:pt x="8" y="167"/>
                </a:lnTo>
                <a:lnTo>
                  <a:pt x="59" y="202"/>
                </a:lnTo>
                <a:lnTo>
                  <a:pt x="70" y="195"/>
                </a:lnTo>
                <a:lnTo>
                  <a:pt x="92" y="205"/>
                </a:lnTo>
                <a:lnTo>
                  <a:pt x="125" y="170"/>
                </a:lnTo>
                <a:lnTo>
                  <a:pt x="245" y="188"/>
                </a:lnTo>
                <a:lnTo>
                  <a:pt x="349" y="169"/>
                </a:lnTo>
                <a:lnTo>
                  <a:pt x="353" y="160"/>
                </a:lnTo>
                <a:lnTo>
                  <a:pt x="408" y="115"/>
                </a:lnTo>
                <a:lnTo>
                  <a:pt x="424" y="55"/>
                </a:lnTo>
                <a:lnTo>
                  <a:pt x="397" y="35"/>
                </a:lnTo>
                <a:lnTo>
                  <a:pt x="397" y="8"/>
                </a:lnTo>
                <a:lnTo>
                  <a:pt x="307" y="0"/>
                </a:lnTo>
                <a:lnTo>
                  <a:pt x="147" y="70"/>
                </a:lnTo>
                <a:lnTo>
                  <a:pt x="105" y="77"/>
                </a:lnTo>
                <a:lnTo>
                  <a:pt x="105" y="131"/>
                </a:lnTo>
                <a:lnTo>
                  <a:pt x="88" y="142"/>
                </a:lnTo>
                <a:lnTo>
                  <a:pt x="0" y="14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" name="Freeform 212"/>
          <p:cNvSpPr>
            <a:spLocks/>
          </p:cNvSpPr>
          <p:nvPr/>
        </p:nvSpPr>
        <p:spPr bwMode="auto">
          <a:xfrm>
            <a:off x="4606925" y="4214813"/>
            <a:ext cx="268288" cy="261937"/>
          </a:xfrm>
          <a:custGeom>
            <a:avLst/>
            <a:gdLst>
              <a:gd name="T0" fmla="*/ 0 w 312"/>
              <a:gd name="T1" fmla="*/ 2147483647 h 165"/>
              <a:gd name="T2" fmla="*/ 2147483647 w 312"/>
              <a:gd name="T3" fmla="*/ 2147483647 h 165"/>
              <a:gd name="T4" fmla="*/ 2147483647 w 312"/>
              <a:gd name="T5" fmla="*/ 2147483647 h 165"/>
              <a:gd name="T6" fmla="*/ 2147483647 w 312"/>
              <a:gd name="T7" fmla="*/ 2147483647 h 165"/>
              <a:gd name="T8" fmla="*/ 2147483647 w 312"/>
              <a:gd name="T9" fmla="*/ 0 h 165"/>
              <a:gd name="T10" fmla="*/ 2147483647 w 312"/>
              <a:gd name="T11" fmla="*/ 2147483647 h 165"/>
              <a:gd name="T12" fmla="*/ 2147483647 w 312"/>
              <a:gd name="T13" fmla="*/ 2147483647 h 165"/>
              <a:gd name="T14" fmla="*/ 2147483647 w 312"/>
              <a:gd name="T15" fmla="*/ 2147483647 h 165"/>
              <a:gd name="T16" fmla="*/ 2147483647 w 312"/>
              <a:gd name="T17" fmla="*/ 2147483647 h 165"/>
              <a:gd name="T18" fmla="*/ 2147483647 w 312"/>
              <a:gd name="T19" fmla="*/ 2147483647 h 165"/>
              <a:gd name="T20" fmla="*/ 2147483647 w 312"/>
              <a:gd name="T21" fmla="*/ 2147483647 h 165"/>
              <a:gd name="T22" fmla="*/ 2147483647 w 312"/>
              <a:gd name="T23" fmla="*/ 2147483647 h 165"/>
              <a:gd name="T24" fmla="*/ 2147483647 w 312"/>
              <a:gd name="T25" fmla="*/ 2147483647 h 165"/>
              <a:gd name="T26" fmla="*/ 0 w 312"/>
              <a:gd name="T27" fmla="*/ 2147483647 h 1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2"/>
              <a:gd name="T43" fmla="*/ 0 h 165"/>
              <a:gd name="T44" fmla="*/ 312 w 312"/>
              <a:gd name="T45" fmla="*/ 165 h 16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2" h="165">
                <a:moveTo>
                  <a:pt x="0" y="129"/>
                </a:moveTo>
                <a:lnTo>
                  <a:pt x="22" y="36"/>
                </a:lnTo>
                <a:lnTo>
                  <a:pt x="55" y="1"/>
                </a:lnTo>
                <a:lnTo>
                  <a:pt x="175" y="19"/>
                </a:lnTo>
                <a:lnTo>
                  <a:pt x="279" y="0"/>
                </a:lnTo>
                <a:lnTo>
                  <a:pt x="300" y="22"/>
                </a:lnTo>
                <a:lnTo>
                  <a:pt x="312" y="36"/>
                </a:lnTo>
                <a:lnTo>
                  <a:pt x="283" y="50"/>
                </a:lnTo>
                <a:lnTo>
                  <a:pt x="228" y="124"/>
                </a:lnTo>
                <a:lnTo>
                  <a:pt x="179" y="119"/>
                </a:lnTo>
                <a:lnTo>
                  <a:pt x="150" y="155"/>
                </a:lnTo>
                <a:lnTo>
                  <a:pt x="91" y="165"/>
                </a:lnTo>
                <a:lnTo>
                  <a:pt x="55" y="133"/>
                </a:lnTo>
                <a:lnTo>
                  <a:pt x="0" y="12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" name="Freeform 213"/>
          <p:cNvSpPr>
            <a:spLocks/>
          </p:cNvSpPr>
          <p:nvPr/>
        </p:nvSpPr>
        <p:spPr bwMode="auto">
          <a:xfrm>
            <a:off x="5707063" y="3873500"/>
            <a:ext cx="12700" cy="44450"/>
          </a:xfrm>
          <a:custGeom>
            <a:avLst/>
            <a:gdLst>
              <a:gd name="T0" fmla="*/ 0 w 14"/>
              <a:gd name="T1" fmla="*/ 2147483647 h 28"/>
              <a:gd name="T2" fmla="*/ 2147483647 w 14"/>
              <a:gd name="T3" fmla="*/ 2147483647 h 28"/>
              <a:gd name="T4" fmla="*/ 2147483647 w 14"/>
              <a:gd name="T5" fmla="*/ 2147483647 h 28"/>
              <a:gd name="T6" fmla="*/ 2147483647 w 14"/>
              <a:gd name="T7" fmla="*/ 0 h 28"/>
              <a:gd name="T8" fmla="*/ 0 w 14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28"/>
              <a:gd name="T17" fmla="*/ 14 w 14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28">
                <a:moveTo>
                  <a:pt x="0" y="23"/>
                </a:moveTo>
                <a:lnTo>
                  <a:pt x="5" y="28"/>
                </a:lnTo>
                <a:lnTo>
                  <a:pt x="14" y="26"/>
                </a:lnTo>
                <a:lnTo>
                  <a:pt x="7" y="0"/>
                </a:lnTo>
                <a:lnTo>
                  <a:pt x="0" y="2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" name="Freeform 214"/>
          <p:cNvSpPr>
            <a:spLocks/>
          </p:cNvSpPr>
          <p:nvPr/>
        </p:nvSpPr>
        <p:spPr bwMode="auto">
          <a:xfrm>
            <a:off x="5208588" y="4616450"/>
            <a:ext cx="38100" cy="41275"/>
          </a:xfrm>
          <a:custGeom>
            <a:avLst/>
            <a:gdLst>
              <a:gd name="T0" fmla="*/ 0 w 43"/>
              <a:gd name="T1" fmla="*/ 2147483647 h 26"/>
              <a:gd name="T2" fmla="*/ 2147483647 w 43"/>
              <a:gd name="T3" fmla="*/ 2147483647 h 26"/>
              <a:gd name="T4" fmla="*/ 2147483647 w 43"/>
              <a:gd name="T5" fmla="*/ 0 h 26"/>
              <a:gd name="T6" fmla="*/ 2147483647 w 43"/>
              <a:gd name="T7" fmla="*/ 2147483647 h 26"/>
              <a:gd name="T8" fmla="*/ 0 w 43"/>
              <a:gd name="T9" fmla="*/ 2147483647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26"/>
              <a:gd name="T17" fmla="*/ 43 w 43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26">
                <a:moveTo>
                  <a:pt x="0" y="26"/>
                </a:moveTo>
                <a:lnTo>
                  <a:pt x="18" y="4"/>
                </a:lnTo>
                <a:lnTo>
                  <a:pt x="40" y="0"/>
                </a:lnTo>
                <a:lnTo>
                  <a:pt x="43" y="22"/>
                </a:lnTo>
                <a:lnTo>
                  <a:pt x="0" y="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" name="Freeform 215"/>
          <p:cNvSpPr>
            <a:spLocks/>
          </p:cNvSpPr>
          <p:nvPr/>
        </p:nvSpPr>
        <p:spPr bwMode="auto">
          <a:xfrm>
            <a:off x="5483225" y="4268788"/>
            <a:ext cx="233363" cy="365125"/>
          </a:xfrm>
          <a:custGeom>
            <a:avLst/>
            <a:gdLst>
              <a:gd name="T0" fmla="*/ 0 w 273"/>
              <a:gd name="T1" fmla="*/ 2147483647 h 230"/>
              <a:gd name="T2" fmla="*/ 0 w 273"/>
              <a:gd name="T3" fmla="*/ 2147483647 h 230"/>
              <a:gd name="T4" fmla="*/ 0 w 273"/>
              <a:gd name="T5" fmla="*/ 2147483647 h 230"/>
              <a:gd name="T6" fmla="*/ 0 w 273"/>
              <a:gd name="T7" fmla="*/ 2147483647 h 230"/>
              <a:gd name="T8" fmla="*/ 0 w 273"/>
              <a:gd name="T9" fmla="*/ 2147483647 h 230"/>
              <a:gd name="T10" fmla="*/ 0 w 273"/>
              <a:gd name="T11" fmla="*/ 2147483647 h 230"/>
              <a:gd name="T12" fmla="*/ 0 w 273"/>
              <a:gd name="T13" fmla="*/ 2147483647 h 230"/>
              <a:gd name="T14" fmla="*/ 0 w 273"/>
              <a:gd name="T15" fmla="*/ 2147483647 h 230"/>
              <a:gd name="T16" fmla="*/ 0 w 273"/>
              <a:gd name="T17" fmla="*/ 2147483647 h 230"/>
              <a:gd name="T18" fmla="*/ 0 w 273"/>
              <a:gd name="T19" fmla="*/ 0 h 230"/>
              <a:gd name="T20" fmla="*/ 0 w 273"/>
              <a:gd name="T21" fmla="*/ 2147483647 h 230"/>
              <a:gd name="T22" fmla="*/ 0 w 273"/>
              <a:gd name="T23" fmla="*/ 2147483647 h 230"/>
              <a:gd name="T24" fmla="*/ 0 w 273"/>
              <a:gd name="T25" fmla="*/ 2147483647 h 230"/>
              <a:gd name="T26" fmla="*/ 0 w 273"/>
              <a:gd name="T27" fmla="*/ 2147483647 h 2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3"/>
              <a:gd name="T43" fmla="*/ 0 h 230"/>
              <a:gd name="T44" fmla="*/ 273 w 273"/>
              <a:gd name="T45" fmla="*/ 230 h 2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3" h="230">
                <a:moveTo>
                  <a:pt x="0" y="215"/>
                </a:moveTo>
                <a:lnTo>
                  <a:pt x="0" y="153"/>
                </a:lnTo>
                <a:lnTo>
                  <a:pt x="22" y="136"/>
                </a:lnTo>
                <a:lnTo>
                  <a:pt x="106" y="116"/>
                </a:lnTo>
                <a:lnTo>
                  <a:pt x="187" y="66"/>
                </a:lnTo>
                <a:lnTo>
                  <a:pt x="83" y="49"/>
                </a:lnTo>
                <a:lnTo>
                  <a:pt x="50" y="17"/>
                </a:lnTo>
                <a:lnTo>
                  <a:pt x="61" y="8"/>
                </a:lnTo>
                <a:lnTo>
                  <a:pt x="105" y="25"/>
                </a:lnTo>
                <a:lnTo>
                  <a:pt x="262" y="0"/>
                </a:lnTo>
                <a:lnTo>
                  <a:pt x="273" y="25"/>
                </a:lnTo>
                <a:lnTo>
                  <a:pt x="178" y="134"/>
                </a:lnTo>
                <a:lnTo>
                  <a:pt x="13" y="230"/>
                </a:lnTo>
                <a:lnTo>
                  <a:pt x="0" y="21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" name="Freeform 216"/>
          <p:cNvSpPr>
            <a:spLocks/>
          </p:cNvSpPr>
          <p:nvPr/>
        </p:nvSpPr>
        <p:spPr bwMode="auto">
          <a:xfrm>
            <a:off x="5118100" y="5011738"/>
            <a:ext cx="180975" cy="192087"/>
          </a:xfrm>
          <a:custGeom>
            <a:avLst/>
            <a:gdLst>
              <a:gd name="T0" fmla="*/ 0 w 210"/>
              <a:gd name="T1" fmla="*/ 2147483647 h 121"/>
              <a:gd name="T2" fmla="*/ 2147483647 w 210"/>
              <a:gd name="T3" fmla="*/ 2147483647 h 121"/>
              <a:gd name="T4" fmla="*/ 2147483647 w 210"/>
              <a:gd name="T5" fmla="*/ 2147483647 h 121"/>
              <a:gd name="T6" fmla="*/ 2147483647 w 210"/>
              <a:gd name="T7" fmla="*/ 2147483647 h 121"/>
              <a:gd name="T8" fmla="*/ 2147483647 w 210"/>
              <a:gd name="T9" fmla="*/ 0 h 121"/>
              <a:gd name="T10" fmla="*/ 2147483647 w 210"/>
              <a:gd name="T11" fmla="*/ 2147483647 h 121"/>
              <a:gd name="T12" fmla="*/ 2147483647 w 210"/>
              <a:gd name="T13" fmla="*/ 2147483647 h 121"/>
              <a:gd name="T14" fmla="*/ 2147483647 w 210"/>
              <a:gd name="T15" fmla="*/ 2147483647 h 121"/>
              <a:gd name="T16" fmla="*/ 2147483647 w 210"/>
              <a:gd name="T17" fmla="*/ 2147483647 h 121"/>
              <a:gd name="T18" fmla="*/ 2147483647 w 210"/>
              <a:gd name="T19" fmla="*/ 2147483647 h 121"/>
              <a:gd name="T20" fmla="*/ 2147483647 w 210"/>
              <a:gd name="T21" fmla="*/ 2147483647 h 121"/>
              <a:gd name="T22" fmla="*/ 0 w 210"/>
              <a:gd name="T23" fmla="*/ 2147483647 h 12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0"/>
              <a:gd name="T37" fmla="*/ 0 h 121"/>
              <a:gd name="T38" fmla="*/ 210 w 210"/>
              <a:gd name="T39" fmla="*/ 121 h 12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0" h="121">
                <a:moveTo>
                  <a:pt x="0" y="37"/>
                </a:moveTo>
                <a:lnTo>
                  <a:pt x="47" y="38"/>
                </a:lnTo>
                <a:lnTo>
                  <a:pt x="95" y="15"/>
                </a:lnTo>
                <a:lnTo>
                  <a:pt x="96" y="5"/>
                </a:lnTo>
                <a:lnTo>
                  <a:pt x="137" y="0"/>
                </a:lnTo>
                <a:lnTo>
                  <a:pt x="204" y="12"/>
                </a:lnTo>
                <a:lnTo>
                  <a:pt x="210" y="30"/>
                </a:lnTo>
                <a:lnTo>
                  <a:pt x="208" y="74"/>
                </a:lnTo>
                <a:lnTo>
                  <a:pt x="171" y="121"/>
                </a:lnTo>
                <a:lnTo>
                  <a:pt x="111" y="112"/>
                </a:lnTo>
                <a:lnTo>
                  <a:pt x="75" y="102"/>
                </a:lnTo>
                <a:lnTo>
                  <a:pt x="0" y="3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" name="Freeform 217"/>
          <p:cNvSpPr>
            <a:spLocks/>
          </p:cNvSpPr>
          <p:nvPr/>
        </p:nvSpPr>
        <p:spPr bwMode="auto">
          <a:xfrm>
            <a:off x="4808538" y="5045075"/>
            <a:ext cx="309562" cy="344488"/>
          </a:xfrm>
          <a:custGeom>
            <a:avLst/>
            <a:gdLst>
              <a:gd name="T0" fmla="*/ 0 w 362"/>
              <a:gd name="T1" fmla="*/ 2147483647 h 217"/>
              <a:gd name="T2" fmla="*/ 2147483647 w 362"/>
              <a:gd name="T3" fmla="*/ 0 h 217"/>
              <a:gd name="T4" fmla="*/ 2147483647 w 362"/>
              <a:gd name="T5" fmla="*/ 2147483647 h 217"/>
              <a:gd name="T6" fmla="*/ 2147483647 w 362"/>
              <a:gd name="T7" fmla="*/ 2147483647 h 217"/>
              <a:gd name="T8" fmla="*/ 2147483647 w 362"/>
              <a:gd name="T9" fmla="*/ 2147483647 h 217"/>
              <a:gd name="T10" fmla="*/ 2147483647 w 362"/>
              <a:gd name="T11" fmla="*/ 2147483647 h 217"/>
              <a:gd name="T12" fmla="*/ 2147483647 w 362"/>
              <a:gd name="T13" fmla="*/ 2147483647 h 217"/>
              <a:gd name="T14" fmla="*/ 2147483647 w 362"/>
              <a:gd name="T15" fmla="*/ 2147483647 h 217"/>
              <a:gd name="T16" fmla="*/ 2147483647 w 362"/>
              <a:gd name="T17" fmla="*/ 2147483647 h 217"/>
              <a:gd name="T18" fmla="*/ 2147483647 w 362"/>
              <a:gd name="T19" fmla="*/ 2147483647 h 217"/>
              <a:gd name="T20" fmla="*/ 2147483647 w 362"/>
              <a:gd name="T21" fmla="*/ 2147483647 h 217"/>
              <a:gd name="T22" fmla="*/ 2147483647 w 362"/>
              <a:gd name="T23" fmla="*/ 2147483647 h 217"/>
              <a:gd name="T24" fmla="*/ 2147483647 w 362"/>
              <a:gd name="T25" fmla="*/ 2147483647 h 217"/>
              <a:gd name="T26" fmla="*/ 2147483647 w 362"/>
              <a:gd name="T27" fmla="*/ 2147483647 h 217"/>
              <a:gd name="T28" fmla="*/ 2147483647 w 362"/>
              <a:gd name="T29" fmla="*/ 2147483647 h 217"/>
              <a:gd name="T30" fmla="*/ 2147483647 w 362"/>
              <a:gd name="T31" fmla="*/ 2147483647 h 217"/>
              <a:gd name="T32" fmla="*/ 2147483647 w 362"/>
              <a:gd name="T33" fmla="*/ 2147483647 h 217"/>
              <a:gd name="T34" fmla="*/ 2147483647 w 362"/>
              <a:gd name="T35" fmla="*/ 2147483647 h 217"/>
              <a:gd name="T36" fmla="*/ 2147483647 w 362"/>
              <a:gd name="T37" fmla="*/ 2147483647 h 217"/>
              <a:gd name="T38" fmla="*/ 0 w 362"/>
              <a:gd name="T39" fmla="*/ 2147483647 h 2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2"/>
              <a:gd name="T61" fmla="*/ 0 h 217"/>
              <a:gd name="T62" fmla="*/ 362 w 362"/>
              <a:gd name="T63" fmla="*/ 217 h 2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2" h="217">
                <a:moveTo>
                  <a:pt x="0" y="8"/>
                </a:moveTo>
                <a:lnTo>
                  <a:pt x="44" y="0"/>
                </a:lnTo>
                <a:lnTo>
                  <a:pt x="261" y="20"/>
                </a:lnTo>
                <a:lnTo>
                  <a:pt x="310" y="11"/>
                </a:lnTo>
                <a:lnTo>
                  <a:pt x="362" y="16"/>
                </a:lnTo>
                <a:lnTo>
                  <a:pt x="318" y="31"/>
                </a:lnTo>
                <a:lnTo>
                  <a:pt x="301" y="20"/>
                </a:lnTo>
                <a:lnTo>
                  <a:pt x="250" y="27"/>
                </a:lnTo>
                <a:lnTo>
                  <a:pt x="250" y="88"/>
                </a:lnTo>
                <a:lnTo>
                  <a:pt x="223" y="89"/>
                </a:lnTo>
                <a:lnTo>
                  <a:pt x="223" y="137"/>
                </a:lnTo>
                <a:lnTo>
                  <a:pt x="223" y="207"/>
                </a:lnTo>
                <a:lnTo>
                  <a:pt x="199" y="217"/>
                </a:lnTo>
                <a:lnTo>
                  <a:pt x="164" y="217"/>
                </a:lnTo>
                <a:lnTo>
                  <a:pt x="146" y="202"/>
                </a:lnTo>
                <a:lnTo>
                  <a:pt x="131" y="209"/>
                </a:lnTo>
                <a:lnTo>
                  <a:pt x="95" y="186"/>
                </a:lnTo>
                <a:lnTo>
                  <a:pt x="78" y="110"/>
                </a:lnTo>
                <a:lnTo>
                  <a:pt x="78" y="101"/>
                </a:lnTo>
                <a:lnTo>
                  <a:pt x="0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" name="Freeform 218"/>
          <p:cNvSpPr>
            <a:spLocks/>
          </p:cNvSpPr>
          <p:nvPr/>
        </p:nvSpPr>
        <p:spPr bwMode="auto">
          <a:xfrm>
            <a:off x="5046663" y="3957638"/>
            <a:ext cx="381000" cy="531812"/>
          </a:xfrm>
          <a:custGeom>
            <a:avLst/>
            <a:gdLst>
              <a:gd name="T0" fmla="*/ 0 w 444"/>
              <a:gd name="T1" fmla="*/ 2147483647 h 335"/>
              <a:gd name="T2" fmla="*/ 2147483647 w 444"/>
              <a:gd name="T3" fmla="*/ 2147483647 h 335"/>
              <a:gd name="T4" fmla="*/ 2147483647 w 444"/>
              <a:gd name="T5" fmla="*/ 2147483647 h 335"/>
              <a:gd name="T6" fmla="*/ 2147483647 w 444"/>
              <a:gd name="T7" fmla="*/ 2147483647 h 335"/>
              <a:gd name="T8" fmla="*/ 2147483647 w 444"/>
              <a:gd name="T9" fmla="*/ 2147483647 h 335"/>
              <a:gd name="T10" fmla="*/ 2147483647 w 444"/>
              <a:gd name="T11" fmla="*/ 2147483647 h 335"/>
              <a:gd name="T12" fmla="*/ 2147483647 w 444"/>
              <a:gd name="T13" fmla="*/ 2147483647 h 335"/>
              <a:gd name="T14" fmla="*/ 2147483647 w 444"/>
              <a:gd name="T15" fmla="*/ 2147483647 h 335"/>
              <a:gd name="T16" fmla="*/ 2147483647 w 444"/>
              <a:gd name="T17" fmla="*/ 2147483647 h 335"/>
              <a:gd name="T18" fmla="*/ 2147483647 w 444"/>
              <a:gd name="T19" fmla="*/ 2147483647 h 335"/>
              <a:gd name="T20" fmla="*/ 2147483647 w 444"/>
              <a:gd name="T21" fmla="*/ 2147483647 h 335"/>
              <a:gd name="T22" fmla="*/ 2147483647 w 444"/>
              <a:gd name="T23" fmla="*/ 2147483647 h 335"/>
              <a:gd name="T24" fmla="*/ 2147483647 w 444"/>
              <a:gd name="T25" fmla="*/ 2147483647 h 335"/>
              <a:gd name="T26" fmla="*/ 2147483647 w 444"/>
              <a:gd name="T27" fmla="*/ 2147483647 h 335"/>
              <a:gd name="T28" fmla="*/ 2147483647 w 444"/>
              <a:gd name="T29" fmla="*/ 2147483647 h 335"/>
              <a:gd name="T30" fmla="*/ 2147483647 w 444"/>
              <a:gd name="T31" fmla="*/ 2147483647 h 335"/>
              <a:gd name="T32" fmla="*/ 2147483647 w 444"/>
              <a:gd name="T33" fmla="*/ 2147483647 h 335"/>
              <a:gd name="T34" fmla="*/ 2147483647 w 444"/>
              <a:gd name="T35" fmla="*/ 0 h 335"/>
              <a:gd name="T36" fmla="*/ 2147483647 w 444"/>
              <a:gd name="T37" fmla="*/ 2147483647 h 335"/>
              <a:gd name="T38" fmla="*/ 2147483647 w 444"/>
              <a:gd name="T39" fmla="*/ 2147483647 h 335"/>
              <a:gd name="T40" fmla="*/ 2147483647 w 444"/>
              <a:gd name="T41" fmla="*/ 2147483647 h 335"/>
              <a:gd name="T42" fmla="*/ 2147483647 w 444"/>
              <a:gd name="T43" fmla="*/ 2147483647 h 335"/>
              <a:gd name="T44" fmla="*/ 2147483647 w 444"/>
              <a:gd name="T45" fmla="*/ 2147483647 h 335"/>
              <a:gd name="T46" fmla="*/ 2147483647 w 444"/>
              <a:gd name="T47" fmla="*/ 2147483647 h 335"/>
              <a:gd name="T48" fmla="*/ 2147483647 w 444"/>
              <a:gd name="T49" fmla="*/ 2147483647 h 335"/>
              <a:gd name="T50" fmla="*/ 0 w 444"/>
              <a:gd name="T51" fmla="*/ 2147483647 h 33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44"/>
              <a:gd name="T79" fmla="*/ 0 h 335"/>
              <a:gd name="T80" fmla="*/ 444 w 444"/>
              <a:gd name="T81" fmla="*/ 335 h 33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44" h="335">
                <a:moveTo>
                  <a:pt x="0" y="177"/>
                </a:moveTo>
                <a:lnTo>
                  <a:pt x="21" y="211"/>
                </a:lnTo>
                <a:lnTo>
                  <a:pt x="40" y="248"/>
                </a:lnTo>
                <a:lnTo>
                  <a:pt x="84" y="262"/>
                </a:lnTo>
                <a:lnTo>
                  <a:pt x="149" y="311"/>
                </a:lnTo>
                <a:lnTo>
                  <a:pt x="239" y="335"/>
                </a:lnTo>
                <a:lnTo>
                  <a:pt x="321" y="330"/>
                </a:lnTo>
                <a:lnTo>
                  <a:pt x="371" y="320"/>
                </a:lnTo>
                <a:lnTo>
                  <a:pt x="341" y="284"/>
                </a:lnTo>
                <a:lnTo>
                  <a:pt x="294" y="264"/>
                </a:lnTo>
                <a:lnTo>
                  <a:pt x="325" y="250"/>
                </a:lnTo>
                <a:lnTo>
                  <a:pt x="327" y="220"/>
                </a:lnTo>
                <a:lnTo>
                  <a:pt x="382" y="179"/>
                </a:lnTo>
                <a:lnTo>
                  <a:pt x="400" y="106"/>
                </a:lnTo>
                <a:lnTo>
                  <a:pt x="444" y="90"/>
                </a:lnTo>
                <a:lnTo>
                  <a:pt x="411" y="75"/>
                </a:lnTo>
                <a:lnTo>
                  <a:pt x="398" y="20"/>
                </a:lnTo>
                <a:lnTo>
                  <a:pt x="363" y="0"/>
                </a:lnTo>
                <a:lnTo>
                  <a:pt x="321" y="25"/>
                </a:lnTo>
                <a:lnTo>
                  <a:pt x="80" y="20"/>
                </a:lnTo>
                <a:lnTo>
                  <a:pt x="80" y="55"/>
                </a:lnTo>
                <a:lnTo>
                  <a:pt x="56" y="55"/>
                </a:lnTo>
                <a:lnTo>
                  <a:pt x="56" y="64"/>
                </a:lnTo>
                <a:lnTo>
                  <a:pt x="54" y="129"/>
                </a:lnTo>
                <a:lnTo>
                  <a:pt x="27" y="132"/>
                </a:lnTo>
                <a:lnTo>
                  <a:pt x="0" y="17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" name="Freeform 219"/>
          <p:cNvSpPr>
            <a:spLocks/>
          </p:cNvSpPr>
          <p:nvPr/>
        </p:nvSpPr>
        <p:spPr bwMode="auto">
          <a:xfrm>
            <a:off x="5249863" y="5291138"/>
            <a:ext cx="26987" cy="44450"/>
          </a:xfrm>
          <a:custGeom>
            <a:avLst/>
            <a:gdLst>
              <a:gd name="T0" fmla="*/ 0 w 31"/>
              <a:gd name="T1" fmla="*/ 2147483647 h 28"/>
              <a:gd name="T2" fmla="*/ 0 w 31"/>
              <a:gd name="T3" fmla="*/ 2147483647 h 28"/>
              <a:gd name="T4" fmla="*/ 0 w 31"/>
              <a:gd name="T5" fmla="*/ 2147483647 h 28"/>
              <a:gd name="T6" fmla="*/ 0 w 31"/>
              <a:gd name="T7" fmla="*/ 0 h 28"/>
              <a:gd name="T8" fmla="*/ 0 w 31"/>
              <a:gd name="T9" fmla="*/ 2147483647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28"/>
              <a:gd name="T17" fmla="*/ 31 w 31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28">
                <a:moveTo>
                  <a:pt x="0" y="16"/>
                </a:moveTo>
                <a:lnTo>
                  <a:pt x="17" y="28"/>
                </a:lnTo>
                <a:lnTo>
                  <a:pt x="31" y="18"/>
                </a:lnTo>
                <a:lnTo>
                  <a:pt x="28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" name="Freeform 220"/>
          <p:cNvSpPr>
            <a:spLocks/>
          </p:cNvSpPr>
          <p:nvPr/>
        </p:nvSpPr>
        <p:spPr bwMode="auto">
          <a:xfrm>
            <a:off x="5222875" y="4611688"/>
            <a:ext cx="247650" cy="290512"/>
          </a:xfrm>
          <a:custGeom>
            <a:avLst/>
            <a:gdLst>
              <a:gd name="T0" fmla="*/ 0 w 289"/>
              <a:gd name="T1" fmla="*/ 2147483647 h 183"/>
              <a:gd name="T2" fmla="*/ 0 w 289"/>
              <a:gd name="T3" fmla="*/ 2147483647 h 183"/>
              <a:gd name="T4" fmla="*/ 0 w 289"/>
              <a:gd name="T5" fmla="*/ 2147483647 h 183"/>
              <a:gd name="T6" fmla="*/ 0 w 289"/>
              <a:gd name="T7" fmla="*/ 2147483647 h 183"/>
              <a:gd name="T8" fmla="*/ 0 w 289"/>
              <a:gd name="T9" fmla="*/ 2147483647 h 183"/>
              <a:gd name="T10" fmla="*/ 0 w 289"/>
              <a:gd name="T11" fmla="*/ 2147483647 h 183"/>
              <a:gd name="T12" fmla="*/ 0 w 289"/>
              <a:gd name="T13" fmla="*/ 2147483647 h 183"/>
              <a:gd name="T14" fmla="*/ 0 w 289"/>
              <a:gd name="T15" fmla="*/ 2147483647 h 183"/>
              <a:gd name="T16" fmla="*/ 0 w 289"/>
              <a:gd name="T17" fmla="*/ 2147483647 h 183"/>
              <a:gd name="T18" fmla="*/ 0 w 289"/>
              <a:gd name="T19" fmla="*/ 2147483647 h 183"/>
              <a:gd name="T20" fmla="*/ 0 w 289"/>
              <a:gd name="T21" fmla="*/ 0 h 183"/>
              <a:gd name="T22" fmla="*/ 0 w 289"/>
              <a:gd name="T23" fmla="*/ 2147483647 h 183"/>
              <a:gd name="T24" fmla="*/ 0 w 289"/>
              <a:gd name="T25" fmla="*/ 2147483647 h 183"/>
              <a:gd name="T26" fmla="*/ 0 w 289"/>
              <a:gd name="T27" fmla="*/ 2147483647 h 183"/>
              <a:gd name="T28" fmla="*/ 0 w 289"/>
              <a:gd name="T29" fmla="*/ 0 h 183"/>
              <a:gd name="T30" fmla="*/ 0 w 289"/>
              <a:gd name="T31" fmla="*/ 2147483647 h 183"/>
              <a:gd name="T32" fmla="*/ 0 w 289"/>
              <a:gd name="T33" fmla="*/ 2147483647 h 183"/>
              <a:gd name="T34" fmla="*/ 0 w 289"/>
              <a:gd name="T35" fmla="*/ 2147483647 h 183"/>
              <a:gd name="T36" fmla="*/ 0 w 289"/>
              <a:gd name="T37" fmla="*/ 2147483647 h 18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89"/>
              <a:gd name="T58" fmla="*/ 0 h 183"/>
              <a:gd name="T59" fmla="*/ 289 w 289"/>
              <a:gd name="T60" fmla="*/ 183 h 18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89" h="183">
                <a:moveTo>
                  <a:pt x="0" y="58"/>
                </a:moveTo>
                <a:lnTo>
                  <a:pt x="4" y="93"/>
                </a:lnTo>
                <a:lnTo>
                  <a:pt x="38" y="128"/>
                </a:lnTo>
                <a:lnTo>
                  <a:pt x="88" y="145"/>
                </a:lnTo>
                <a:lnTo>
                  <a:pt x="115" y="148"/>
                </a:lnTo>
                <a:lnTo>
                  <a:pt x="143" y="183"/>
                </a:lnTo>
                <a:lnTo>
                  <a:pt x="249" y="178"/>
                </a:lnTo>
                <a:lnTo>
                  <a:pt x="289" y="162"/>
                </a:lnTo>
                <a:lnTo>
                  <a:pt x="249" y="91"/>
                </a:lnTo>
                <a:lnTo>
                  <a:pt x="260" y="64"/>
                </a:lnTo>
                <a:lnTo>
                  <a:pt x="121" y="0"/>
                </a:lnTo>
                <a:lnTo>
                  <a:pt x="86" y="33"/>
                </a:lnTo>
                <a:lnTo>
                  <a:pt x="71" y="23"/>
                </a:lnTo>
                <a:lnTo>
                  <a:pt x="59" y="30"/>
                </a:lnTo>
                <a:lnTo>
                  <a:pt x="59" y="0"/>
                </a:lnTo>
                <a:lnTo>
                  <a:pt x="24" y="3"/>
                </a:lnTo>
                <a:lnTo>
                  <a:pt x="27" y="25"/>
                </a:lnTo>
                <a:lnTo>
                  <a:pt x="31" y="39"/>
                </a:lnTo>
                <a:lnTo>
                  <a:pt x="0" y="5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" name="Freeform 221"/>
          <p:cNvSpPr>
            <a:spLocks/>
          </p:cNvSpPr>
          <p:nvPr/>
        </p:nvSpPr>
        <p:spPr bwMode="auto">
          <a:xfrm>
            <a:off x="4540250" y="4289425"/>
            <a:ext cx="47625" cy="136525"/>
          </a:xfrm>
          <a:custGeom>
            <a:avLst/>
            <a:gdLst>
              <a:gd name="T0" fmla="*/ 0 w 57"/>
              <a:gd name="T1" fmla="*/ 0 h 86"/>
              <a:gd name="T2" fmla="*/ 0 w 57"/>
              <a:gd name="T3" fmla="*/ 2147483647 h 86"/>
              <a:gd name="T4" fmla="*/ 0 w 57"/>
              <a:gd name="T5" fmla="*/ 2147483647 h 86"/>
              <a:gd name="T6" fmla="*/ 0 w 57"/>
              <a:gd name="T7" fmla="*/ 2147483647 h 86"/>
              <a:gd name="T8" fmla="*/ 0 w 57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86"/>
              <a:gd name="T17" fmla="*/ 57 w 57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86">
                <a:moveTo>
                  <a:pt x="0" y="0"/>
                </a:moveTo>
                <a:lnTo>
                  <a:pt x="30" y="3"/>
                </a:lnTo>
                <a:lnTo>
                  <a:pt x="57" y="82"/>
                </a:lnTo>
                <a:lnTo>
                  <a:pt x="37" y="8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" name="Freeform 222"/>
          <p:cNvSpPr>
            <a:spLocks/>
          </p:cNvSpPr>
          <p:nvPr/>
        </p:nvSpPr>
        <p:spPr bwMode="auto">
          <a:xfrm>
            <a:off x="5224463" y="4481513"/>
            <a:ext cx="122237" cy="141287"/>
          </a:xfrm>
          <a:custGeom>
            <a:avLst/>
            <a:gdLst>
              <a:gd name="T0" fmla="*/ 0 w 142"/>
              <a:gd name="T1" fmla="*/ 2147483647 h 89"/>
              <a:gd name="T2" fmla="*/ 2147483647 w 142"/>
              <a:gd name="T3" fmla="*/ 2147483647 h 89"/>
              <a:gd name="T4" fmla="*/ 2147483647 w 142"/>
              <a:gd name="T5" fmla="*/ 2147483647 h 89"/>
              <a:gd name="T6" fmla="*/ 2147483647 w 142"/>
              <a:gd name="T7" fmla="*/ 2147483647 h 89"/>
              <a:gd name="T8" fmla="*/ 2147483647 w 142"/>
              <a:gd name="T9" fmla="*/ 2147483647 h 89"/>
              <a:gd name="T10" fmla="*/ 2147483647 w 142"/>
              <a:gd name="T11" fmla="*/ 2147483647 h 89"/>
              <a:gd name="T12" fmla="*/ 2147483647 w 142"/>
              <a:gd name="T13" fmla="*/ 0 h 89"/>
              <a:gd name="T14" fmla="*/ 2147483647 w 142"/>
              <a:gd name="T15" fmla="*/ 2147483647 h 89"/>
              <a:gd name="T16" fmla="*/ 2147483647 w 142"/>
              <a:gd name="T17" fmla="*/ 2147483647 h 89"/>
              <a:gd name="T18" fmla="*/ 2147483647 w 142"/>
              <a:gd name="T19" fmla="*/ 2147483647 h 89"/>
              <a:gd name="T20" fmla="*/ 0 w 142"/>
              <a:gd name="T21" fmla="*/ 2147483647 h 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2"/>
              <a:gd name="T34" fmla="*/ 0 h 89"/>
              <a:gd name="T35" fmla="*/ 142 w 142"/>
              <a:gd name="T36" fmla="*/ 89 h 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2" h="89">
                <a:moveTo>
                  <a:pt x="0" y="89"/>
                </a:moveTo>
                <a:lnTo>
                  <a:pt x="22" y="85"/>
                </a:lnTo>
                <a:lnTo>
                  <a:pt x="57" y="82"/>
                </a:lnTo>
                <a:lnTo>
                  <a:pt x="57" y="71"/>
                </a:lnTo>
                <a:lnTo>
                  <a:pt x="113" y="64"/>
                </a:lnTo>
                <a:lnTo>
                  <a:pt x="142" y="32"/>
                </a:lnTo>
                <a:lnTo>
                  <a:pt x="113" y="0"/>
                </a:lnTo>
                <a:lnTo>
                  <a:pt x="31" y="5"/>
                </a:lnTo>
                <a:lnTo>
                  <a:pt x="40" y="31"/>
                </a:lnTo>
                <a:lnTo>
                  <a:pt x="24" y="46"/>
                </a:lnTo>
                <a:lnTo>
                  <a:pt x="0" y="8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" name="Freeform 223"/>
          <p:cNvSpPr>
            <a:spLocks/>
          </p:cNvSpPr>
          <p:nvPr/>
        </p:nvSpPr>
        <p:spPr bwMode="auto">
          <a:xfrm>
            <a:off x="5106988" y="3711575"/>
            <a:ext cx="255587" cy="285750"/>
          </a:xfrm>
          <a:custGeom>
            <a:avLst/>
            <a:gdLst>
              <a:gd name="T0" fmla="*/ 0 w 300"/>
              <a:gd name="T1" fmla="*/ 2147483647 h 180"/>
              <a:gd name="T2" fmla="*/ 0 w 300"/>
              <a:gd name="T3" fmla="*/ 2147483647 h 180"/>
              <a:gd name="T4" fmla="*/ 0 w 300"/>
              <a:gd name="T5" fmla="*/ 2147483647 h 180"/>
              <a:gd name="T6" fmla="*/ 0 w 300"/>
              <a:gd name="T7" fmla="*/ 2147483647 h 180"/>
              <a:gd name="T8" fmla="*/ 0 w 300"/>
              <a:gd name="T9" fmla="*/ 2147483647 h 180"/>
              <a:gd name="T10" fmla="*/ 0 w 300"/>
              <a:gd name="T11" fmla="*/ 2147483647 h 180"/>
              <a:gd name="T12" fmla="*/ 0 w 300"/>
              <a:gd name="T13" fmla="*/ 2147483647 h 180"/>
              <a:gd name="T14" fmla="*/ 0 w 300"/>
              <a:gd name="T15" fmla="*/ 2147483647 h 180"/>
              <a:gd name="T16" fmla="*/ 0 w 300"/>
              <a:gd name="T17" fmla="*/ 2147483647 h 180"/>
              <a:gd name="T18" fmla="*/ 0 w 300"/>
              <a:gd name="T19" fmla="*/ 2147483647 h 180"/>
              <a:gd name="T20" fmla="*/ 0 w 300"/>
              <a:gd name="T21" fmla="*/ 2147483647 h 180"/>
              <a:gd name="T22" fmla="*/ 0 w 300"/>
              <a:gd name="T23" fmla="*/ 2147483647 h 180"/>
              <a:gd name="T24" fmla="*/ 0 w 300"/>
              <a:gd name="T25" fmla="*/ 2147483647 h 180"/>
              <a:gd name="T26" fmla="*/ 0 w 300"/>
              <a:gd name="T27" fmla="*/ 0 h 180"/>
              <a:gd name="T28" fmla="*/ 0 w 300"/>
              <a:gd name="T29" fmla="*/ 2147483647 h 1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0"/>
              <a:gd name="T46" fmla="*/ 0 h 180"/>
              <a:gd name="T47" fmla="*/ 300 w 300"/>
              <a:gd name="T48" fmla="*/ 180 h 18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0" h="180">
                <a:moveTo>
                  <a:pt x="0" y="31"/>
                </a:moveTo>
                <a:lnTo>
                  <a:pt x="11" y="175"/>
                </a:lnTo>
                <a:lnTo>
                  <a:pt x="252" y="180"/>
                </a:lnTo>
                <a:lnTo>
                  <a:pt x="294" y="155"/>
                </a:lnTo>
                <a:lnTo>
                  <a:pt x="300" y="141"/>
                </a:lnTo>
                <a:lnTo>
                  <a:pt x="208" y="39"/>
                </a:lnTo>
                <a:lnTo>
                  <a:pt x="252" y="71"/>
                </a:lnTo>
                <a:lnTo>
                  <a:pt x="274" y="43"/>
                </a:lnTo>
                <a:lnTo>
                  <a:pt x="252" y="7"/>
                </a:lnTo>
                <a:lnTo>
                  <a:pt x="196" y="12"/>
                </a:lnTo>
                <a:lnTo>
                  <a:pt x="196" y="3"/>
                </a:lnTo>
                <a:lnTo>
                  <a:pt x="164" y="3"/>
                </a:lnTo>
                <a:lnTo>
                  <a:pt x="115" y="16"/>
                </a:lnTo>
                <a:lnTo>
                  <a:pt x="11" y="0"/>
                </a:lnTo>
                <a:lnTo>
                  <a:pt x="0" y="3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" name="Freeform 224"/>
          <p:cNvSpPr>
            <a:spLocks/>
          </p:cNvSpPr>
          <p:nvPr/>
        </p:nvSpPr>
        <p:spPr bwMode="auto">
          <a:xfrm>
            <a:off x="5046663" y="4808538"/>
            <a:ext cx="268287" cy="263525"/>
          </a:xfrm>
          <a:custGeom>
            <a:avLst/>
            <a:gdLst>
              <a:gd name="T0" fmla="*/ 0 w 314"/>
              <a:gd name="T1" fmla="*/ 2147483647 h 166"/>
              <a:gd name="T2" fmla="*/ 0 w 314"/>
              <a:gd name="T3" fmla="*/ 2147483647 h 166"/>
              <a:gd name="T4" fmla="*/ 2147483647 w 314"/>
              <a:gd name="T5" fmla="*/ 2147483647 h 166"/>
              <a:gd name="T6" fmla="*/ 2147483647 w 314"/>
              <a:gd name="T7" fmla="*/ 2147483647 h 166"/>
              <a:gd name="T8" fmla="*/ 2147483647 w 314"/>
              <a:gd name="T9" fmla="*/ 2147483647 h 166"/>
              <a:gd name="T10" fmla="*/ 2147483647 w 314"/>
              <a:gd name="T11" fmla="*/ 2147483647 h 166"/>
              <a:gd name="T12" fmla="*/ 2147483647 w 314"/>
              <a:gd name="T13" fmla="*/ 2147483647 h 166"/>
              <a:gd name="T14" fmla="*/ 2147483647 w 314"/>
              <a:gd name="T15" fmla="*/ 2147483647 h 166"/>
              <a:gd name="T16" fmla="*/ 2147483647 w 314"/>
              <a:gd name="T17" fmla="*/ 2147483647 h 166"/>
              <a:gd name="T18" fmla="*/ 2147483647 w 314"/>
              <a:gd name="T19" fmla="*/ 2147483647 h 166"/>
              <a:gd name="T20" fmla="*/ 2147483647 w 314"/>
              <a:gd name="T21" fmla="*/ 2147483647 h 166"/>
              <a:gd name="T22" fmla="*/ 2147483647 w 314"/>
              <a:gd name="T23" fmla="*/ 2147483647 h 166"/>
              <a:gd name="T24" fmla="*/ 2147483647 w 314"/>
              <a:gd name="T25" fmla="*/ 2147483647 h 166"/>
              <a:gd name="T26" fmla="*/ 2147483647 w 314"/>
              <a:gd name="T27" fmla="*/ 2147483647 h 166"/>
              <a:gd name="T28" fmla="*/ 2147483647 w 314"/>
              <a:gd name="T29" fmla="*/ 0 h 166"/>
              <a:gd name="T30" fmla="*/ 2147483647 w 314"/>
              <a:gd name="T31" fmla="*/ 2147483647 h 166"/>
              <a:gd name="T32" fmla="*/ 2147483647 w 314"/>
              <a:gd name="T33" fmla="*/ 2147483647 h 166"/>
              <a:gd name="T34" fmla="*/ 2147483647 w 314"/>
              <a:gd name="T35" fmla="*/ 2147483647 h 166"/>
              <a:gd name="T36" fmla="*/ 2147483647 w 314"/>
              <a:gd name="T37" fmla="*/ 2147483647 h 166"/>
              <a:gd name="T38" fmla="*/ 2147483647 w 314"/>
              <a:gd name="T39" fmla="*/ 2147483647 h 166"/>
              <a:gd name="T40" fmla="*/ 2147483647 w 314"/>
              <a:gd name="T41" fmla="*/ 2147483647 h 166"/>
              <a:gd name="T42" fmla="*/ 0 w 314"/>
              <a:gd name="T43" fmla="*/ 2147483647 h 16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4"/>
              <a:gd name="T67" fmla="*/ 0 h 166"/>
              <a:gd name="T68" fmla="*/ 314 w 314"/>
              <a:gd name="T69" fmla="*/ 166 h 16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4" h="166">
                <a:moveTo>
                  <a:pt x="0" y="81"/>
                </a:moveTo>
                <a:lnTo>
                  <a:pt x="0" y="144"/>
                </a:lnTo>
                <a:lnTo>
                  <a:pt x="32" y="160"/>
                </a:lnTo>
                <a:lnTo>
                  <a:pt x="84" y="165"/>
                </a:lnTo>
                <a:lnTo>
                  <a:pt x="131" y="166"/>
                </a:lnTo>
                <a:lnTo>
                  <a:pt x="179" y="143"/>
                </a:lnTo>
                <a:lnTo>
                  <a:pt x="180" y="133"/>
                </a:lnTo>
                <a:lnTo>
                  <a:pt x="221" y="128"/>
                </a:lnTo>
                <a:lnTo>
                  <a:pt x="213" y="118"/>
                </a:lnTo>
                <a:lnTo>
                  <a:pt x="299" y="101"/>
                </a:lnTo>
                <a:lnTo>
                  <a:pt x="288" y="93"/>
                </a:lnTo>
                <a:lnTo>
                  <a:pt x="314" y="41"/>
                </a:lnTo>
                <a:lnTo>
                  <a:pt x="294" y="21"/>
                </a:lnTo>
                <a:lnTo>
                  <a:pt x="244" y="4"/>
                </a:lnTo>
                <a:lnTo>
                  <a:pt x="232" y="0"/>
                </a:lnTo>
                <a:lnTo>
                  <a:pt x="184" y="15"/>
                </a:lnTo>
                <a:lnTo>
                  <a:pt x="177" y="59"/>
                </a:lnTo>
                <a:lnTo>
                  <a:pt x="206" y="67"/>
                </a:lnTo>
                <a:lnTo>
                  <a:pt x="208" y="86"/>
                </a:lnTo>
                <a:lnTo>
                  <a:pt x="54" y="45"/>
                </a:lnTo>
                <a:lnTo>
                  <a:pt x="60" y="81"/>
                </a:lnTo>
                <a:lnTo>
                  <a:pt x="0" y="8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" name="Freeform 225"/>
          <p:cNvSpPr>
            <a:spLocks/>
          </p:cNvSpPr>
          <p:nvPr/>
        </p:nvSpPr>
        <p:spPr bwMode="auto">
          <a:xfrm>
            <a:off x="4921250" y="5189538"/>
            <a:ext cx="373063" cy="355600"/>
          </a:xfrm>
          <a:custGeom>
            <a:avLst/>
            <a:gdLst>
              <a:gd name="T0" fmla="*/ 0 w 437"/>
              <a:gd name="T1" fmla="*/ 2147483647 h 224"/>
              <a:gd name="T2" fmla="*/ 0 w 437"/>
              <a:gd name="T3" fmla="*/ 2147483647 h 224"/>
              <a:gd name="T4" fmla="*/ 0 w 437"/>
              <a:gd name="T5" fmla="*/ 2147483647 h 224"/>
              <a:gd name="T6" fmla="*/ 0 w 437"/>
              <a:gd name="T7" fmla="*/ 2147483647 h 224"/>
              <a:gd name="T8" fmla="*/ 0 w 437"/>
              <a:gd name="T9" fmla="*/ 2147483647 h 224"/>
              <a:gd name="T10" fmla="*/ 0 w 437"/>
              <a:gd name="T11" fmla="*/ 2147483647 h 224"/>
              <a:gd name="T12" fmla="*/ 0 w 437"/>
              <a:gd name="T13" fmla="*/ 2147483647 h 224"/>
              <a:gd name="T14" fmla="*/ 0 w 437"/>
              <a:gd name="T15" fmla="*/ 2147483647 h 224"/>
              <a:gd name="T16" fmla="*/ 0 w 437"/>
              <a:gd name="T17" fmla="*/ 2147483647 h 224"/>
              <a:gd name="T18" fmla="*/ 0 w 437"/>
              <a:gd name="T19" fmla="*/ 2147483647 h 224"/>
              <a:gd name="T20" fmla="*/ 0 w 437"/>
              <a:gd name="T21" fmla="*/ 2147483647 h 224"/>
              <a:gd name="T22" fmla="*/ 0 w 437"/>
              <a:gd name="T23" fmla="*/ 0 h 224"/>
              <a:gd name="T24" fmla="*/ 0 w 437"/>
              <a:gd name="T25" fmla="*/ 2147483647 h 224"/>
              <a:gd name="T26" fmla="*/ 0 w 437"/>
              <a:gd name="T27" fmla="*/ 2147483647 h 224"/>
              <a:gd name="T28" fmla="*/ 0 w 437"/>
              <a:gd name="T29" fmla="*/ 2147483647 h 224"/>
              <a:gd name="T30" fmla="*/ 0 w 437"/>
              <a:gd name="T31" fmla="*/ 2147483647 h 224"/>
              <a:gd name="T32" fmla="*/ 0 w 437"/>
              <a:gd name="T33" fmla="*/ 2147483647 h 224"/>
              <a:gd name="T34" fmla="*/ 0 w 437"/>
              <a:gd name="T35" fmla="*/ 2147483647 h 224"/>
              <a:gd name="T36" fmla="*/ 0 w 437"/>
              <a:gd name="T37" fmla="*/ 2147483647 h 224"/>
              <a:gd name="T38" fmla="*/ 0 w 437"/>
              <a:gd name="T39" fmla="*/ 2147483647 h 224"/>
              <a:gd name="T40" fmla="*/ 0 w 437"/>
              <a:gd name="T41" fmla="*/ 2147483647 h 224"/>
              <a:gd name="T42" fmla="*/ 0 w 437"/>
              <a:gd name="T43" fmla="*/ 2147483647 h 224"/>
              <a:gd name="T44" fmla="*/ 0 w 437"/>
              <a:gd name="T45" fmla="*/ 2147483647 h 224"/>
              <a:gd name="T46" fmla="*/ 0 w 437"/>
              <a:gd name="T47" fmla="*/ 2147483647 h 224"/>
              <a:gd name="T48" fmla="*/ 0 w 437"/>
              <a:gd name="T49" fmla="*/ 2147483647 h 224"/>
              <a:gd name="T50" fmla="*/ 0 w 437"/>
              <a:gd name="T51" fmla="*/ 2147483647 h 2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37"/>
              <a:gd name="T79" fmla="*/ 0 h 224"/>
              <a:gd name="T80" fmla="*/ 437 w 437"/>
              <a:gd name="T81" fmla="*/ 224 h 22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37" h="224">
                <a:moveTo>
                  <a:pt x="0" y="118"/>
                </a:moveTo>
                <a:lnTo>
                  <a:pt x="15" y="111"/>
                </a:lnTo>
                <a:lnTo>
                  <a:pt x="33" y="126"/>
                </a:lnTo>
                <a:lnTo>
                  <a:pt x="68" y="126"/>
                </a:lnTo>
                <a:lnTo>
                  <a:pt x="92" y="116"/>
                </a:lnTo>
                <a:lnTo>
                  <a:pt x="92" y="46"/>
                </a:lnTo>
                <a:lnTo>
                  <a:pt x="114" y="63"/>
                </a:lnTo>
                <a:lnTo>
                  <a:pt x="114" y="82"/>
                </a:lnTo>
                <a:lnTo>
                  <a:pt x="150" y="81"/>
                </a:lnTo>
                <a:lnTo>
                  <a:pt x="183" y="60"/>
                </a:lnTo>
                <a:lnTo>
                  <a:pt x="240" y="60"/>
                </a:lnTo>
                <a:lnTo>
                  <a:pt x="342" y="0"/>
                </a:lnTo>
                <a:lnTo>
                  <a:pt x="402" y="9"/>
                </a:lnTo>
                <a:lnTo>
                  <a:pt x="412" y="64"/>
                </a:lnTo>
                <a:lnTo>
                  <a:pt x="384" y="80"/>
                </a:lnTo>
                <a:lnTo>
                  <a:pt x="401" y="92"/>
                </a:lnTo>
                <a:lnTo>
                  <a:pt x="415" y="82"/>
                </a:lnTo>
                <a:lnTo>
                  <a:pt x="437" y="82"/>
                </a:lnTo>
                <a:lnTo>
                  <a:pt x="426" y="116"/>
                </a:lnTo>
                <a:lnTo>
                  <a:pt x="362" y="165"/>
                </a:lnTo>
                <a:lnTo>
                  <a:pt x="282" y="209"/>
                </a:lnTo>
                <a:lnTo>
                  <a:pt x="223" y="223"/>
                </a:lnTo>
                <a:lnTo>
                  <a:pt x="53" y="224"/>
                </a:lnTo>
                <a:lnTo>
                  <a:pt x="37" y="200"/>
                </a:lnTo>
                <a:lnTo>
                  <a:pt x="44" y="179"/>
                </a:lnTo>
                <a:lnTo>
                  <a:pt x="0" y="1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" name="Freeform 226"/>
          <p:cNvSpPr>
            <a:spLocks/>
          </p:cNvSpPr>
          <p:nvPr/>
        </p:nvSpPr>
        <p:spPr bwMode="auto">
          <a:xfrm>
            <a:off x="5160963" y="5380038"/>
            <a:ext cx="53975" cy="65087"/>
          </a:xfrm>
          <a:custGeom>
            <a:avLst/>
            <a:gdLst>
              <a:gd name="T0" fmla="*/ 0 w 60"/>
              <a:gd name="T1" fmla="*/ 2147483647 h 41"/>
              <a:gd name="T2" fmla="*/ 2147483647 w 60"/>
              <a:gd name="T3" fmla="*/ 2147483647 h 41"/>
              <a:gd name="T4" fmla="*/ 2147483647 w 60"/>
              <a:gd name="T5" fmla="*/ 2147483647 h 41"/>
              <a:gd name="T6" fmla="*/ 2147483647 w 60"/>
              <a:gd name="T7" fmla="*/ 0 h 41"/>
              <a:gd name="T8" fmla="*/ 0 w 60"/>
              <a:gd name="T9" fmla="*/ 2147483647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41"/>
              <a:gd name="T17" fmla="*/ 60 w 60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41">
                <a:moveTo>
                  <a:pt x="0" y="20"/>
                </a:moveTo>
                <a:lnTo>
                  <a:pt x="24" y="41"/>
                </a:lnTo>
                <a:lnTo>
                  <a:pt x="60" y="20"/>
                </a:lnTo>
                <a:lnTo>
                  <a:pt x="44" y="0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" name="Freeform 227"/>
          <p:cNvSpPr>
            <a:spLocks/>
          </p:cNvSpPr>
          <p:nvPr/>
        </p:nvSpPr>
        <p:spPr bwMode="auto">
          <a:xfrm>
            <a:off x="5075238" y="2922588"/>
            <a:ext cx="182562" cy="166687"/>
          </a:xfrm>
          <a:custGeom>
            <a:avLst/>
            <a:gdLst>
              <a:gd name="T0" fmla="*/ 2147483647 w 212"/>
              <a:gd name="T1" fmla="*/ 0 h 105"/>
              <a:gd name="T2" fmla="*/ 2147483647 w 212"/>
              <a:gd name="T3" fmla="*/ 2147483647 h 105"/>
              <a:gd name="T4" fmla="*/ 2147483647 w 212"/>
              <a:gd name="T5" fmla="*/ 2147483647 h 105"/>
              <a:gd name="T6" fmla="*/ 2147483647 w 212"/>
              <a:gd name="T7" fmla="*/ 2147483647 h 105"/>
              <a:gd name="T8" fmla="*/ 2147483647 w 212"/>
              <a:gd name="T9" fmla="*/ 2147483647 h 105"/>
              <a:gd name="T10" fmla="*/ 2147483647 w 212"/>
              <a:gd name="T11" fmla="*/ 2147483647 h 105"/>
              <a:gd name="T12" fmla="*/ 2147483647 w 212"/>
              <a:gd name="T13" fmla="*/ 2147483647 h 105"/>
              <a:gd name="T14" fmla="*/ 2147483647 w 212"/>
              <a:gd name="T15" fmla="*/ 2147483647 h 105"/>
              <a:gd name="T16" fmla="*/ 2147483647 w 212"/>
              <a:gd name="T17" fmla="*/ 2147483647 h 105"/>
              <a:gd name="T18" fmla="*/ 2147483647 w 212"/>
              <a:gd name="T19" fmla="*/ 2147483647 h 105"/>
              <a:gd name="T20" fmla="*/ 2147483647 w 212"/>
              <a:gd name="T21" fmla="*/ 2147483647 h 105"/>
              <a:gd name="T22" fmla="*/ 2147483647 w 212"/>
              <a:gd name="T23" fmla="*/ 2147483647 h 105"/>
              <a:gd name="T24" fmla="*/ 2147483647 w 212"/>
              <a:gd name="T25" fmla="*/ 2147483647 h 105"/>
              <a:gd name="T26" fmla="*/ 2147483647 w 212"/>
              <a:gd name="T27" fmla="*/ 2147483647 h 105"/>
              <a:gd name="T28" fmla="*/ 2147483647 w 212"/>
              <a:gd name="T29" fmla="*/ 2147483647 h 105"/>
              <a:gd name="T30" fmla="*/ 2147483647 w 212"/>
              <a:gd name="T31" fmla="*/ 2147483647 h 105"/>
              <a:gd name="T32" fmla="*/ 2147483647 w 212"/>
              <a:gd name="T33" fmla="*/ 2147483647 h 105"/>
              <a:gd name="T34" fmla="*/ 2147483647 w 212"/>
              <a:gd name="T35" fmla="*/ 2147483647 h 105"/>
              <a:gd name="T36" fmla="*/ 2147483647 w 212"/>
              <a:gd name="T37" fmla="*/ 2147483647 h 105"/>
              <a:gd name="T38" fmla="*/ 2147483647 w 212"/>
              <a:gd name="T39" fmla="*/ 2147483647 h 105"/>
              <a:gd name="T40" fmla="*/ 2147483647 w 212"/>
              <a:gd name="T41" fmla="*/ 2147483647 h 105"/>
              <a:gd name="T42" fmla="*/ 2147483647 w 212"/>
              <a:gd name="T43" fmla="*/ 2147483647 h 105"/>
              <a:gd name="T44" fmla="*/ 2147483647 w 212"/>
              <a:gd name="T45" fmla="*/ 2147483647 h 105"/>
              <a:gd name="T46" fmla="*/ 2147483647 w 212"/>
              <a:gd name="T47" fmla="*/ 2147483647 h 105"/>
              <a:gd name="T48" fmla="*/ 2147483647 w 212"/>
              <a:gd name="T49" fmla="*/ 2147483647 h 105"/>
              <a:gd name="T50" fmla="*/ 2147483647 w 212"/>
              <a:gd name="T51" fmla="*/ 2147483647 h 105"/>
              <a:gd name="T52" fmla="*/ 2147483647 w 212"/>
              <a:gd name="T53" fmla="*/ 2147483647 h 105"/>
              <a:gd name="T54" fmla="*/ 2147483647 w 212"/>
              <a:gd name="T55" fmla="*/ 2147483647 h 105"/>
              <a:gd name="T56" fmla="*/ 2147483647 w 212"/>
              <a:gd name="T57" fmla="*/ 2147483647 h 105"/>
              <a:gd name="T58" fmla="*/ 2147483647 w 212"/>
              <a:gd name="T59" fmla="*/ 2147483647 h 105"/>
              <a:gd name="T60" fmla="*/ 0 w 212"/>
              <a:gd name="T61" fmla="*/ 2147483647 h 105"/>
              <a:gd name="T62" fmla="*/ 2147483647 w 212"/>
              <a:gd name="T63" fmla="*/ 2147483647 h 105"/>
              <a:gd name="T64" fmla="*/ 2147483647 w 212"/>
              <a:gd name="T65" fmla="*/ 2147483647 h 105"/>
              <a:gd name="T66" fmla="*/ 2147483647 w 212"/>
              <a:gd name="T67" fmla="*/ 2147483647 h 105"/>
              <a:gd name="T68" fmla="*/ 2147483647 w 212"/>
              <a:gd name="T69" fmla="*/ 2147483647 h 105"/>
              <a:gd name="T70" fmla="*/ 2147483647 w 212"/>
              <a:gd name="T71" fmla="*/ 2147483647 h 105"/>
              <a:gd name="T72" fmla="*/ 2147483647 w 212"/>
              <a:gd name="T73" fmla="*/ 2147483647 h 105"/>
              <a:gd name="T74" fmla="*/ 2147483647 w 212"/>
              <a:gd name="T75" fmla="*/ 2147483647 h 105"/>
              <a:gd name="T76" fmla="*/ 2147483647 w 212"/>
              <a:gd name="T77" fmla="*/ 2147483647 h 105"/>
              <a:gd name="T78" fmla="*/ 2147483647 w 212"/>
              <a:gd name="T79" fmla="*/ 0 h 105"/>
              <a:gd name="T80" fmla="*/ 2147483647 w 212"/>
              <a:gd name="T81" fmla="*/ 0 h 10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105"/>
              <a:gd name="T125" fmla="*/ 212 w 212"/>
              <a:gd name="T126" fmla="*/ 105 h 10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105">
                <a:moveTo>
                  <a:pt x="70" y="0"/>
                </a:moveTo>
                <a:lnTo>
                  <a:pt x="86" y="3"/>
                </a:lnTo>
                <a:lnTo>
                  <a:pt x="104" y="10"/>
                </a:lnTo>
                <a:lnTo>
                  <a:pt x="134" y="10"/>
                </a:lnTo>
                <a:lnTo>
                  <a:pt x="163" y="12"/>
                </a:lnTo>
                <a:lnTo>
                  <a:pt x="178" y="25"/>
                </a:lnTo>
                <a:lnTo>
                  <a:pt x="189" y="42"/>
                </a:lnTo>
                <a:lnTo>
                  <a:pt x="194" y="49"/>
                </a:lnTo>
                <a:lnTo>
                  <a:pt x="205" y="54"/>
                </a:lnTo>
                <a:lnTo>
                  <a:pt x="212" y="60"/>
                </a:lnTo>
                <a:lnTo>
                  <a:pt x="212" y="66"/>
                </a:lnTo>
                <a:lnTo>
                  <a:pt x="199" y="66"/>
                </a:lnTo>
                <a:lnTo>
                  <a:pt x="181" y="66"/>
                </a:lnTo>
                <a:lnTo>
                  <a:pt x="189" y="71"/>
                </a:lnTo>
                <a:lnTo>
                  <a:pt x="198" y="77"/>
                </a:lnTo>
                <a:lnTo>
                  <a:pt x="199" y="85"/>
                </a:lnTo>
                <a:lnTo>
                  <a:pt x="189" y="90"/>
                </a:lnTo>
                <a:lnTo>
                  <a:pt x="172" y="90"/>
                </a:lnTo>
                <a:lnTo>
                  <a:pt x="170" y="90"/>
                </a:lnTo>
                <a:lnTo>
                  <a:pt x="163" y="95"/>
                </a:lnTo>
                <a:lnTo>
                  <a:pt x="163" y="103"/>
                </a:lnTo>
                <a:lnTo>
                  <a:pt x="152" y="105"/>
                </a:lnTo>
                <a:lnTo>
                  <a:pt x="141" y="101"/>
                </a:lnTo>
                <a:lnTo>
                  <a:pt x="125" y="99"/>
                </a:lnTo>
                <a:lnTo>
                  <a:pt x="108" y="95"/>
                </a:lnTo>
                <a:lnTo>
                  <a:pt x="95" y="97"/>
                </a:lnTo>
                <a:lnTo>
                  <a:pt x="50" y="85"/>
                </a:lnTo>
                <a:lnTo>
                  <a:pt x="35" y="88"/>
                </a:lnTo>
                <a:lnTo>
                  <a:pt x="19" y="85"/>
                </a:lnTo>
                <a:lnTo>
                  <a:pt x="9" y="95"/>
                </a:lnTo>
                <a:lnTo>
                  <a:pt x="0" y="76"/>
                </a:lnTo>
                <a:lnTo>
                  <a:pt x="20" y="64"/>
                </a:lnTo>
                <a:lnTo>
                  <a:pt x="6" y="42"/>
                </a:lnTo>
                <a:lnTo>
                  <a:pt x="19" y="46"/>
                </a:lnTo>
                <a:lnTo>
                  <a:pt x="20" y="40"/>
                </a:lnTo>
                <a:lnTo>
                  <a:pt x="24" y="33"/>
                </a:lnTo>
                <a:lnTo>
                  <a:pt x="31" y="27"/>
                </a:lnTo>
                <a:lnTo>
                  <a:pt x="35" y="18"/>
                </a:lnTo>
                <a:lnTo>
                  <a:pt x="48" y="9"/>
                </a:lnTo>
                <a:lnTo>
                  <a:pt x="57" y="0"/>
                </a:lnTo>
                <a:lnTo>
                  <a:pt x="7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" name="Freeform 228"/>
          <p:cNvSpPr>
            <a:spLocks/>
          </p:cNvSpPr>
          <p:nvPr/>
        </p:nvSpPr>
        <p:spPr bwMode="auto">
          <a:xfrm>
            <a:off x="5049838" y="3041650"/>
            <a:ext cx="401637" cy="273050"/>
          </a:xfrm>
          <a:custGeom>
            <a:avLst/>
            <a:gdLst>
              <a:gd name="T0" fmla="*/ 0 w 470"/>
              <a:gd name="T1" fmla="*/ 2147483647 h 172"/>
              <a:gd name="T2" fmla="*/ 0 w 470"/>
              <a:gd name="T3" fmla="*/ 0 h 172"/>
              <a:gd name="T4" fmla="*/ 0 w 470"/>
              <a:gd name="T5" fmla="*/ 2147483647 h 172"/>
              <a:gd name="T6" fmla="*/ 0 w 470"/>
              <a:gd name="T7" fmla="*/ 2147483647 h 172"/>
              <a:gd name="T8" fmla="*/ 0 w 470"/>
              <a:gd name="T9" fmla="*/ 2147483647 h 172"/>
              <a:gd name="T10" fmla="*/ 0 w 470"/>
              <a:gd name="T11" fmla="*/ 2147483647 h 172"/>
              <a:gd name="T12" fmla="*/ 0 w 470"/>
              <a:gd name="T13" fmla="*/ 2147483647 h 172"/>
              <a:gd name="T14" fmla="*/ 0 w 470"/>
              <a:gd name="T15" fmla="*/ 2147483647 h 172"/>
              <a:gd name="T16" fmla="*/ 0 w 470"/>
              <a:gd name="T17" fmla="*/ 2147483647 h 172"/>
              <a:gd name="T18" fmla="*/ 0 w 470"/>
              <a:gd name="T19" fmla="*/ 2147483647 h 172"/>
              <a:gd name="T20" fmla="*/ 0 w 470"/>
              <a:gd name="T21" fmla="*/ 2147483647 h 172"/>
              <a:gd name="T22" fmla="*/ 0 w 470"/>
              <a:gd name="T23" fmla="*/ 2147483647 h 172"/>
              <a:gd name="T24" fmla="*/ 0 w 470"/>
              <a:gd name="T25" fmla="*/ 2147483647 h 172"/>
              <a:gd name="T26" fmla="*/ 0 w 470"/>
              <a:gd name="T27" fmla="*/ 2147483647 h 172"/>
              <a:gd name="T28" fmla="*/ 0 w 470"/>
              <a:gd name="T29" fmla="*/ 2147483647 h 172"/>
              <a:gd name="T30" fmla="*/ 0 w 470"/>
              <a:gd name="T31" fmla="*/ 2147483647 h 172"/>
              <a:gd name="T32" fmla="*/ 0 w 470"/>
              <a:gd name="T33" fmla="*/ 2147483647 h 172"/>
              <a:gd name="T34" fmla="*/ 0 w 470"/>
              <a:gd name="T35" fmla="*/ 2147483647 h 172"/>
              <a:gd name="T36" fmla="*/ 0 w 470"/>
              <a:gd name="T37" fmla="*/ 2147483647 h 172"/>
              <a:gd name="T38" fmla="*/ 0 w 470"/>
              <a:gd name="T39" fmla="*/ 2147483647 h 172"/>
              <a:gd name="T40" fmla="*/ 0 w 470"/>
              <a:gd name="T41" fmla="*/ 2147483647 h 172"/>
              <a:gd name="T42" fmla="*/ 0 w 470"/>
              <a:gd name="T43" fmla="*/ 2147483647 h 172"/>
              <a:gd name="T44" fmla="*/ 0 w 470"/>
              <a:gd name="T45" fmla="*/ 2147483647 h 172"/>
              <a:gd name="T46" fmla="*/ 0 w 470"/>
              <a:gd name="T47" fmla="*/ 2147483647 h 172"/>
              <a:gd name="T48" fmla="*/ 0 w 470"/>
              <a:gd name="T49" fmla="*/ 2147483647 h 172"/>
              <a:gd name="T50" fmla="*/ 0 w 470"/>
              <a:gd name="T51" fmla="*/ 2147483647 h 172"/>
              <a:gd name="T52" fmla="*/ 0 w 470"/>
              <a:gd name="T53" fmla="*/ 2147483647 h 172"/>
              <a:gd name="T54" fmla="*/ 0 w 470"/>
              <a:gd name="T55" fmla="*/ 2147483647 h 172"/>
              <a:gd name="T56" fmla="*/ 0 w 470"/>
              <a:gd name="T57" fmla="*/ 2147483647 h 172"/>
              <a:gd name="T58" fmla="*/ 0 w 470"/>
              <a:gd name="T59" fmla="*/ 2147483647 h 172"/>
              <a:gd name="T60" fmla="*/ 0 w 470"/>
              <a:gd name="T61" fmla="*/ 2147483647 h 172"/>
              <a:gd name="T62" fmla="*/ 0 w 470"/>
              <a:gd name="T63" fmla="*/ 2147483647 h 172"/>
              <a:gd name="T64" fmla="*/ 0 w 470"/>
              <a:gd name="T65" fmla="*/ 2147483647 h 172"/>
              <a:gd name="T66" fmla="*/ 0 w 470"/>
              <a:gd name="T67" fmla="*/ 2147483647 h 17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70"/>
              <a:gd name="T103" fmla="*/ 0 h 172"/>
              <a:gd name="T104" fmla="*/ 470 w 470"/>
              <a:gd name="T105" fmla="*/ 172 h 17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70" h="172">
                <a:moveTo>
                  <a:pt x="234" y="8"/>
                </a:moveTo>
                <a:lnTo>
                  <a:pt x="241" y="7"/>
                </a:lnTo>
                <a:lnTo>
                  <a:pt x="254" y="2"/>
                </a:lnTo>
                <a:lnTo>
                  <a:pt x="263" y="0"/>
                </a:lnTo>
                <a:lnTo>
                  <a:pt x="285" y="2"/>
                </a:lnTo>
                <a:lnTo>
                  <a:pt x="293" y="10"/>
                </a:lnTo>
                <a:lnTo>
                  <a:pt x="296" y="22"/>
                </a:lnTo>
                <a:lnTo>
                  <a:pt x="304" y="24"/>
                </a:lnTo>
                <a:lnTo>
                  <a:pt x="315" y="23"/>
                </a:lnTo>
                <a:lnTo>
                  <a:pt x="338" y="37"/>
                </a:lnTo>
                <a:lnTo>
                  <a:pt x="349" y="48"/>
                </a:lnTo>
                <a:lnTo>
                  <a:pt x="382" y="56"/>
                </a:lnTo>
                <a:lnTo>
                  <a:pt x="402" y="58"/>
                </a:lnTo>
                <a:lnTo>
                  <a:pt x="413" y="56"/>
                </a:lnTo>
                <a:lnTo>
                  <a:pt x="432" y="62"/>
                </a:lnTo>
                <a:lnTo>
                  <a:pt x="455" y="63"/>
                </a:lnTo>
                <a:lnTo>
                  <a:pt x="470" y="91"/>
                </a:lnTo>
                <a:lnTo>
                  <a:pt x="446" y="93"/>
                </a:lnTo>
                <a:lnTo>
                  <a:pt x="441" y="106"/>
                </a:lnTo>
                <a:lnTo>
                  <a:pt x="406" y="120"/>
                </a:lnTo>
                <a:lnTo>
                  <a:pt x="349" y="129"/>
                </a:lnTo>
                <a:lnTo>
                  <a:pt x="346" y="141"/>
                </a:lnTo>
                <a:lnTo>
                  <a:pt x="322" y="135"/>
                </a:lnTo>
                <a:lnTo>
                  <a:pt x="347" y="151"/>
                </a:lnTo>
                <a:lnTo>
                  <a:pt x="379" y="154"/>
                </a:lnTo>
                <a:lnTo>
                  <a:pt x="318" y="172"/>
                </a:lnTo>
                <a:lnTo>
                  <a:pt x="282" y="152"/>
                </a:lnTo>
                <a:lnTo>
                  <a:pt x="311" y="137"/>
                </a:lnTo>
                <a:lnTo>
                  <a:pt x="282" y="134"/>
                </a:lnTo>
                <a:lnTo>
                  <a:pt x="262" y="134"/>
                </a:lnTo>
                <a:lnTo>
                  <a:pt x="267" y="121"/>
                </a:lnTo>
                <a:lnTo>
                  <a:pt x="262" y="123"/>
                </a:lnTo>
                <a:lnTo>
                  <a:pt x="218" y="130"/>
                </a:lnTo>
                <a:lnTo>
                  <a:pt x="201" y="152"/>
                </a:lnTo>
                <a:lnTo>
                  <a:pt x="172" y="151"/>
                </a:lnTo>
                <a:lnTo>
                  <a:pt x="181" y="135"/>
                </a:lnTo>
                <a:lnTo>
                  <a:pt x="181" y="129"/>
                </a:lnTo>
                <a:lnTo>
                  <a:pt x="198" y="126"/>
                </a:lnTo>
                <a:lnTo>
                  <a:pt x="207" y="120"/>
                </a:lnTo>
                <a:lnTo>
                  <a:pt x="209" y="116"/>
                </a:lnTo>
                <a:lnTo>
                  <a:pt x="198" y="114"/>
                </a:lnTo>
                <a:lnTo>
                  <a:pt x="185" y="98"/>
                </a:lnTo>
                <a:lnTo>
                  <a:pt x="167" y="88"/>
                </a:lnTo>
                <a:lnTo>
                  <a:pt x="143" y="88"/>
                </a:lnTo>
                <a:lnTo>
                  <a:pt x="114" y="92"/>
                </a:lnTo>
                <a:lnTo>
                  <a:pt x="71" y="93"/>
                </a:lnTo>
                <a:lnTo>
                  <a:pt x="51" y="97"/>
                </a:lnTo>
                <a:lnTo>
                  <a:pt x="18" y="97"/>
                </a:lnTo>
                <a:lnTo>
                  <a:pt x="0" y="86"/>
                </a:lnTo>
                <a:lnTo>
                  <a:pt x="11" y="71"/>
                </a:lnTo>
                <a:lnTo>
                  <a:pt x="29" y="55"/>
                </a:lnTo>
                <a:lnTo>
                  <a:pt x="51" y="38"/>
                </a:lnTo>
                <a:lnTo>
                  <a:pt x="40" y="19"/>
                </a:lnTo>
                <a:lnTo>
                  <a:pt x="42" y="15"/>
                </a:lnTo>
                <a:lnTo>
                  <a:pt x="50" y="10"/>
                </a:lnTo>
                <a:lnTo>
                  <a:pt x="66" y="13"/>
                </a:lnTo>
                <a:lnTo>
                  <a:pt x="81" y="10"/>
                </a:lnTo>
                <a:lnTo>
                  <a:pt x="103" y="16"/>
                </a:lnTo>
                <a:lnTo>
                  <a:pt x="126" y="22"/>
                </a:lnTo>
                <a:lnTo>
                  <a:pt x="139" y="19"/>
                </a:lnTo>
                <a:lnTo>
                  <a:pt x="156" y="24"/>
                </a:lnTo>
                <a:lnTo>
                  <a:pt x="172" y="26"/>
                </a:lnTo>
                <a:lnTo>
                  <a:pt x="183" y="30"/>
                </a:lnTo>
                <a:lnTo>
                  <a:pt x="194" y="28"/>
                </a:lnTo>
                <a:lnTo>
                  <a:pt x="196" y="20"/>
                </a:lnTo>
                <a:lnTo>
                  <a:pt x="201" y="15"/>
                </a:lnTo>
                <a:lnTo>
                  <a:pt x="220" y="15"/>
                </a:lnTo>
                <a:lnTo>
                  <a:pt x="229" y="13"/>
                </a:lnTo>
                <a:lnTo>
                  <a:pt x="234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" name="Freeform 229"/>
          <p:cNvSpPr>
            <a:spLocks/>
          </p:cNvSpPr>
          <p:nvPr/>
        </p:nvSpPr>
        <p:spPr bwMode="auto">
          <a:xfrm>
            <a:off x="5154613" y="3181350"/>
            <a:ext cx="73025" cy="98425"/>
          </a:xfrm>
          <a:custGeom>
            <a:avLst/>
            <a:gdLst>
              <a:gd name="T0" fmla="*/ 2147483647 w 86"/>
              <a:gd name="T1" fmla="*/ 2147483647 h 62"/>
              <a:gd name="T2" fmla="*/ 2147483647 w 86"/>
              <a:gd name="T3" fmla="*/ 2147483647 h 62"/>
              <a:gd name="T4" fmla="*/ 2147483647 w 86"/>
              <a:gd name="T5" fmla="*/ 2147483647 h 62"/>
              <a:gd name="T6" fmla="*/ 2147483647 w 86"/>
              <a:gd name="T7" fmla="*/ 2147483647 h 62"/>
              <a:gd name="T8" fmla="*/ 2147483647 w 86"/>
              <a:gd name="T9" fmla="*/ 2147483647 h 62"/>
              <a:gd name="T10" fmla="*/ 2147483647 w 86"/>
              <a:gd name="T11" fmla="*/ 2147483647 h 62"/>
              <a:gd name="T12" fmla="*/ 2147483647 w 86"/>
              <a:gd name="T13" fmla="*/ 2147483647 h 62"/>
              <a:gd name="T14" fmla="*/ 2147483647 w 86"/>
              <a:gd name="T15" fmla="*/ 2147483647 h 62"/>
              <a:gd name="T16" fmla="*/ 2147483647 w 86"/>
              <a:gd name="T17" fmla="*/ 2147483647 h 62"/>
              <a:gd name="T18" fmla="*/ 2147483647 w 86"/>
              <a:gd name="T19" fmla="*/ 2147483647 h 62"/>
              <a:gd name="T20" fmla="*/ 2147483647 w 86"/>
              <a:gd name="T21" fmla="*/ 2147483647 h 62"/>
              <a:gd name="T22" fmla="*/ 2147483647 w 86"/>
              <a:gd name="T23" fmla="*/ 2147483647 h 62"/>
              <a:gd name="T24" fmla="*/ 2147483647 w 86"/>
              <a:gd name="T25" fmla="*/ 0 h 62"/>
              <a:gd name="T26" fmla="*/ 0 w 86"/>
              <a:gd name="T27" fmla="*/ 2147483647 h 62"/>
              <a:gd name="T28" fmla="*/ 2147483647 w 86"/>
              <a:gd name="T29" fmla="*/ 2147483647 h 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6"/>
              <a:gd name="T46" fmla="*/ 0 h 62"/>
              <a:gd name="T47" fmla="*/ 86 w 86"/>
              <a:gd name="T48" fmla="*/ 62 h 6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6" h="62">
                <a:moveTo>
                  <a:pt x="18" y="17"/>
                </a:moveTo>
                <a:lnTo>
                  <a:pt x="29" y="26"/>
                </a:lnTo>
                <a:lnTo>
                  <a:pt x="34" y="33"/>
                </a:lnTo>
                <a:lnTo>
                  <a:pt x="40" y="61"/>
                </a:lnTo>
                <a:lnTo>
                  <a:pt x="49" y="62"/>
                </a:lnTo>
                <a:lnTo>
                  <a:pt x="58" y="47"/>
                </a:lnTo>
                <a:lnTo>
                  <a:pt x="58" y="40"/>
                </a:lnTo>
                <a:lnTo>
                  <a:pt x="80" y="35"/>
                </a:lnTo>
                <a:lnTo>
                  <a:pt x="86" y="28"/>
                </a:lnTo>
                <a:lnTo>
                  <a:pt x="75" y="26"/>
                </a:lnTo>
                <a:lnTo>
                  <a:pt x="62" y="11"/>
                </a:lnTo>
                <a:lnTo>
                  <a:pt x="45" y="2"/>
                </a:lnTo>
                <a:lnTo>
                  <a:pt x="20" y="0"/>
                </a:lnTo>
                <a:lnTo>
                  <a:pt x="0" y="3"/>
                </a:lnTo>
                <a:lnTo>
                  <a:pt x="18" y="1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" name="Freeform 230"/>
          <p:cNvSpPr>
            <a:spLocks/>
          </p:cNvSpPr>
          <p:nvPr/>
        </p:nvSpPr>
        <p:spPr bwMode="auto">
          <a:xfrm>
            <a:off x="5429250" y="3314700"/>
            <a:ext cx="168275" cy="90488"/>
          </a:xfrm>
          <a:custGeom>
            <a:avLst/>
            <a:gdLst>
              <a:gd name="T0" fmla="*/ 0 w 198"/>
              <a:gd name="T1" fmla="*/ 2147483647 h 57"/>
              <a:gd name="T2" fmla="*/ 0 w 198"/>
              <a:gd name="T3" fmla="*/ 0 h 57"/>
              <a:gd name="T4" fmla="*/ 0 w 198"/>
              <a:gd name="T5" fmla="*/ 2147483647 h 57"/>
              <a:gd name="T6" fmla="*/ 0 w 198"/>
              <a:gd name="T7" fmla="*/ 2147483647 h 57"/>
              <a:gd name="T8" fmla="*/ 0 w 198"/>
              <a:gd name="T9" fmla="*/ 2147483647 h 57"/>
              <a:gd name="T10" fmla="*/ 0 w 198"/>
              <a:gd name="T11" fmla="*/ 2147483647 h 57"/>
              <a:gd name="T12" fmla="*/ 0 w 198"/>
              <a:gd name="T13" fmla="*/ 2147483647 h 57"/>
              <a:gd name="T14" fmla="*/ 0 w 198"/>
              <a:gd name="T15" fmla="*/ 2147483647 h 57"/>
              <a:gd name="T16" fmla="*/ 0 w 198"/>
              <a:gd name="T17" fmla="*/ 2147483647 h 57"/>
              <a:gd name="T18" fmla="*/ 0 w 198"/>
              <a:gd name="T19" fmla="*/ 2147483647 h 57"/>
              <a:gd name="T20" fmla="*/ 0 w 198"/>
              <a:gd name="T21" fmla="*/ 2147483647 h 57"/>
              <a:gd name="T22" fmla="*/ 0 w 198"/>
              <a:gd name="T23" fmla="*/ 2147483647 h 57"/>
              <a:gd name="T24" fmla="*/ 0 w 198"/>
              <a:gd name="T25" fmla="*/ 2147483647 h 57"/>
              <a:gd name="T26" fmla="*/ 0 w 198"/>
              <a:gd name="T27" fmla="*/ 2147483647 h 57"/>
              <a:gd name="T28" fmla="*/ 0 w 198"/>
              <a:gd name="T29" fmla="*/ 2147483647 h 57"/>
              <a:gd name="T30" fmla="*/ 0 w 198"/>
              <a:gd name="T31" fmla="*/ 2147483647 h 57"/>
              <a:gd name="T32" fmla="*/ 0 w 198"/>
              <a:gd name="T33" fmla="*/ 2147483647 h 57"/>
              <a:gd name="T34" fmla="*/ 0 w 198"/>
              <a:gd name="T35" fmla="*/ 2147483647 h 57"/>
              <a:gd name="T36" fmla="*/ 0 w 198"/>
              <a:gd name="T37" fmla="*/ 2147483647 h 57"/>
              <a:gd name="T38" fmla="*/ 0 w 198"/>
              <a:gd name="T39" fmla="*/ 2147483647 h 57"/>
              <a:gd name="T40" fmla="*/ 0 w 198"/>
              <a:gd name="T41" fmla="*/ 2147483647 h 57"/>
              <a:gd name="T42" fmla="*/ 0 w 198"/>
              <a:gd name="T43" fmla="*/ 2147483647 h 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8"/>
              <a:gd name="T67" fmla="*/ 0 h 57"/>
              <a:gd name="T68" fmla="*/ 198 w 198"/>
              <a:gd name="T69" fmla="*/ 57 h 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8" h="57">
                <a:moveTo>
                  <a:pt x="0" y="4"/>
                </a:moveTo>
                <a:lnTo>
                  <a:pt x="48" y="0"/>
                </a:lnTo>
                <a:lnTo>
                  <a:pt x="92" y="12"/>
                </a:lnTo>
                <a:lnTo>
                  <a:pt x="112" y="25"/>
                </a:lnTo>
                <a:lnTo>
                  <a:pt x="134" y="25"/>
                </a:lnTo>
                <a:lnTo>
                  <a:pt x="150" y="19"/>
                </a:lnTo>
                <a:lnTo>
                  <a:pt x="163" y="16"/>
                </a:lnTo>
                <a:lnTo>
                  <a:pt x="174" y="30"/>
                </a:lnTo>
                <a:lnTo>
                  <a:pt x="196" y="33"/>
                </a:lnTo>
                <a:lnTo>
                  <a:pt x="192" y="39"/>
                </a:lnTo>
                <a:lnTo>
                  <a:pt x="198" y="48"/>
                </a:lnTo>
                <a:lnTo>
                  <a:pt x="196" y="56"/>
                </a:lnTo>
                <a:lnTo>
                  <a:pt x="174" y="44"/>
                </a:lnTo>
                <a:lnTo>
                  <a:pt x="163" y="41"/>
                </a:lnTo>
                <a:lnTo>
                  <a:pt x="152" y="41"/>
                </a:lnTo>
                <a:lnTo>
                  <a:pt x="147" y="53"/>
                </a:lnTo>
                <a:lnTo>
                  <a:pt x="132" y="50"/>
                </a:lnTo>
                <a:lnTo>
                  <a:pt x="105" y="57"/>
                </a:lnTo>
                <a:lnTo>
                  <a:pt x="75" y="55"/>
                </a:lnTo>
                <a:lnTo>
                  <a:pt x="75" y="33"/>
                </a:lnTo>
                <a:lnTo>
                  <a:pt x="28" y="14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" name="Freeform 231"/>
          <p:cNvSpPr>
            <a:spLocks/>
          </p:cNvSpPr>
          <p:nvPr/>
        </p:nvSpPr>
        <p:spPr bwMode="auto">
          <a:xfrm>
            <a:off x="5556250" y="3382963"/>
            <a:ext cx="139700" cy="134937"/>
          </a:xfrm>
          <a:custGeom>
            <a:avLst/>
            <a:gdLst>
              <a:gd name="T0" fmla="*/ 2147483647 w 164"/>
              <a:gd name="T1" fmla="*/ 2147483647 h 85"/>
              <a:gd name="T2" fmla="*/ 2147483647 w 164"/>
              <a:gd name="T3" fmla="*/ 2147483647 h 85"/>
              <a:gd name="T4" fmla="*/ 2147483647 w 164"/>
              <a:gd name="T5" fmla="*/ 2147483647 h 85"/>
              <a:gd name="T6" fmla="*/ 2147483647 w 164"/>
              <a:gd name="T7" fmla="*/ 2147483647 h 85"/>
              <a:gd name="T8" fmla="*/ 2147483647 w 164"/>
              <a:gd name="T9" fmla="*/ 2147483647 h 85"/>
              <a:gd name="T10" fmla="*/ 2147483647 w 164"/>
              <a:gd name="T11" fmla="*/ 2147483647 h 85"/>
              <a:gd name="T12" fmla="*/ 2147483647 w 164"/>
              <a:gd name="T13" fmla="*/ 2147483647 h 85"/>
              <a:gd name="T14" fmla="*/ 2147483647 w 164"/>
              <a:gd name="T15" fmla="*/ 2147483647 h 85"/>
              <a:gd name="T16" fmla="*/ 2147483647 w 164"/>
              <a:gd name="T17" fmla="*/ 2147483647 h 85"/>
              <a:gd name="T18" fmla="*/ 2147483647 w 164"/>
              <a:gd name="T19" fmla="*/ 2147483647 h 85"/>
              <a:gd name="T20" fmla="*/ 2147483647 w 164"/>
              <a:gd name="T21" fmla="*/ 2147483647 h 85"/>
              <a:gd name="T22" fmla="*/ 2147483647 w 164"/>
              <a:gd name="T23" fmla="*/ 2147483647 h 85"/>
              <a:gd name="T24" fmla="*/ 2147483647 w 164"/>
              <a:gd name="T25" fmla="*/ 2147483647 h 85"/>
              <a:gd name="T26" fmla="*/ 2147483647 w 164"/>
              <a:gd name="T27" fmla="*/ 2147483647 h 85"/>
              <a:gd name="T28" fmla="*/ 2147483647 w 164"/>
              <a:gd name="T29" fmla="*/ 2147483647 h 85"/>
              <a:gd name="T30" fmla="*/ 2147483647 w 164"/>
              <a:gd name="T31" fmla="*/ 2147483647 h 85"/>
              <a:gd name="T32" fmla="*/ 2147483647 w 164"/>
              <a:gd name="T33" fmla="*/ 2147483647 h 85"/>
              <a:gd name="T34" fmla="*/ 2147483647 w 164"/>
              <a:gd name="T35" fmla="*/ 2147483647 h 85"/>
              <a:gd name="T36" fmla="*/ 2147483647 w 164"/>
              <a:gd name="T37" fmla="*/ 2147483647 h 85"/>
              <a:gd name="T38" fmla="*/ 2147483647 w 164"/>
              <a:gd name="T39" fmla="*/ 2147483647 h 85"/>
              <a:gd name="T40" fmla="*/ 2147483647 w 164"/>
              <a:gd name="T41" fmla="*/ 2147483647 h 85"/>
              <a:gd name="T42" fmla="*/ 2147483647 w 164"/>
              <a:gd name="T43" fmla="*/ 2147483647 h 85"/>
              <a:gd name="T44" fmla="*/ 2147483647 w 164"/>
              <a:gd name="T45" fmla="*/ 2147483647 h 85"/>
              <a:gd name="T46" fmla="*/ 2147483647 w 164"/>
              <a:gd name="T47" fmla="*/ 2147483647 h 85"/>
              <a:gd name="T48" fmla="*/ 2147483647 w 164"/>
              <a:gd name="T49" fmla="*/ 2147483647 h 85"/>
              <a:gd name="T50" fmla="*/ 2147483647 w 164"/>
              <a:gd name="T51" fmla="*/ 2147483647 h 85"/>
              <a:gd name="T52" fmla="*/ 0 w 164"/>
              <a:gd name="T53" fmla="*/ 2147483647 h 85"/>
              <a:gd name="T54" fmla="*/ 2147483647 w 164"/>
              <a:gd name="T55" fmla="*/ 2147483647 h 85"/>
              <a:gd name="T56" fmla="*/ 2147483647 w 164"/>
              <a:gd name="T57" fmla="*/ 2147483647 h 85"/>
              <a:gd name="T58" fmla="*/ 2147483647 w 164"/>
              <a:gd name="T59" fmla="*/ 2147483647 h 85"/>
              <a:gd name="T60" fmla="*/ 2147483647 w 164"/>
              <a:gd name="T61" fmla="*/ 2147483647 h 85"/>
              <a:gd name="T62" fmla="*/ 2147483647 w 164"/>
              <a:gd name="T63" fmla="*/ 2147483647 h 85"/>
              <a:gd name="T64" fmla="*/ 2147483647 w 164"/>
              <a:gd name="T65" fmla="*/ 2147483647 h 85"/>
              <a:gd name="T66" fmla="*/ 2147483647 w 164"/>
              <a:gd name="T67" fmla="*/ 2147483647 h 85"/>
              <a:gd name="T68" fmla="*/ 2147483647 w 164"/>
              <a:gd name="T69" fmla="*/ 0 h 85"/>
              <a:gd name="T70" fmla="*/ 2147483647 w 164"/>
              <a:gd name="T71" fmla="*/ 2147483647 h 8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64"/>
              <a:gd name="T109" fmla="*/ 0 h 85"/>
              <a:gd name="T110" fmla="*/ 164 w 164"/>
              <a:gd name="T111" fmla="*/ 85 h 8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64" h="85">
                <a:moveTo>
                  <a:pt x="60" y="3"/>
                </a:moveTo>
                <a:lnTo>
                  <a:pt x="71" y="3"/>
                </a:lnTo>
                <a:lnTo>
                  <a:pt x="93" y="8"/>
                </a:lnTo>
                <a:lnTo>
                  <a:pt x="118" y="20"/>
                </a:lnTo>
                <a:lnTo>
                  <a:pt x="131" y="32"/>
                </a:lnTo>
                <a:lnTo>
                  <a:pt x="164" y="47"/>
                </a:lnTo>
                <a:lnTo>
                  <a:pt x="146" y="51"/>
                </a:lnTo>
                <a:lnTo>
                  <a:pt x="135" y="61"/>
                </a:lnTo>
                <a:lnTo>
                  <a:pt x="133" y="66"/>
                </a:lnTo>
                <a:lnTo>
                  <a:pt x="128" y="85"/>
                </a:lnTo>
                <a:lnTo>
                  <a:pt x="104" y="79"/>
                </a:lnTo>
                <a:lnTo>
                  <a:pt x="98" y="64"/>
                </a:lnTo>
                <a:lnTo>
                  <a:pt x="76" y="70"/>
                </a:lnTo>
                <a:lnTo>
                  <a:pt x="55" y="79"/>
                </a:lnTo>
                <a:lnTo>
                  <a:pt x="42" y="77"/>
                </a:lnTo>
                <a:lnTo>
                  <a:pt x="29" y="68"/>
                </a:lnTo>
                <a:lnTo>
                  <a:pt x="22" y="61"/>
                </a:lnTo>
                <a:lnTo>
                  <a:pt x="31" y="54"/>
                </a:lnTo>
                <a:lnTo>
                  <a:pt x="38" y="60"/>
                </a:lnTo>
                <a:lnTo>
                  <a:pt x="67" y="68"/>
                </a:lnTo>
                <a:lnTo>
                  <a:pt x="73" y="61"/>
                </a:lnTo>
                <a:lnTo>
                  <a:pt x="45" y="47"/>
                </a:lnTo>
                <a:lnTo>
                  <a:pt x="36" y="36"/>
                </a:lnTo>
                <a:lnTo>
                  <a:pt x="27" y="32"/>
                </a:lnTo>
                <a:lnTo>
                  <a:pt x="27" y="27"/>
                </a:lnTo>
                <a:lnTo>
                  <a:pt x="16" y="23"/>
                </a:lnTo>
                <a:lnTo>
                  <a:pt x="0" y="21"/>
                </a:lnTo>
                <a:lnTo>
                  <a:pt x="3" y="13"/>
                </a:lnTo>
                <a:lnTo>
                  <a:pt x="5" y="8"/>
                </a:lnTo>
                <a:lnTo>
                  <a:pt x="20" y="8"/>
                </a:lnTo>
                <a:lnTo>
                  <a:pt x="27" y="11"/>
                </a:lnTo>
                <a:lnTo>
                  <a:pt x="49" y="23"/>
                </a:lnTo>
                <a:lnTo>
                  <a:pt x="51" y="15"/>
                </a:lnTo>
                <a:lnTo>
                  <a:pt x="45" y="6"/>
                </a:lnTo>
                <a:lnTo>
                  <a:pt x="49" y="0"/>
                </a:lnTo>
                <a:lnTo>
                  <a:pt x="60" y="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" name="Freeform 232"/>
          <p:cNvSpPr>
            <a:spLocks/>
          </p:cNvSpPr>
          <p:nvPr/>
        </p:nvSpPr>
        <p:spPr bwMode="auto">
          <a:xfrm>
            <a:off x="5522913" y="3394075"/>
            <a:ext cx="93662" cy="80963"/>
          </a:xfrm>
          <a:custGeom>
            <a:avLst/>
            <a:gdLst>
              <a:gd name="T0" fmla="*/ 0 w 108"/>
              <a:gd name="T1" fmla="*/ 2147483647 h 51"/>
              <a:gd name="T2" fmla="*/ 2147483647 w 108"/>
              <a:gd name="T3" fmla="*/ 2147483647 h 51"/>
              <a:gd name="T4" fmla="*/ 2147483647 w 108"/>
              <a:gd name="T5" fmla="*/ 2147483647 h 51"/>
              <a:gd name="T6" fmla="*/ 2147483647 w 108"/>
              <a:gd name="T7" fmla="*/ 2147483647 h 51"/>
              <a:gd name="T8" fmla="*/ 2147483647 w 108"/>
              <a:gd name="T9" fmla="*/ 2147483647 h 51"/>
              <a:gd name="T10" fmla="*/ 2147483647 w 108"/>
              <a:gd name="T11" fmla="*/ 2147483647 h 51"/>
              <a:gd name="T12" fmla="*/ 2147483647 w 108"/>
              <a:gd name="T13" fmla="*/ 2147483647 h 51"/>
              <a:gd name="T14" fmla="*/ 2147483647 w 108"/>
              <a:gd name="T15" fmla="*/ 2147483647 h 51"/>
              <a:gd name="T16" fmla="*/ 2147483647 w 108"/>
              <a:gd name="T17" fmla="*/ 2147483647 h 51"/>
              <a:gd name="T18" fmla="*/ 2147483647 w 108"/>
              <a:gd name="T19" fmla="*/ 2147483647 h 51"/>
              <a:gd name="T20" fmla="*/ 2147483647 w 108"/>
              <a:gd name="T21" fmla="*/ 2147483647 h 51"/>
              <a:gd name="T22" fmla="*/ 2147483647 w 108"/>
              <a:gd name="T23" fmla="*/ 2147483647 h 51"/>
              <a:gd name="T24" fmla="*/ 2147483647 w 108"/>
              <a:gd name="T25" fmla="*/ 2147483647 h 51"/>
              <a:gd name="T26" fmla="*/ 2147483647 w 108"/>
              <a:gd name="T27" fmla="*/ 2147483647 h 51"/>
              <a:gd name="T28" fmla="*/ 2147483647 w 108"/>
              <a:gd name="T29" fmla="*/ 2147483647 h 51"/>
              <a:gd name="T30" fmla="*/ 2147483647 w 108"/>
              <a:gd name="T31" fmla="*/ 0 h 51"/>
              <a:gd name="T32" fmla="*/ 2147483647 w 108"/>
              <a:gd name="T33" fmla="*/ 2147483647 h 51"/>
              <a:gd name="T34" fmla="*/ 0 w 108"/>
              <a:gd name="T35" fmla="*/ 2147483647 h 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8"/>
              <a:gd name="T55" fmla="*/ 0 h 51"/>
              <a:gd name="T56" fmla="*/ 108 w 108"/>
              <a:gd name="T57" fmla="*/ 51 h 5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8" h="51">
                <a:moveTo>
                  <a:pt x="0" y="8"/>
                </a:moveTo>
                <a:lnTo>
                  <a:pt x="13" y="15"/>
                </a:lnTo>
                <a:lnTo>
                  <a:pt x="27" y="28"/>
                </a:lnTo>
                <a:lnTo>
                  <a:pt x="53" y="44"/>
                </a:lnTo>
                <a:lnTo>
                  <a:pt x="69" y="35"/>
                </a:lnTo>
                <a:lnTo>
                  <a:pt x="71" y="44"/>
                </a:lnTo>
                <a:lnTo>
                  <a:pt x="82" y="44"/>
                </a:lnTo>
                <a:lnTo>
                  <a:pt x="100" y="51"/>
                </a:lnTo>
                <a:lnTo>
                  <a:pt x="108" y="44"/>
                </a:lnTo>
                <a:lnTo>
                  <a:pt x="80" y="30"/>
                </a:lnTo>
                <a:lnTo>
                  <a:pt x="73" y="20"/>
                </a:lnTo>
                <a:lnTo>
                  <a:pt x="62" y="15"/>
                </a:lnTo>
                <a:lnTo>
                  <a:pt x="62" y="10"/>
                </a:lnTo>
                <a:lnTo>
                  <a:pt x="51" y="6"/>
                </a:lnTo>
                <a:lnTo>
                  <a:pt x="35" y="3"/>
                </a:lnTo>
                <a:lnTo>
                  <a:pt x="18" y="0"/>
                </a:lnTo>
                <a:lnTo>
                  <a:pt x="5" y="1"/>
                </a:lnTo>
                <a:lnTo>
                  <a:pt x="0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" name="Freeform 233"/>
          <p:cNvSpPr>
            <a:spLocks/>
          </p:cNvSpPr>
          <p:nvPr/>
        </p:nvSpPr>
        <p:spPr bwMode="auto">
          <a:xfrm>
            <a:off x="5576888" y="2944813"/>
            <a:ext cx="957262" cy="485775"/>
          </a:xfrm>
          <a:custGeom>
            <a:avLst/>
            <a:gdLst>
              <a:gd name="T0" fmla="*/ 0 w 1117"/>
              <a:gd name="T1" fmla="*/ 2147483647 h 306"/>
              <a:gd name="T2" fmla="*/ 0 w 1117"/>
              <a:gd name="T3" fmla="*/ 2147483647 h 306"/>
              <a:gd name="T4" fmla="*/ 0 w 1117"/>
              <a:gd name="T5" fmla="*/ 2147483647 h 306"/>
              <a:gd name="T6" fmla="*/ 0 w 1117"/>
              <a:gd name="T7" fmla="*/ 2147483647 h 306"/>
              <a:gd name="T8" fmla="*/ 0 w 1117"/>
              <a:gd name="T9" fmla="*/ 2147483647 h 306"/>
              <a:gd name="T10" fmla="*/ 0 w 1117"/>
              <a:gd name="T11" fmla="*/ 2147483647 h 306"/>
              <a:gd name="T12" fmla="*/ 0 w 1117"/>
              <a:gd name="T13" fmla="*/ 2147483647 h 306"/>
              <a:gd name="T14" fmla="*/ 0 w 1117"/>
              <a:gd name="T15" fmla="*/ 2147483647 h 306"/>
              <a:gd name="T16" fmla="*/ 0 w 1117"/>
              <a:gd name="T17" fmla="*/ 2147483647 h 306"/>
              <a:gd name="T18" fmla="*/ 0 w 1117"/>
              <a:gd name="T19" fmla="*/ 2147483647 h 306"/>
              <a:gd name="T20" fmla="*/ 0 w 1117"/>
              <a:gd name="T21" fmla="*/ 2147483647 h 306"/>
              <a:gd name="T22" fmla="*/ 0 w 1117"/>
              <a:gd name="T23" fmla="*/ 2147483647 h 306"/>
              <a:gd name="T24" fmla="*/ 0 w 1117"/>
              <a:gd name="T25" fmla="*/ 2147483647 h 306"/>
              <a:gd name="T26" fmla="*/ 0 w 1117"/>
              <a:gd name="T27" fmla="*/ 2147483647 h 306"/>
              <a:gd name="T28" fmla="*/ 0 w 1117"/>
              <a:gd name="T29" fmla="*/ 2147483647 h 306"/>
              <a:gd name="T30" fmla="*/ 0 w 1117"/>
              <a:gd name="T31" fmla="*/ 2147483647 h 306"/>
              <a:gd name="T32" fmla="*/ 0 w 1117"/>
              <a:gd name="T33" fmla="*/ 2147483647 h 306"/>
              <a:gd name="T34" fmla="*/ 0 w 1117"/>
              <a:gd name="T35" fmla="*/ 2147483647 h 306"/>
              <a:gd name="T36" fmla="*/ 0 w 1117"/>
              <a:gd name="T37" fmla="*/ 2147483647 h 306"/>
              <a:gd name="T38" fmla="*/ 0 w 1117"/>
              <a:gd name="T39" fmla="*/ 2147483647 h 306"/>
              <a:gd name="T40" fmla="*/ 0 w 1117"/>
              <a:gd name="T41" fmla="*/ 2147483647 h 306"/>
              <a:gd name="T42" fmla="*/ 0 w 1117"/>
              <a:gd name="T43" fmla="*/ 2147483647 h 306"/>
              <a:gd name="T44" fmla="*/ 0 w 1117"/>
              <a:gd name="T45" fmla="*/ 2147483647 h 306"/>
              <a:gd name="T46" fmla="*/ 0 w 1117"/>
              <a:gd name="T47" fmla="*/ 2147483647 h 306"/>
              <a:gd name="T48" fmla="*/ 0 w 1117"/>
              <a:gd name="T49" fmla="*/ 2147483647 h 306"/>
              <a:gd name="T50" fmla="*/ 0 w 1117"/>
              <a:gd name="T51" fmla="*/ 2147483647 h 306"/>
              <a:gd name="T52" fmla="*/ 0 w 1117"/>
              <a:gd name="T53" fmla="*/ 2147483647 h 306"/>
              <a:gd name="T54" fmla="*/ 0 w 1117"/>
              <a:gd name="T55" fmla="*/ 2147483647 h 306"/>
              <a:gd name="T56" fmla="*/ 0 w 1117"/>
              <a:gd name="T57" fmla="*/ 2147483647 h 306"/>
              <a:gd name="T58" fmla="*/ 0 w 1117"/>
              <a:gd name="T59" fmla="*/ 2147483647 h 306"/>
              <a:gd name="T60" fmla="*/ 0 w 1117"/>
              <a:gd name="T61" fmla="*/ 2147483647 h 306"/>
              <a:gd name="T62" fmla="*/ 0 w 1117"/>
              <a:gd name="T63" fmla="*/ 2147483647 h 306"/>
              <a:gd name="T64" fmla="*/ 0 w 1117"/>
              <a:gd name="T65" fmla="*/ 2147483647 h 306"/>
              <a:gd name="T66" fmla="*/ 0 w 1117"/>
              <a:gd name="T67" fmla="*/ 2147483647 h 306"/>
              <a:gd name="T68" fmla="*/ 0 w 1117"/>
              <a:gd name="T69" fmla="*/ 2147483647 h 306"/>
              <a:gd name="T70" fmla="*/ 0 w 1117"/>
              <a:gd name="T71" fmla="*/ 2147483647 h 306"/>
              <a:gd name="T72" fmla="*/ 0 w 1117"/>
              <a:gd name="T73" fmla="*/ 2147483647 h 306"/>
              <a:gd name="T74" fmla="*/ 0 w 1117"/>
              <a:gd name="T75" fmla="*/ 2147483647 h 306"/>
              <a:gd name="T76" fmla="*/ 0 w 1117"/>
              <a:gd name="T77" fmla="*/ 2147483647 h 306"/>
              <a:gd name="T78" fmla="*/ 0 w 1117"/>
              <a:gd name="T79" fmla="*/ 2147483647 h 306"/>
              <a:gd name="T80" fmla="*/ 0 w 1117"/>
              <a:gd name="T81" fmla="*/ 2147483647 h 306"/>
              <a:gd name="T82" fmla="*/ 0 w 1117"/>
              <a:gd name="T83" fmla="*/ 2147483647 h 306"/>
              <a:gd name="T84" fmla="*/ 0 w 1117"/>
              <a:gd name="T85" fmla="*/ 2147483647 h 306"/>
              <a:gd name="T86" fmla="*/ 0 w 1117"/>
              <a:gd name="T87" fmla="*/ 2147483647 h 306"/>
              <a:gd name="T88" fmla="*/ 0 w 1117"/>
              <a:gd name="T89" fmla="*/ 2147483647 h 306"/>
              <a:gd name="T90" fmla="*/ 0 w 1117"/>
              <a:gd name="T91" fmla="*/ 2147483647 h 306"/>
              <a:gd name="T92" fmla="*/ 0 w 1117"/>
              <a:gd name="T93" fmla="*/ 2147483647 h 306"/>
              <a:gd name="T94" fmla="*/ 0 w 1117"/>
              <a:gd name="T95" fmla="*/ 2147483647 h 306"/>
              <a:gd name="T96" fmla="*/ 0 w 1117"/>
              <a:gd name="T97" fmla="*/ 2147483647 h 306"/>
              <a:gd name="T98" fmla="*/ 0 w 1117"/>
              <a:gd name="T99" fmla="*/ 2147483647 h 306"/>
              <a:gd name="T100" fmla="*/ 0 w 1117"/>
              <a:gd name="T101" fmla="*/ 2147483647 h 30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17"/>
              <a:gd name="T154" fmla="*/ 0 h 306"/>
              <a:gd name="T155" fmla="*/ 1117 w 1117"/>
              <a:gd name="T156" fmla="*/ 306 h 30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17" h="306">
                <a:moveTo>
                  <a:pt x="1089" y="158"/>
                </a:moveTo>
                <a:lnTo>
                  <a:pt x="1117" y="151"/>
                </a:lnTo>
                <a:lnTo>
                  <a:pt x="1060" y="127"/>
                </a:lnTo>
                <a:lnTo>
                  <a:pt x="1024" y="137"/>
                </a:lnTo>
                <a:lnTo>
                  <a:pt x="972" y="128"/>
                </a:lnTo>
                <a:lnTo>
                  <a:pt x="950" y="120"/>
                </a:lnTo>
                <a:lnTo>
                  <a:pt x="928" y="120"/>
                </a:lnTo>
                <a:lnTo>
                  <a:pt x="914" y="105"/>
                </a:lnTo>
                <a:lnTo>
                  <a:pt x="907" y="96"/>
                </a:lnTo>
                <a:lnTo>
                  <a:pt x="888" y="96"/>
                </a:lnTo>
                <a:lnTo>
                  <a:pt x="872" y="96"/>
                </a:lnTo>
                <a:lnTo>
                  <a:pt x="855" y="100"/>
                </a:lnTo>
                <a:lnTo>
                  <a:pt x="828" y="83"/>
                </a:lnTo>
                <a:lnTo>
                  <a:pt x="815" y="86"/>
                </a:lnTo>
                <a:lnTo>
                  <a:pt x="804" y="90"/>
                </a:lnTo>
                <a:lnTo>
                  <a:pt x="790" y="93"/>
                </a:lnTo>
                <a:lnTo>
                  <a:pt x="766" y="80"/>
                </a:lnTo>
                <a:lnTo>
                  <a:pt x="711" y="52"/>
                </a:lnTo>
                <a:lnTo>
                  <a:pt x="669" y="35"/>
                </a:lnTo>
                <a:lnTo>
                  <a:pt x="642" y="20"/>
                </a:lnTo>
                <a:lnTo>
                  <a:pt x="596" y="37"/>
                </a:lnTo>
                <a:lnTo>
                  <a:pt x="587" y="26"/>
                </a:lnTo>
                <a:lnTo>
                  <a:pt x="523" y="23"/>
                </a:lnTo>
                <a:lnTo>
                  <a:pt x="515" y="23"/>
                </a:lnTo>
                <a:lnTo>
                  <a:pt x="486" y="0"/>
                </a:lnTo>
                <a:lnTo>
                  <a:pt x="455" y="4"/>
                </a:lnTo>
                <a:lnTo>
                  <a:pt x="435" y="13"/>
                </a:lnTo>
                <a:lnTo>
                  <a:pt x="395" y="19"/>
                </a:lnTo>
                <a:lnTo>
                  <a:pt x="380" y="14"/>
                </a:lnTo>
                <a:lnTo>
                  <a:pt x="360" y="28"/>
                </a:lnTo>
                <a:lnTo>
                  <a:pt x="344" y="26"/>
                </a:lnTo>
                <a:lnTo>
                  <a:pt x="287" y="28"/>
                </a:lnTo>
                <a:lnTo>
                  <a:pt x="274" y="28"/>
                </a:lnTo>
                <a:lnTo>
                  <a:pt x="265" y="29"/>
                </a:lnTo>
                <a:lnTo>
                  <a:pt x="289" y="47"/>
                </a:lnTo>
                <a:lnTo>
                  <a:pt x="274" y="63"/>
                </a:lnTo>
                <a:lnTo>
                  <a:pt x="276" y="73"/>
                </a:lnTo>
                <a:lnTo>
                  <a:pt x="276" y="79"/>
                </a:lnTo>
                <a:lnTo>
                  <a:pt x="307" y="79"/>
                </a:lnTo>
                <a:lnTo>
                  <a:pt x="316" y="90"/>
                </a:lnTo>
                <a:lnTo>
                  <a:pt x="316" y="100"/>
                </a:lnTo>
                <a:lnTo>
                  <a:pt x="307" y="101"/>
                </a:lnTo>
                <a:lnTo>
                  <a:pt x="294" y="96"/>
                </a:lnTo>
                <a:lnTo>
                  <a:pt x="282" y="100"/>
                </a:lnTo>
                <a:lnTo>
                  <a:pt x="274" y="104"/>
                </a:lnTo>
                <a:lnTo>
                  <a:pt x="252" y="96"/>
                </a:lnTo>
                <a:lnTo>
                  <a:pt x="245" y="87"/>
                </a:lnTo>
                <a:lnTo>
                  <a:pt x="223" y="92"/>
                </a:lnTo>
                <a:lnTo>
                  <a:pt x="223" y="94"/>
                </a:lnTo>
                <a:lnTo>
                  <a:pt x="210" y="87"/>
                </a:lnTo>
                <a:lnTo>
                  <a:pt x="192" y="96"/>
                </a:lnTo>
                <a:lnTo>
                  <a:pt x="166" y="100"/>
                </a:lnTo>
                <a:lnTo>
                  <a:pt x="159" y="96"/>
                </a:lnTo>
                <a:lnTo>
                  <a:pt x="152" y="87"/>
                </a:lnTo>
                <a:lnTo>
                  <a:pt x="123" y="86"/>
                </a:lnTo>
                <a:lnTo>
                  <a:pt x="70" y="84"/>
                </a:lnTo>
                <a:lnTo>
                  <a:pt x="59" y="86"/>
                </a:lnTo>
                <a:lnTo>
                  <a:pt x="53" y="92"/>
                </a:lnTo>
                <a:lnTo>
                  <a:pt x="46" y="90"/>
                </a:lnTo>
                <a:lnTo>
                  <a:pt x="37" y="99"/>
                </a:lnTo>
                <a:lnTo>
                  <a:pt x="31" y="105"/>
                </a:lnTo>
                <a:lnTo>
                  <a:pt x="31" y="108"/>
                </a:lnTo>
                <a:lnTo>
                  <a:pt x="35" y="115"/>
                </a:lnTo>
                <a:lnTo>
                  <a:pt x="26" y="118"/>
                </a:lnTo>
                <a:lnTo>
                  <a:pt x="18" y="105"/>
                </a:lnTo>
                <a:lnTo>
                  <a:pt x="4" y="107"/>
                </a:lnTo>
                <a:lnTo>
                  <a:pt x="0" y="122"/>
                </a:lnTo>
                <a:lnTo>
                  <a:pt x="0" y="133"/>
                </a:lnTo>
                <a:lnTo>
                  <a:pt x="0" y="141"/>
                </a:lnTo>
                <a:lnTo>
                  <a:pt x="6" y="149"/>
                </a:lnTo>
                <a:lnTo>
                  <a:pt x="15" y="155"/>
                </a:lnTo>
                <a:lnTo>
                  <a:pt x="15" y="164"/>
                </a:lnTo>
                <a:lnTo>
                  <a:pt x="26" y="163"/>
                </a:lnTo>
                <a:lnTo>
                  <a:pt x="42" y="156"/>
                </a:lnTo>
                <a:lnTo>
                  <a:pt x="49" y="163"/>
                </a:lnTo>
                <a:lnTo>
                  <a:pt x="60" y="171"/>
                </a:lnTo>
                <a:lnTo>
                  <a:pt x="71" y="180"/>
                </a:lnTo>
                <a:lnTo>
                  <a:pt x="82" y="198"/>
                </a:lnTo>
                <a:lnTo>
                  <a:pt x="106" y="193"/>
                </a:lnTo>
                <a:lnTo>
                  <a:pt x="144" y="190"/>
                </a:lnTo>
                <a:lnTo>
                  <a:pt x="203" y="184"/>
                </a:lnTo>
                <a:lnTo>
                  <a:pt x="216" y="196"/>
                </a:lnTo>
                <a:lnTo>
                  <a:pt x="218" y="215"/>
                </a:lnTo>
                <a:lnTo>
                  <a:pt x="194" y="220"/>
                </a:lnTo>
                <a:lnTo>
                  <a:pt x="166" y="225"/>
                </a:lnTo>
                <a:lnTo>
                  <a:pt x="170" y="239"/>
                </a:lnTo>
                <a:lnTo>
                  <a:pt x="134" y="239"/>
                </a:lnTo>
                <a:lnTo>
                  <a:pt x="166" y="269"/>
                </a:lnTo>
                <a:lnTo>
                  <a:pt x="183" y="271"/>
                </a:lnTo>
                <a:lnTo>
                  <a:pt x="199" y="274"/>
                </a:lnTo>
                <a:lnTo>
                  <a:pt x="207" y="286"/>
                </a:lnTo>
                <a:lnTo>
                  <a:pt x="216" y="281"/>
                </a:lnTo>
                <a:lnTo>
                  <a:pt x="245" y="278"/>
                </a:lnTo>
                <a:lnTo>
                  <a:pt x="263" y="283"/>
                </a:lnTo>
                <a:lnTo>
                  <a:pt x="274" y="290"/>
                </a:lnTo>
                <a:lnTo>
                  <a:pt x="282" y="283"/>
                </a:lnTo>
                <a:lnTo>
                  <a:pt x="302" y="284"/>
                </a:lnTo>
                <a:lnTo>
                  <a:pt x="267" y="218"/>
                </a:lnTo>
                <a:lnTo>
                  <a:pt x="282" y="214"/>
                </a:lnTo>
                <a:lnTo>
                  <a:pt x="325" y="199"/>
                </a:lnTo>
                <a:lnTo>
                  <a:pt x="335" y="199"/>
                </a:lnTo>
                <a:lnTo>
                  <a:pt x="327" y="193"/>
                </a:lnTo>
                <a:lnTo>
                  <a:pt x="336" y="197"/>
                </a:lnTo>
                <a:lnTo>
                  <a:pt x="336" y="190"/>
                </a:lnTo>
                <a:lnTo>
                  <a:pt x="344" y="184"/>
                </a:lnTo>
                <a:lnTo>
                  <a:pt x="347" y="186"/>
                </a:lnTo>
                <a:lnTo>
                  <a:pt x="358" y="186"/>
                </a:lnTo>
                <a:lnTo>
                  <a:pt x="367" y="190"/>
                </a:lnTo>
                <a:lnTo>
                  <a:pt x="380" y="182"/>
                </a:lnTo>
                <a:lnTo>
                  <a:pt x="388" y="184"/>
                </a:lnTo>
                <a:lnTo>
                  <a:pt x="378" y="197"/>
                </a:lnTo>
                <a:lnTo>
                  <a:pt x="386" y="212"/>
                </a:lnTo>
                <a:lnTo>
                  <a:pt x="408" y="221"/>
                </a:lnTo>
                <a:lnTo>
                  <a:pt x="408" y="225"/>
                </a:lnTo>
                <a:lnTo>
                  <a:pt x="402" y="233"/>
                </a:lnTo>
                <a:lnTo>
                  <a:pt x="406" y="235"/>
                </a:lnTo>
                <a:lnTo>
                  <a:pt x="433" y="242"/>
                </a:lnTo>
                <a:lnTo>
                  <a:pt x="441" y="253"/>
                </a:lnTo>
                <a:lnTo>
                  <a:pt x="468" y="247"/>
                </a:lnTo>
                <a:lnTo>
                  <a:pt x="499" y="242"/>
                </a:lnTo>
                <a:lnTo>
                  <a:pt x="523" y="272"/>
                </a:lnTo>
                <a:lnTo>
                  <a:pt x="532" y="286"/>
                </a:lnTo>
                <a:lnTo>
                  <a:pt x="525" y="290"/>
                </a:lnTo>
                <a:lnTo>
                  <a:pt x="521" y="295"/>
                </a:lnTo>
                <a:lnTo>
                  <a:pt x="543" y="300"/>
                </a:lnTo>
                <a:lnTo>
                  <a:pt x="550" y="306"/>
                </a:lnTo>
                <a:lnTo>
                  <a:pt x="583" y="300"/>
                </a:lnTo>
                <a:lnTo>
                  <a:pt x="592" y="306"/>
                </a:lnTo>
                <a:lnTo>
                  <a:pt x="614" y="299"/>
                </a:lnTo>
                <a:lnTo>
                  <a:pt x="631" y="297"/>
                </a:lnTo>
                <a:lnTo>
                  <a:pt x="651" y="300"/>
                </a:lnTo>
                <a:lnTo>
                  <a:pt x="693" y="300"/>
                </a:lnTo>
                <a:lnTo>
                  <a:pt x="682" y="295"/>
                </a:lnTo>
                <a:lnTo>
                  <a:pt x="682" y="284"/>
                </a:lnTo>
                <a:lnTo>
                  <a:pt x="689" y="279"/>
                </a:lnTo>
                <a:lnTo>
                  <a:pt x="689" y="274"/>
                </a:lnTo>
                <a:lnTo>
                  <a:pt x="674" y="270"/>
                </a:lnTo>
                <a:lnTo>
                  <a:pt x="700" y="268"/>
                </a:lnTo>
                <a:lnTo>
                  <a:pt x="724" y="270"/>
                </a:lnTo>
                <a:lnTo>
                  <a:pt x="729" y="274"/>
                </a:lnTo>
                <a:lnTo>
                  <a:pt x="748" y="272"/>
                </a:lnTo>
                <a:lnTo>
                  <a:pt x="735" y="260"/>
                </a:lnTo>
                <a:lnTo>
                  <a:pt x="749" y="257"/>
                </a:lnTo>
                <a:lnTo>
                  <a:pt x="813" y="263"/>
                </a:lnTo>
                <a:lnTo>
                  <a:pt x="868" y="265"/>
                </a:lnTo>
                <a:lnTo>
                  <a:pt x="907" y="277"/>
                </a:lnTo>
                <a:lnTo>
                  <a:pt x="928" y="277"/>
                </a:lnTo>
                <a:lnTo>
                  <a:pt x="934" y="290"/>
                </a:lnTo>
                <a:lnTo>
                  <a:pt x="950" y="263"/>
                </a:lnTo>
                <a:lnTo>
                  <a:pt x="928" y="234"/>
                </a:lnTo>
                <a:lnTo>
                  <a:pt x="992" y="224"/>
                </a:lnTo>
                <a:lnTo>
                  <a:pt x="1002" y="207"/>
                </a:lnTo>
                <a:lnTo>
                  <a:pt x="1011" y="184"/>
                </a:lnTo>
                <a:lnTo>
                  <a:pt x="1078" y="186"/>
                </a:lnTo>
                <a:lnTo>
                  <a:pt x="1089" y="15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" name="Freeform 234"/>
          <p:cNvSpPr>
            <a:spLocks/>
          </p:cNvSpPr>
          <p:nvPr/>
        </p:nvSpPr>
        <p:spPr bwMode="auto">
          <a:xfrm>
            <a:off x="5807075" y="3246438"/>
            <a:ext cx="417513" cy="300037"/>
          </a:xfrm>
          <a:custGeom>
            <a:avLst/>
            <a:gdLst>
              <a:gd name="T0" fmla="*/ 2147483647 w 488"/>
              <a:gd name="T1" fmla="*/ 2147483647 h 189"/>
              <a:gd name="T2" fmla="*/ 2147483647 w 488"/>
              <a:gd name="T3" fmla="*/ 2147483647 h 189"/>
              <a:gd name="T4" fmla="*/ 2147483647 w 488"/>
              <a:gd name="T5" fmla="*/ 2147483647 h 189"/>
              <a:gd name="T6" fmla="*/ 2147483647 w 488"/>
              <a:gd name="T7" fmla="*/ 2147483647 h 189"/>
              <a:gd name="T8" fmla="*/ 2147483647 w 488"/>
              <a:gd name="T9" fmla="*/ 2147483647 h 189"/>
              <a:gd name="T10" fmla="*/ 2147483647 w 488"/>
              <a:gd name="T11" fmla="*/ 2147483647 h 189"/>
              <a:gd name="T12" fmla="*/ 2147483647 w 488"/>
              <a:gd name="T13" fmla="*/ 2147483647 h 189"/>
              <a:gd name="T14" fmla="*/ 2147483647 w 488"/>
              <a:gd name="T15" fmla="*/ 2147483647 h 189"/>
              <a:gd name="T16" fmla="*/ 2147483647 w 488"/>
              <a:gd name="T17" fmla="*/ 2147483647 h 189"/>
              <a:gd name="T18" fmla="*/ 2147483647 w 488"/>
              <a:gd name="T19" fmla="*/ 2147483647 h 189"/>
              <a:gd name="T20" fmla="*/ 2147483647 w 488"/>
              <a:gd name="T21" fmla="*/ 2147483647 h 189"/>
              <a:gd name="T22" fmla="*/ 2147483647 w 488"/>
              <a:gd name="T23" fmla="*/ 2147483647 h 189"/>
              <a:gd name="T24" fmla="*/ 2147483647 w 488"/>
              <a:gd name="T25" fmla="*/ 2147483647 h 189"/>
              <a:gd name="T26" fmla="*/ 2147483647 w 488"/>
              <a:gd name="T27" fmla="*/ 2147483647 h 189"/>
              <a:gd name="T28" fmla="*/ 2147483647 w 488"/>
              <a:gd name="T29" fmla="*/ 2147483647 h 189"/>
              <a:gd name="T30" fmla="*/ 2147483647 w 488"/>
              <a:gd name="T31" fmla="*/ 2147483647 h 189"/>
              <a:gd name="T32" fmla="*/ 2147483647 w 488"/>
              <a:gd name="T33" fmla="*/ 2147483647 h 189"/>
              <a:gd name="T34" fmla="*/ 2147483647 w 488"/>
              <a:gd name="T35" fmla="*/ 2147483647 h 189"/>
              <a:gd name="T36" fmla="*/ 2147483647 w 488"/>
              <a:gd name="T37" fmla="*/ 2147483647 h 189"/>
              <a:gd name="T38" fmla="*/ 2147483647 w 488"/>
              <a:gd name="T39" fmla="*/ 2147483647 h 189"/>
              <a:gd name="T40" fmla="*/ 2147483647 w 488"/>
              <a:gd name="T41" fmla="*/ 2147483647 h 189"/>
              <a:gd name="T42" fmla="*/ 2147483647 w 488"/>
              <a:gd name="T43" fmla="*/ 2147483647 h 189"/>
              <a:gd name="T44" fmla="*/ 2147483647 w 488"/>
              <a:gd name="T45" fmla="*/ 2147483647 h 189"/>
              <a:gd name="T46" fmla="*/ 2147483647 w 488"/>
              <a:gd name="T47" fmla="*/ 2147483647 h 189"/>
              <a:gd name="T48" fmla="*/ 2147483647 w 488"/>
              <a:gd name="T49" fmla="*/ 2147483647 h 189"/>
              <a:gd name="T50" fmla="*/ 2147483647 w 488"/>
              <a:gd name="T51" fmla="*/ 2147483647 h 189"/>
              <a:gd name="T52" fmla="*/ 2147483647 w 488"/>
              <a:gd name="T53" fmla="*/ 2147483647 h 189"/>
              <a:gd name="T54" fmla="*/ 2147483647 w 488"/>
              <a:gd name="T55" fmla="*/ 2147483647 h 189"/>
              <a:gd name="T56" fmla="*/ 2147483647 w 488"/>
              <a:gd name="T57" fmla="*/ 2147483647 h 189"/>
              <a:gd name="T58" fmla="*/ 2147483647 w 488"/>
              <a:gd name="T59" fmla="*/ 2147483647 h 189"/>
              <a:gd name="T60" fmla="*/ 2147483647 w 488"/>
              <a:gd name="T61" fmla="*/ 2147483647 h 189"/>
              <a:gd name="T62" fmla="*/ 2147483647 w 488"/>
              <a:gd name="T63" fmla="*/ 2147483647 h 189"/>
              <a:gd name="T64" fmla="*/ 2147483647 w 488"/>
              <a:gd name="T65" fmla="*/ 2147483647 h 189"/>
              <a:gd name="T66" fmla="*/ 2147483647 w 488"/>
              <a:gd name="T67" fmla="*/ 0 h 189"/>
              <a:gd name="T68" fmla="*/ 2147483647 w 488"/>
              <a:gd name="T69" fmla="*/ 2147483647 h 1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88"/>
              <a:gd name="T106" fmla="*/ 0 h 189"/>
              <a:gd name="T107" fmla="*/ 488 w 488"/>
              <a:gd name="T108" fmla="*/ 189 h 1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88" h="189">
                <a:moveTo>
                  <a:pt x="35" y="85"/>
                </a:moveTo>
                <a:lnTo>
                  <a:pt x="47" y="84"/>
                </a:lnTo>
                <a:lnTo>
                  <a:pt x="51" y="76"/>
                </a:lnTo>
                <a:lnTo>
                  <a:pt x="57" y="70"/>
                </a:lnTo>
                <a:lnTo>
                  <a:pt x="69" y="73"/>
                </a:lnTo>
                <a:lnTo>
                  <a:pt x="68" y="64"/>
                </a:lnTo>
                <a:lnTo>
                  <a:pt x="80" y="61"/>
                </a:lnTo>
                <a:lnTo>
                  <a:pt x="89" y="66"/>
                </a:lnTo>
                <a:lnTo>
                  <a:pt x="100" y="66"/>
                </a:lnTo>
                <a:lnTo>
                  <a:pt x="111" y="71"/>
                </a:lnTo>
                <a:lnTo>
                  <a:pt x="119" y="73"/>
                </a:lnTo>
                <a:lnTo>
                  <a:pt x="119" y="75"/>
                </a:lnTo>
                <a:lnTo>
                  <a:pt x="119" y="82"/>
                </a:lnTo>
                <a:lnTo>
                  <a:pt x="135" y="84"/>
                </a:lnTo>
                <a:lnTo>
                  <a:pt x="135" y="93"/>
                </a:lnTo>
                <a:lnTo>
                  <a:pt x="146" y="105"/>
                </a:lnTo>
                <a:lnTo>
                  <a:pt x="157" y="107"/>
                </a:lnTo>
                <a:lnTo>
                  <a:pt x="163" y="104"/>
                </a:lnTo>
                <a:lnTo>
                  <a:pt x="177" y="99"/>
                </a:lnTo>
                <a:lnTo>
                  <a:pt x="190" y="105"/>
                </a:lnTo>
                <a:lnTo>
                  <a:pt x="206" y="116"/>
                </a:lnTo>
                <a:lnTo>
                  <a:pt x="228" y="132"/>
                </a:lnTo>
                <a:lnTo>
                  <a:pt x="269" y="137"/>
                </a:lnTo>
                <a:lnTo>
                  <a:pt x="270" y="147"/>
                </a:lnTo>
                <a:lnTo>
                  <a:pt x="298" y="153"/>
                </a:lnTo>
                <a:lnTo>
                  <a:pt x="309" y="162"/>
                </a:lnTo>
                <a:lnTo>
                  <a:pt x="301" y="187"/>
                </a:lnTo>
                <a:lnTo>
                  <a:pt x="323" y="189"/>
                </a:lnTo>
                <a:lnTo>
                  <a:pt x="340" y="175"/>
                </a:lnTo>
                <a:lnTo>
                  <a:pt x="349" y="168"/>
                </a:lnTo>
                <a:lnTo>
                  <a:pt x="356" y="161"/>
                </a:lnTo>
                <a:lnTo>
                  <a:pt x="351" y="148"/>
                </a:lnTo>
                <a:lnTo>
                  <a:pt x="333" y="142"/>
                </a:lnTo>
                <a:lnTo>
                  <a:pt x="336" y="120"/>
                </a:lnTo>
                <a:lnTo>
                  <a:pt x="356" y="111"/>
                </a:lnTo>
                <a:lnTo>
                  <a:pt x="369" y="113"/>
                </a:lnTo>
                <a:lnTo>
                  <a:pt x="406" y="110"/>
                </a:lnTo>
                <a:lnTo>
                  <a:pt x="411" y="119"/>
                </a:lnTo>
                <a:lnTo>
                  <a:pt x="431" y="119"/>
                </a:lnTo>
                <a:lnTo>
                  <a:pt x="477" y="116"/>
                </a:lnTo>
                <a:lnTo>
                  <a:pt x="488" y="105"/>
                </a:lnTo>
                <a:lnTo>
                  <a:pt x="477" y="100"/>
                </a:lnTo>
                <a:lnTo>
                  <a:pt x="449" y="100"/>
                </a:lnTo>
                <a:lnTo>
                  <a:pt x="396" y="100"/>
                </a:lnTo>
                <a:lnTo>
                  <a:pt x="378" y="100"/>
                </a:lnTo>
                <a:lnTo>
                  <a:pt x="358" y="98"/>
                </a:lnTo>
                <a:lnTo>
                  <a:pt x="325" y="107"/>
                </a:lnTo>
                <a:lnTo>
                  <a:pt x="323" y="105"/>
                </a:lnTo>
                <a:lnTo>
                  <a:pt x="316" y="101"/>
                </a:lnTo>
                <a:lnTo>
                  <a:pt x="300" y="104"/>
                </a:lnTo>
                <a:lnTo>
                  <a:pt x="283" y="107"/>
                </a:lnTo>
                <a:lnTo>
                  <a:pt x="280" y="105"/>
                </a:lnTo>
                <a:lnTo>
                  <a:pt x="276" y="101"/>
                </a:lnTo>
                <a:lnTo>
                  <a:pt x="258" y="98"/>
                </a:lnTo>
                <a:lnTo>
                  <a:pt x="254" y="96"/>
                </a:lnTo>
                <a:lnTo>
                  <a:pt x="256" y="91"/>
                </a:lnTo>
                <a:lnTo>
                  <a:pt x="265" y="87"/>
                </a:lnTo>
                <a:lnTo>
                  <a:pt x="254" y="69"/>
                </a:lnTo>
                <a:lnTo>
                  <a:pt x="232" y="43"/>
                </a:lnTo>
                <a:lnTo>
                  <a:pt x="175" y="51"/>
                </a:lnTo>
                <a:lnTo>
                  <a:pt x="163" y="43"/>
                </a:lnTo>
                <a:lnTo>
                  <a:pt x="139" y="36"/>
                </a:lnTo>
                <a:lnTo>
                  <a:pt x="113" y="47"/>
                </a:lnTo>
                <a:lnTo>
                  <a:pt x="89" y="44"/>
                </a:lnTo>
                <a:lnTo>
                  <a:pt x="62" y="34"/>
                </a:lnTo>
                <a:lnTo>
                  <a:pt x="58" y="19"/>
                </a:lnTo>
                <a:lnTo>
                  <a:pt x="60" y="9"/>
                </a:lnTo>
                <a:lnTo>
                  <a:pt x="58" y="0"/>
                </a:lnTo>
                <a:lnTo>
                  <a:pt x="0" y="19"/>
                </a:lnTo>
                <a:lnTo>
                  <a:pt x="35" y="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" name="Freeform 235"/>
          <p:cNvSpPr>
            <a:spLocks/>
          </p:cNvSpPr>
          <p:nvPr/>
        </p:nvSpPr>
        <p:spPr bwMode="auto">
          <a:xfrm>
            <a:off x="5753100" y="3343275"/>
            <a:ext cx="319088" cy="261938"/>
          </a:xfrm>
          <a:custGeom>
            <a:avLst/>
            <a:gdLst>
              <a:gd name="T0" fmla="*/ 0 w 373"/>
              <a:gd name="T1" fmla="*/ 2147483647 h 165"/>
              <a:gd name="T2" fmla="*/ 0 w 373"/>
              <a:gd name="T3" fmla="*/ 2147483647 h 165"/>
              <a:gd name="T4" fmla="*/ 0 w 373"/>
              <a:gd name="T5" fmla="*/ 2147483647 h 165"/>
              <a:gd name="T6" fmla="*/ 0 w 373"/>
              <a:gd name="T7" fmla="*/ 2147483647 h 165"/>
              <a:gd name="T8" fmla="*/ 0 w 373"/>
              <a:gd name="T9" fmla="*/ 2147483647 h 165"/>
              <a:gd name="T10" fmla="*/ 0 w 373"/>
              <a:gd name="T11" fmla="*/ 2147483647 h 165"/>
              <a:gd name="T12" fmla="*/ 0 w 373"/>
              <a:gd name="T13" fmla="*/ 2147483647 h 165"/>
              <a:gd name="T14" fmla="*/ 0 w 373"/>
              <a:gd name="T15" fmla="*/ 2147483647 h 165"/>
              <a:gd name="T16" fmla="*/ 0 w 373"/>
              <a:gd name="T17" fmla="*/ 2147483647 h 165"/>
              <a:gd name="T18" fmla="*/ 0 w 373"/>
              <a:gd name="T19" fmla="*/ 2147483647 h 165"/>
              <a:gd name="T20" fmla="*/ 0 w 373"/>
              <a:gd name="T21" fmla="*/ 2147483647 h 165"/>
              <a:gd name="T22" fmla="*/ 0 w 373"/>
              <a:gd name="T23" fmla="*/ 2147483647 h 165"/>
              <a:gd name="T24" fmla="*/ 0 w 373"/>
              <a:gd name="T25" fmla="*/ 2147483647 h 165"/>
              <a:gd name="T26" fmla="*/ 0 w 373"/>
              <a:gd name="T27" fmla="*/ 2147483647 h 165"/>
              <a:gd name="T28" fmla="*/ 0 w 373"/>
              <a:gd name="T29" fmla="*/ 2147483647 h 165"/>
              <a:gd name="T30" fmla="*/ 0 w 373"/>
              <a:gd name="T31" fmla="*/ 2147483647 h 165"/>
              <a:gd name="T32" fmla="*/ 0 w 373"/>
              <a:gd name="T33" fmla="*/ 2147483647 h 165"/>
              <a:gd name="T34" fmla="*/ 0 w 373"/>
              <a:gd name="T35" fmla="*/ 2147483647 h 165"/>
              <a:gd name="T36" fmla="*/ 0 w 373"/>
              <a:gd name="T37" fmla="*/ 2147483647 h 165"/>
              <a:gd name="T38" fmla="*/ 0 w 373"/>
              <a:gd name="T39" fmla="*/ 2147483647 h 165"/>
              <a:gd name="T40" fmla="*/ 0 w 373"/>
              <a:gd name="T41" fmla="*/ 2147483647 h 165"/>
              <a:gd name="T42" fmla="*/ 0 w 373"/>
              <a:gd name="T43" fmla="*/ 2147483647 h 165"/>
              <a:gd name="T44" fmla="*/ 0 w 373"/>
              <a:gd name="T45" fmla="*/ 2147483647 h 165"/>
              <a:gd name="T46" fmla="*/ 0 w 373"/>
              <a:gd name="T47" fmla="*/ 2147483647 h 165"/>
              <a:gd name="T48" fmla="*/ 0 w 373"/>
              <a:gd name="T49" fmla="*/ 2147483647 h 165"/>
              <a:gd name="T50" fmla="*/ 0 w 373"/>
              <a:gd name="T51" fmla="*/ 2147483647 h 165"/>
              <a:gd name="T52" fmla="*/ 0 w 373"/>
              <a:gd name="T53" fmla="*/ 2147483647 h 165"/>
              <a:gd name="T54" fmla="*/ 0 w 373"/>
              <a:gd name="T55" fmla="*/ 2147483647 h 165"/>
              <a:gd name="T56" fmla="*/ 0 w 373"/>
              <a:gd name="T57" fmla="*/ 2147483647 h 165"/>
              <a:gd name="T58" fmla="*/ 0 w 373"/>
              <a:gd name="T59" fmla="*/ 2147483647 h 165"/>
              <a:gd name="T60" fmla="*/ 0 w 373"/>
              <a:gd name="T61" fmla="*/ 2147483647 h 165"/>
              <a:gd name="T62" fmla="*/ 0 w 373"/>
              <a:gd name="T63" fmla="*/ 2147483647 h 165"/>
              <a:gd name="T64" fmla="*/ 0 w 373"/>
              <a:gd name="T65" fmla="*/ 2147483647 h 165"/>
              <a:gd name="T66" fmla="*/ 0 w 373"/>
              <a:gd name="T67" fmla="*/ 2147483647 h 165"/>
              <a:gd name="T68" fmla="*/ 0 w 373"/>
              <a:gd name="T69" fmla="*/ 2147483647 h 165"/>
              <a:gd name="T70" fmla="*/ 0 w 373"/>
              <a:gd name="T71" fmla="*/ 2147483647 h 165"/>
              <a:gd name="T72" fmla="*/ 0 w 373"/>
              <a:gd name="T73" fmla="*/ 2147483647 h 165"/>
              <a:gd name="T74" fmla="*/ 0 w 373"/>
              <a:gd name="T75" fmla="*/ 2147483647 h 165"/>
              <a:gd name="T76" fmla="*/ 0 w 373"/>
              <a:gd name="T77" fmla="*/ 2147483647 h 165"/>
              <a:gd name="T78" fmla="*/ 0 w 373"/>
              <a:gd name="T79" fmla="*/ 0 h 165"/>
              <a:gd name="T80" fmla="*/ 0 w 373"/>
              <a:gd name="T81" fmla="*/ 2147483647 h 165"/>
              <a:gd name="T82" fmla="*/ 0 w 373"/>
              <a:gd name="T83" fmla="*/ 2147483647 h 165"/>
              <a:gd name="T84" fmla="*/ 0 w 373"/>
              <a:gd name="T85" fmla="*/ 2147483647 h 165"/>
              <a:gd name="T86" fmla="*/ 0 w 373"/>
              <a:gd name="T87" fmla="*/ 2147483647 h 165"/>
              <a:gd name="T88" fmla="*/ 0 w 373"/>
              <a:gd name="T89" fmla="*/ 2147483647 h 165"/>
              <a:gd name="T90" fmla="*/ 0 w 373"/>
              <a:gd name="T91" fmla="*/ 2147483647 h 165"/>
              <a:gd name="T92" fmla="*/ 0 w 373"/>
              <a:gd name="T93" fmla="*/ 2147483647 h 165"/>
              <a:gd name="T94" fmla="*/ 0 w 373"/>
              <a:gd name="T95" fmla="*/ 2147483647 h 165"/>
              <a:gd name="T96" fmla="*/ 0 w 373"/>
              <a:gd name="T97" fmla="*/ 2147483647 h 165"/>
              <a:gd name="T98" fmla="*/ 0 w 373"/>
              <a:gd name="T99" fmla="*/ 2147483647 h 165"/>
              <a:gd name="T100" fmla="*/ 0 w 373"/>
              <a:gd name="T101" fmla="*/ 2147483647 h 16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73"/>
              <a:gd name="T154" fmla="*/ 0 h 165"/>
              <a:gd name="T155" fmla="*/ 373 w 373"/>
              <a:gd name="T156" fmla="*/ 165 h 16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73" h="165">
                <a:moveTo>
                  <a:pt x="0" y="23"/>
                </a:moveTo>
                <a:lnTo>
                  <a:pt x="2" y="44"/>
                </a:lnTo>
                <a:lnTo>
                  <a:pt x="22" y="32"/>
                </a:lnTo>
                <a:lnTo>
                  <a:pt x="51" y="49"/>
                </a:lnTo>
                <a:lnTo>
                  <a:pt x="38" y="59"/>
                </a:lnTo>
                <a:lnTo>
                  <a:pt x="5" y="49"/>
                </a:lnTo>
                <a:lnTo>
                  <a:pt x="2" y="64"/>
                </a:lnTo>
                <a:lnTo>
                  <a:pt x="5" y="72"/>
                </a:lnTo>
                <a:lnTo>
                  <a:pt x="22" y="74"/>
                </a:lnTo>
                <a:lnTo>
                  <a:pt x="13" y="83"/>
                </a:lnTo>
                <a:lnTo>
                  <a:pt x="29" y="90"/>
                </a:lnTo>
                <a:lnTo>
                  <a:pt x="29" y="119"/>
                </a:lnTo>
                <a:lnTo>
                  <a:pt x="82" y="110"/>
                </a:lnTo>
                <a:lnTo>
                  <a:pt x="109" y="102"/>
                </a:lnTo>
                <a:lnTo>
                  <a:pt x="175" y="122"/>
                </a:lnTo>
                <a:lnTo>
                  <a:pt x="215" y="133"/>
                </a:lnTo>
                <a:lnTo>
                  <a:pt x="225" y="139"/>
                </a:lnTo>
                <a:lnTo>
                  <a:pt x="228" y="154"/>
                </a:lnTo>
                <a:lnTo>
                  <a:pt x="268" y="165"/>
                </a:lnTo>
                <a:lnTo>
                  <a:pt x="325" y="125"/>
                </a:lnTo>
                <a:lnTo>
                  <a:pt x="363" y="125"/>
                </a:lnTo>
                <a:lnTo>
                  <a:pt x="367" y="109"/>
                </a:lnTo>
                <a:lnTo>
                  <a:pt x="373" y="101"/>
                </a:lnTo>
                <a:lnTo>
                  <a:pt x="360" y="92"/>
                </a:lnTo>
                <a:lnTo>
                  <a:pt x="332" y="85"/>
                </a:lnTo>
                <a:lnTo>
                  <a:pt x="331" y="76"/>
                </a:lnTo>
                <a:lnTo>
                  <a:pt x="290" y="71"/>
                </a:lnTo>
                <a:lnTo>
                  <a:pt x="268" y="55"/>
                </a:lnTo>
                <a:lnTo>
                  <a:pt x="259" y="46"/>
                </a:lnTo>
                <a:lnTo>
                  <a:pt x="239" y="37"/>
                </a:lnTo>
                <a:lnTo>
                  <a:pt x="228" y="42"/>
                </a:lnTo>
                <a:lnTo>
                  <a:pt x="219" y="46"/>
                </a:lnTo>
                <a:lnTo>
                  <a:pt x="208" y="44"/>
                </a:lnTo>
                <a:lnTo>
                  <a:pt x="197" y="32"/>
                </a:lnTo>
                <a:lnTo>
                  <a:pt x="195" y="23"/>
                </a:lnTo>
                <a:lnTo>
                  <a:pt x="181" y="21"/>
                </a:lnTo>
                <a:lnTo>
                  <a:pt x="179" y="12"/>
                </a:lnTo>
                <a:lnTo>
                  <a:pt x="162" y="5"/>
                </a:lnTo>
                <a:lnTo>
                  <a:pt x="151" y="5"/>
                </a:lnTo>
                <a:lnTo>
                  <a:pt x="142" y="0"/>
                </a:lnTo>
                <a:lnTo>
                  <a:pt x="130" y="3"/>
                </a:lnTo>
                <a:lnTo>
                  <a:pt x="133" y="12"/>
                </a:lnTo>
                <a:lnTo>
                  <a:pt x="126" y="10"/>
                </a:lnTo>
                <a:lnTo>
                  <a:pt x="119" y="9"/>
                </a:lnTo>
                <a:lnTo>
                  <a:pt x="109" y="23"/>
                </a:lnTo>
                <a:lnTo>
                  <a:pt x="95" y="24"/>
                </a:lnTo>
                <a:lnTo>
                  <a:pt x="82" y="23"/>
                </a:lnTo>
                <a:lnTo>
                  <a:pt x="69" y="30"/>
                </a:lnTo>
                <a:lnTo>
                  <a:pt x="58" y="23"/>
                </a:lnTo>
                <a:lnTo>
                  <a:pt x="40" y="17"/>
                </a:lnTo>
                <a:lnTo>
                  <a:pt x="0" y="2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" name="Freeform 236"/>
          <p:cNvSpPr>
            <a:spLocks/>
          </p:cNvSpPr>
          <p:nvPr/>
        </p:nvSpPr>
        <p:spPr bwMode="auto">
          <a:xfrm>
            <a:off x="6111875" y="3338513"/>
            <a:ext cx="265113" cy="133350"/>
          </a:xfrm>
          <a:custGeom>
            <a:avLst/>
            <a:gdLst>
              <a:gd name="T0" fmla="*/ 2147483647 w 309"/>
              <a:gd name="T1" fmla="*/ 2147483647 h 84"/>
              <a:gd name="T2" fmla="*/ 2147483647 w 309"/>
              <a:gd name="T3" fmla="*/ 2147483647 h 84"/>
              <a:gd name="T4" fmla="*/ 2147483647 w 309"/>
              <a:gd name="T5" fmla="*/ 2147483647 h 84"/>
              <a:gd name="T6" fmla="*/ 0 w 309"/>
              <a:gd name="T7" fmla="*/ 2147483647 h 84"/>
              <a:gd name="T8" fmla="*/ 2147483647 w 309"/>
              <a:gd name="T9" fmla="*/ 2147483647 h 84"/>
              <a:gd name="T10" fmla="*/ 2147483647 w 309"/>
              <a:gd name="T11" fmla="*/ 2147483647 h 84"/>
              <a:gd name="T12" fmla="*/ 2147483647 w 309"/>
              <a:gd name="T13" fmla="*/ 2147483647 h 84"/>
              <a:gd name="T14" fmla="*/ 2147483647 w 309"/>
              <a:gd name="T15" fmla="*/ 2147483647 h 84"/>
              <a:gd name="T16" fmla="*/ 2147483647 w 309"/>
              <a:gd name="T17" fmla="*/ 2147483647 h 84"/>
              <a:gd name="T18" fmla="*/ 2147483647 w 309"/>
              <a:gd name="T19" fmla="*/ 2147483647 h 84"/>
              <a:gd name="T20" fmla="*/ 2147483647 w 309"/>
              <a:gd name="T21" fmla="*/ 2147483647 h 84"/>
              <a:gd name="T22" fmla="*/ 2147483647 w 309"/>
              <a:gd name="T23" fmla="*/ 2147483647 h 84"/>
              <a:gd name="T24" fmla="*/ 2147483647 w 309"/>
              <a:gd name="T25" fmla="*/ 2147483647 h 84"/>
              <a:gd name="T26" fmla="*/ 2147483647 w 309"/>
              <a:gd name="T27" fmla="*/ 2147483647 h 84"/>
              <a:gd name="T28" fmla="*/ 2147483647 w 309"/>
              <a:gd name="T29" fmla="*/ 2147483647 h 84"/>
              <a:gd name="T30" fmla="*/ 2147483647 w 309"/>
              <a:gd name="T31" fmla="*/ 2147483647 h 84"/>
              <a:gd name="T32" fmla="*/ 2147483647 w 309"/>
              <a:gd name="T33" fmla="*/ 2147483647 h 84"/>
              <a:gd name="T34" fmla="*/ 2147483647 w 309"/>
              <a:gd name="T35" fmla="*/ 2147483647 h 84"/>
              <a:gd name="T36" fmla="*/ 2147483647 w 309"/>
              <a:gd name="T37" fmla="*/ 2147483647 h 84"/>
              <a:gd name="T38" fmla="*/ 2147483647 w 309"/>
              <a:gd name="T39" fmla="*/ 2147483647 h 84"/>
              <a:gd name="T40" fmla="*/ 2147483647 w 309"/>
              <a:gd name="T41" fmla="*/ 2147483647 h 84"/>
              <a:gd name="T42" fmla="*/ 2147483647 w 309"/>
              <a:gd name="T43" fmla="*/ 0 h 84"/>
              <a:gd name="T44" fmla="*/ 2147483647 w 309"/>
              <a:gd name="T45" fmla="*/ 2147483647 h 84"/>
              <a:gd name="T46" fmla="*/ 2147483647 w 309"/>
              <a:gd name="T47" fmla="*/ 2147483647 h 84"/>
              <a:gd name="T48" fmla="*/ 2147483647 w 309"/>
              <a:gd name="T49" fmla="*/ 2147483647 h 84"/>
              <a:gd name="T50" fmla="*/ 2147483647 w 309"/>
              <a:gd name="T51" fmla="*/ 2147483647 h 84"/>
              <a:gd name="T52" fmla="*/ 2147483647 w 309"/>
              <a:gd name="T53" fmla="*/ 2147483647 h 84"/>
              <a:gd name="T54" fmla="*/ 2147483647 w 309"/>
              <a:gd name="T55" fmla="*/ 2147483647 h 84"/>
              <a:gd name="T56" fmla="*/ 2147483647 w 309"/>
              <a:gd name="T57" fmla="*/ 2147483647 h 84"/>
              <a:gd name="T58" fmla="*/ 2147483647 w 309"/>
              <a:gd name="T59" fmla="*/ 2147483647 h 84"/>
              <a:gd name="T60" fmla="*/ 2147483647 w 309"/>
              <a:gd name="T61" fmla="*/ 2147483647 h 84"/>
              <a:gd name="T62" fmla="*/ 2147483647 w 309"/>
              <a:gd name="T63" fmla="*/ 2147483647 h 84"/>
              <a:gd name="T64" fmla="*/ 2147483647 w 309"/>
              <a:gd name="T65" fmla="*/ 2147483647 h 84"/>
              <a:gd name="T66" fmla="*/ 2147483647 w 309"/>
              <a:gd name="T67" fmla="*/ 2147483647 h 84"/>
              <a:gd name="T68" fmla="*/ 2147483647 w 309"/>
              <a:gd name="T69" fmla="*/ 2147483647 h 84"/>
              <a:gd name="T70" fmla="*/ 2147483647 w 309"/>
              <a:gd name="T71" fmla="*/ 2147483647 h 84"/>
              <a:gd name="T72" fmla="*/ 2147483647 w 309"/>
              <a:gd name="T73" fmla="*/ 2147483647 h 84"/>
              <a:gd name="T74" fmla="*/ 2147483647 w 309"/>
              <a:gd name="T75" fmla="*/ 2147483647 h 84"/>
              <a:gd name="T76" fmla="*/ 2147483647 w 309"/>
              <a:gd name="T77" fmla="*/ 2147483647 h 84"/>
              <a:gd name="T78" fmla="*/ 2147483647 w 309"/>
              <a:gd name="T79" fmla="*/ 2147483647 h 84"/>
              <a:gd name="T80" fmla="*/ 2147483647 w 309"/>
              <a:gd name="T81" fmla="*/ 2147483647 h 84"/>
              <a:gd name="T82" fmla="*/ 2147483647 w 309"/>
              <a:gd name="T83" fmla="*/ 2147483647 h 8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9"/>
              <a:gd name="T127" fmla="*/ 0 h 84"/>
              <a:gd name="T128" fmla="*/ 309 w 309"/>
              <a:gd name="T129" fmla="*/ 84 h 8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9" h="84">
                <a:moveTo>
                  <a:pt x="77" y="61"/>
                </a:moveTo>
                <a:lnTo>
                  <a:pt x="55" y="61"/>
                </a:lnTo>
                <a:lnTo>
                  <a:pt x="11" y="64"/>
                </a:lnTo>
                <a:lnTo>
                  <a:pt x="0" y="74"/>
                </a:lnTo>
                <a:lnTo>
                  <a:pt x="11" y="77"/>
                </a:lnTo>
                <a:lnTo>
                  <a:pt x="19" y="79"/>
                </a:lnTo>
                <a:lnTo>
                  <a:pt x="83" y="79"/>
                </a:lnTo>
                <a:lnTo>
                  <a:pt x="125" y="79"/>
                </a:lnTo>
                <a:lnTo>
                  <a:pt x="143" y="84"/>
                </a:lnTo>
                <a:lnTo>
                  <a:pt x="150" y="75"/>
                </a:lnTo>
                <a:lnTo>
                  <a:pt x="168" y="74"/>
                </a:lnTo>
                <a:lnTo>
                  <a:pt x="192" y="69"/>
                </a:lnTo>
                <a:lnTo>
                  <a:pt x="214" y="67"/>
                </a:lnTo>
                <a:lnTo>
                  <a:pt x="252" y="53"/>
                </a:lnTo>
                <a:lnTo>
                  <a:pt x="295" y="40"/>
                </a:lnTo>
                <a:lnTo>
                  <a:pt x="309" y="33"/>
                </a:lnTo>
                <a:lnTo>
                  <a:pt x="305" y="20"/>
                </a:lnTo>
                <a:lnTo>
                  <a:pt x="284" y="20"/>
                </a:lnTo>
                <a:lnTo>
                  <a:pt x="265" y="13"/>
                </a:lnTo>
                <a:lnTo>
                  <a:pt x="245" y="8"/>
                </a:lnTo>
                <a:lnTo>
                  <a:pt x="190" y="6"/>
                </a:lnTo>
                <a:lnTo>
                  <a:pt x="126" y="0"/>
                </a:lnTo>
                <a:lnTo>
                  <a:pt x="114" y="3"/>
                </a:lnTo>
                <a:lnTo>
                  <a:pt x="119" y="8"/>
                </a:lnTo>
                <a:lnTo>
                  <a:pt x="125" y="15"/>
                </a:lnTo>
                <a:lnTo>
                  <a:pt x="106" y="17"/>
                </a:lnTo>
                <a:lnTo>
                  <a:pt x="101" y="13"/>
                </a:lnTo>
                <a:lnTo>
                  <a:pt x="81" y="11"/>
                </a:lnTo>
                <a:lnTo>
                  <a:pt x="51" y="13"/>
                </a:lnTo>
                <a:lnTo>
                  <a:pt x="66" y="17"/>
                </a:lnTo>
                <a:lnTo>
                  <a:pt x="66" y="22"/>
                </a:lnTo>
                <a:lnTo>
                  <a:pt x="59" y="27"/>
                </a:lnTo>
                <a:lnTo>
                  <a:pt x="59" y="38"/>
                </a:lnTo>
                <a:lnTo>
                  <a:pt x="70" y="43"/>
                </a:lnTo>
                <a:lnTo>
                  <a:pt x="106" y="43"/>
                </a:lnTo>
                <a:lnTo>
                  <a:pt x="121" y="42"/>
                </a:lnTo>
                <a:lnTo>
                  <a:pt x="132" y="49"/>
                </a:lnTo>
                <a:lnTo>
                  <a:pt x="119" y="58"/>
                </a:lnTo>
                <a:lnTo>
                  <a:pt x="106" y="58"/>
                </a:lnTo>
                <a:lnTo>
                  <a:pt x="93" y="58"/>
                </a:lnTo>
                <a:lnTo>
                  <a:pt x="86" y="58"/>
                </a:lnTo>
                <a:lnTo>
                  <a:pt x="77" y="6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" name="Freeform 237"/>
          <p:cNvSpPr>
            <a:spLocks/>
          </p:cNvSpPr>
          <p:nvPr/>
        </p:nvSpPr>
        <p:spPr bwMode="auto">
          <a:xfrm>
            <a:off x="6086475" y="3421063"/>
            <a:ext cx="169863" cy="138112"/>
          </a:xfrm>
          <a:custGeom>
            <a:avLst/>
            <a:gdLst>
              <a:gd name="T0" fmla="*/ 0 w 199"/>
              <a:gd name="T1" fmla="*/ 2147483647 h 87"/>
              <a:gd name="T2" fmla="*/ 0 w 199"/>
              <a:gd name="T3" fmla="*/ 2147483647 h 87"/>
              <a:gd name="T4" fmla="*/ 0 w 199"/>
              <a:gd name="T5" fmla="*/ 2147483647 h 87"/>
              <a:gd name="T6" fmla="*/ 0 w 199"/>
              <a:gd name="T7" fmla="*/ 2147483647 h 87"/>
              <a:gd name="T8" fmla="*/ 0 w 199"/>
              <a:gd name="T9" fmla="*/ 2147483647 h 87"/>
              <a:gd name="T10" fmla="*/ 0 w 199"/>
              <a:gd name="T11" fmla="*/ 2147483647 h 87"/>
              <a:gd name="T12" fmla="*/ 0 w 199"/>
              <a:gd name="T13" fmla="*/ 2147483647 h 87"/>
              <a:gd name="T14" fmla="*/ 0 w 199"/>
              <a:gd name="T15" fmla="*/ 2147483647 h 87"/>
              <a:gd name="T16" fmla="*/ 0 w 199"/>
              <a:gd name="T17" fmla="*/ 2147483647 h 87"/>
              <a:gd name="T18" fmla="*/ 0 w 199"/>
              <a:gd name="T19" fmla="*/ 2147483647 h 87"/>
              <a:gd name="T20" fmla="*/ 0 w 199"/>
              <a:gd name="T21" fmla="*/ 2147483647 h 87"/>
              <a:gd name="T22" fmla="*/ 0 w 199"/>
              <a:gd name="T23" fmla="*/ 2147483647 h 87"/>
              <a:gd name="T24" fmla="*/ 0 w 199"/>
              <a:gd name="T25" fmla="*/ 2147483647 h 87"/>
              <a:gd name="T26" fmla="*/ 0 w 199"/>
              <a:gd name="T27" fmla="*/ 2147483647 h 87"/>
              <a:gd name="T28" fmla="*/ 0 w 199"/>
              <a:gd name="T29" fmla="*/ 2147483647 h 87"/>
              <a:gd name="T30" fmla="*/ 0 w 199"/>
              <a:gd name="T31" fmla="*/ 2147483647 h 87"/>
              <a:gd name="T32" fmla="*/ 0 w 199"/>
              <a:gd name="T33" fmla="*/ 2147483647 h 87"/>
              <a:gd name="T34" fmla="*/ 0 w 199"/>
              <a:gd name="T35" fmla="*/ 2147483647 h 87"/>
              <a:gd name="T36" fmla="*/ 0 w 199"/>
              <a:gd name="T37" fmla="*/ 2147483647 h 87"/>
              <a:gd name="T38" fmla="*/ 0 w 199"/>
              <a:gd name="T39" fmla="*/ 2147483647 h 87"/>
              <a:gd name="T40" fmla="*/ 0 w 199"/>
              <a:gd name="T41" fmla="*/ 2147483647 h 87"/>
              <a:gd name="T42" fmla="*/ 0 w 199"/>
              <a:gd name="T43" fmla="*/ 2147483647 h 87"/>
              <a:gd name="T44" fmla="*/ 0 w 199"/>
              <a:gd name="T45" fmla="*/ 2147483647 h 87"/>
              <a:gd name="T46" fmla="*/ 0 w 199"/>
              <a:gd name="T47" fmla="*/ 2147483647 h 87"/>
              <a:gd name="T48" fmla="*/ 0 w 199"/>
              <a:gd name="T49" fmla="*/ 0 h 87"/>
              <a:gd name="T50" fmla="*/ 0 w 199"/>
              <a:gd name="T51" fmla="*/ 2147483647 h 87"/>
              <a:gd name="T52" fmla="*/ 0 w 199"/>
              <a:gd name="T53" fmla="*/ 2147483647 h 87"/>
              <a:gd name="T54" fmla="*/ 0 w 199"/>
              <a:gd name="T55" fmla="*/ 2147483647 h 87"/>
              <a:gd name="T56" fmla="*/ 0 w 199"/>
              <a:gd name="T57" fmla="*/ 2147483647 h 87"/>
              <a:gd name="T58" fmla="*/ 0 w 199"/>
              <a:gd name="T59" fmla="*/ 2147483647 h 87"/>
              <a:gd name="T60" fmla="*/ 0 w 199"/>
              <a:gd name="T61" fmla="*/ 2147483647 h 87"/>
              <a:gd name="T62" fmla="*/ 0 w 199"/>
              <a:gd name="T63" fmla="*/ 2147483647 h 87"/>
              <a:gd name="T64" fmla="*/ 0 w 199"/>
              <a:gd name="T65" fmla="*/ 2147483647 h 87"/>
              <a:gd name="T66" fmla="*/ 0 w 199"/>
              <a:gd name="T67" fmla="*/ 2147483647 h 87"/>
              <a:gd name="T68" fmla="*/ 0 w 199"/>
              <a:gd name="T69" fmla="*/ 2147483647 h 87"/>
              <a:gd name="T70" fmla="*/ 0 w 199"/>
              <a:gd name="T71" fmla="*/ 2147483647 h 87"/>
              <a:gd name="T72" fmla="*/ 0 w 199"/>
              <a:gd name="T73" fmla="*/ 2147483647 h 8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9"/>
              <a:gd name="T112" fmla="*/ 0 h 87"/>
              <a:gd name="T113" fmla="*/ 199 w 199"/>
              <a:gd name="T114" fmla="*/ 87 h 8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9" h="87">
                <a:moveTo>
                  <a:pt x="0" y="74"/>
                </a:moveTo>
                <a:lnTo>
                  <a:pt x="4" y="76"/>
                </a:lnTo>
                <a:lnTo>
                  <a:pt x="18" y="79"/>
                </a:lnTo>
                <a:lnTo>
                  <a:pt x="53" y="80"/>
                </a:lnTo>
                <a:lnTo>
                  <a:pt x="95" y="52"/>
                </a:lnTo>
                <a:lnTo>
                  <a:pt x="104" y="69"/>
                </a:lnTo>
                <a:lnTo>
                  <a:pt x="117" y="87"/>
                </a:lnTo>
                <a:lnTo>
                  <a:pt x="143" y="80"/>
                </a:lnTo>
                <a:lnTo>
                  <a:pt x="170" y="73"/>
                </a:lnTo>
                <a:lnTo>
                  <a:pt x="198" y="79"/>
                </a:lnTo>
                <a:lnTo>
                  <a:pt x="199" y="52"/>
                </a:lnTo>
                <a:lnTo>
                  <a:pt x="179" y="47"/>
                </a:lnTo>
                <a:lnTo>
                  <a:pt x="168" y="48"/>
                </a:lnTo>
                <a:lnTo>
                  <a:pt x="176" y="32"/>
                </a:lnTo>
                <a:lnTo>
                  <a:pt x="154" y="29"/>
                </a:lnTo>
                <a:lnTo>
                  <a:pt x="134" y="27"/>
                </a:lnTo>
                <a:lnTo>
                  <a:pt x="106" y="27"/>
                </a:lnTo>
                <a:lnTo>
                  <a:pt x="82" y="27"/>
                </a:lnTo>
                <a:lnTo>
                  <a:pt x="57" y="27"/>
                </a:lnTo>
                <a:lnTo>
                  <a:pt x="35" y="24"/>
                </a:lnTo>
                <a:lnTo>
                  <a:pt x="31" y="23"/>
                </a:lnTo>
                <a:lnTo>
                  <a:pt x="37" y="16"/>
                </a:lnTo>
                <a:lnTo>
                  <a:pt x="46" y="12"/>
                </a:lnTo>
                <a:lnTo>
                  <a:pt x="82" y="8"/>
                </a:lnTo>
                <a:lnTo>
                  <a:pt x="81" y="0"/>
                </a:lnTo>
                <a:lnTo>
                  <a:pt x="51" y="2"/>
                </a:lnTo>
                <a:lnTo>
                  <a:pt x="28" y="2"/>
                </a:lnTo>
                <a:lnTo>
                  <a:pt x="11" y="10"/>
                </a:lnTo>
                <a:lnTo>
                  <a:pt x="8" y="27"/>
                </a:lnTo>
                <a:lnTo>
                  <a:pt x="8" y="31"/>
                </a:lnTo>
                <a:lnTo>
                  <a:pt x="6" y="32"/>
                </a:lnTo>
                <a:lnTo>
                  <a:pt x="22" y="37"/>
                </a:lnTo>
                <a:lnTo>
                  <a:pt x="33" y="46"/>
                </a:lnTo>
                <a:lnTo>
                  <a:pt x="26" y="58"/>
                </a:lnTo>
                <a:lnTo>
                  <a:pt x="22" y="59"/>
                </a:lnTo>
                <a:lnTo>
                  <a:pt x="15" y="64"/>
                </a:lnTo>
                <a:lnTo>
                  <a:pt x="0" y="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4" name="Freeform 238"/>
          <p:cNvSpPr>
            <a:spLocks/>
          </p:cNvSpPr>
          <p:nvPr/>
        </p:nvSpPr>
        <p:spPr bwMode="auto">
          <a:xfrm>
            <a:off x="7154863" y="4452938"/>
            <a:ext cx="26987" cy="28575"/>
          </a:xfrm>
          <a:custGeom>
            <a:avLst/>
            <a:gdLst>
              <a:gd name="T0" fmla="*/ 0 w 32"/>
              <a:gd name="T1" fmla="*/ 2147483647 h 18"/>
              <a:gd name="T2" fmla="*/ 2147483647 w 32"/>
              <a:gd name="T3" fmla="*/ 2147483647 h 18"/>
              <a:gd name="T4" fmla="*/ 2147483647 w 32"/>
              <a:gd name="T5" fmla="*/ 0 h 18"/>
              <a:gd name="T6" fmla="*/ 0 w 32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8"/>
              <a:gd name="T14" fmla="*/ 32 w 32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8">
                <a:moveTo>
                  <a:pt x="0" y="8"/>
                </a:moveTo>
                <a:lnTo>
                  <a:pt x="16" y="18"/>
                </a:lnTo>
                <a:lnTo>
                  <a:pt x="32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" name="Freeform 239"/>
          <p:cNvSpPr>
            <a:spLocks/>
          </p:cNvSpPr>
          <p:nvPr/>
        </p:nvSpPr>
        <p:spPr bwMode="auto">
          <a:xfrm>
            <a:off x="6891338" y="4192588"/>
            <a:ext cx="114300" cy="114300"/>
          </a:xfrm>
          <a:custGeom>
            <a:avLst/>
            <a:gdLst>
              <a:gd name="T0" fmla="*/ 0 w 133"/>
              <a:gd name="T1" fmla="*/ 2147483647 h 72"/>
              <a:gd name="T2" fmla="*/ 2147483647 w 133"/>
              <a:gd name="T3" fmla="*/ 2147483647 h 72"/>
              <a:gd name="T4" fmla="*/ 2147483647 w 133"/>
              <a:gd name="T5" fmla="*/ 2147483647 h 72"/>
              <a:gd name="T6" fmla="*/ 2147483647 w 133"/>
              <a:gd name="T7" fmla="*/ 2147483647 h 72"/>
              <a:gd name="T8" fmla="*/ 2147483647 w 133"/>
              <a:gd name="T9" fmla="*/ 2147483647 h 72"/>
              <a:gd name="T10" fmla="*/ 2147483647 w 133"/>
              <a:gd name="T11" fmla="*/ 0 h 72"/>
              <a:gd name="T12" fmla="*/ 2147483647 w 133"/>
              <a:gd name="T13" fmla="*/ 2147483647 h 72"/>
              <a:gd name="T14" fmla="*/ 2147483647 w 133"/>
              <a:gd name="T15" fmla="*/ 2147483647 h 72"/>
              <a:gd name="T16" fmla="*/ 0 w 133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"/>
              <a:gd name="T28" fmla="*/ 0 h 72"/>
              <a:gd name="T29" fmla="*/ 133 w 133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" h="72">
                <a:moveTo>
                  <a:pt x="0" y="14"/>
                </a:moveTo>
                <a:lnTo>
                  <a:pt x="11" y="50"/>
                </a:lnTo>
                <a:lnTo>
                  <a:pt x="27" y="70"/>
                </a:lnTo>
                <a:lnTo>
                  <a:pt x="53" y="72"/>
                </a:lnTo>
                <a:lnTo>
                  <a:pt x="133" y="40"/>
                </a:lnTo>
                <a:lnTo>
                  <a:pt x="129" y="0"/>
                </a:lnTo>
                <a:lnTo>
                  <a:pt x="71" y="6"/>
                </a:lnTo>
                <a:lnTo>
                  <a:pt x="20" y="5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" name="Freeform 240"/>
          <p:cNvSpPr>
            <a:spLocks/>
          </p:cNvSpPr>
          <p:nvPr/>
        </p:nvSpPr>
        <p:spPr bwMode="auto">
          <a:xfrm>
            <a:off x="7461250" y="4530725"/>
            <a:ext cx="28575" cy="79375"/>
          </a:xfrm>
          <a:custGeom>
            <a:avLst/>
            <a:gdLst>
              <a:gd name="T0" fmla="*/ 0 w 33"/>
              <a:gd name="T1" fmla="*/ 2147483647 h 50"/>
              <a:gd name="T2" fmla="*/ 0 w 33"/>
              <a:gd name="T3" fmla="*/ 2147483647 h 50"/>
              <a:gd name="T4" fmla="*/ 0 w 33"/>
              <a:gd name="T5" fmla="*/ 2147483647 h 50"/>
              <a:gd name="T6" fmla="*/ 0 w 33"/>
              <a:gd name="T7" fmla="*/ 2147483647 h 50"/>
              <a:gd name="T8" fmla="*/ 0 w 33"/>
              <a:gd name="T9" fmla="*/ 2147483647 h 50"/>
              <a:gd name="T10" fmla="*/ 0 w 33"/>
              <a:gd name="T11" fmla="*/ 2147483647 h 50"/>
              <a:gd name="T12" fmla="*/ 0 w 33"/>
              <a:gd name="T13" fmla="*/ 2147483647 h 50"/>
              <a:gd name="T14" fmla="*/ 0 w 33"/>
              <a:gd name="T15" fmla="*/ 0 h 50"/>
              <a:gd name="T16" fmla="*/ 0 w 33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50"/>
              <a:gd name="T29" fmla="*/ 33 w 33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50">
                <a:moveTo>
                  <a:pt x="0" y="19"/>
                </a:moveTo>
                <a:lnTo>
                  <a:pt x="5" y="41"/>
                </a:lnTo>
                <a:lnTo>
                  <a:pt x="25" y="50"/>
                </a:lnTo>
                <a:lnTo>
                  <a:pt x="13" y="29"/>
                </a:lnTo>
                <a:lnTo>
                  <a:pt x="33" y="27"/>
                </a:lnTo>
                <a:lnTo>
                  <a:pt x="29" y="10"/>
                </a:lnTo>
                <a:lnTo>
                  <a:pt x="5" y="21"/>
                </a:lnTo>
                <a:lnTo>
                  <a:pt x="16" y="0"/>
                </a:lnTo>
                <a:lnTo>
                  <a:pt x="0" y="1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" name="Freeform 241"/>
          <p:cNvSpPr>
            <a:spLocks/>
          </p:cNvSpPr>
          <p:nvPr/>
        </p:nvSpPr>
        <p:spPr bwMode="auto">
          <a:xfrm>
            <a:off x="6840538" y="4411663"/>
            <a:ext cx="84137" cy="134937"/>
          </a:xfrm>
          <a:custGeom>
            <a:avLst/>
            <a:gdLst>
              <a:gd name="T0" fmla="*/ 0 w 99"/>
              <a:gd name="T1" fmla="*/ 0 h 85"/>
              <a:gd name="T2" fmla="*/ 0 w 99"/>
              <a:gd name="T3" fmla="*/ 0 h 85"/>
              <a:gd name="T4" fmla="*/ 0 w 99"/>
              <a:gd name="T5" fmla="*/ 2147483647 h 85"/>
              <a:gd name="T6" fmla="*/ 0 w 99"/>
              <a:gd name="T7" fmla="*/ 2147483647 h 85"/>
              <a:gd name="T8" fmla="*/ 0 w 99"/>
              <a:gd name="T9" fmla="*/ 2147483647 h 85"/>
              <a:gd name="T10" fmla="*/ 0 w 99"/>
              <a:gd name="T11" fmla="*/ 2147483647 h 85"/>
              <a:gd name="T12" fmla="*/ 0 w 99"/>
              <a:gd name="T13" fmla="*/ 2147483647 h 85"/>
              <a:gd name="T14" fmla="*/ 0 w 99"/>
              <a:gd name="T15" fmla="*/ 2147483647 h 85"/>
              <a:gd name="T16" fmla="*/ 0 w 99"/>
              <a:gd name="T17" fmla="*/ 0 h 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85"/>
              <a:gd name="T29" fmla="*/ 99 w 99"/>
              <a:gd name="T30" fmla="*/ 85 h 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85">
                <a:moveTo>
                  <a:pt x="0" y="0"/>
                </a:moveTo>
                <a:lnTo>
                  <a:pt x="20" y="0"/>
                </a:lnTo>
                <a:lnTo>
                  <a:pt x="26" y="16"/>
                </a:lnTo>
                <a:lnTo>
                  <a:pt x="51" y="7"/>
                </a:lnTo>
                <a:lnTo>
                  <a:pt x="84" y="26"/>
                </a:lnTo>
                <a:lnTo>
                  <a:pt x="99" y="85"/>
                </a:lnTo>
                <a:lnTo>
                  <a:pt x="97" y="85"/>
                </a:lnTo>
                <a:lnTo>
                  <a:pt x="29" y="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8" name="Freeform 242"/>
          <p:cNvSpPr>
            <a:spLocks/>
          </p:cNvSpPr>
          <p:nvPr/>
        </p:nvSpPr>
        <p:spPr bwMode="auto">
          <a:xfrm>
            <a:off x="7054850" y="4403725"/>
            <a:ext cx="220663" cy="160338"/>
          </a:xfrm>
          <a:custGeom>
            <a:avLst/>
            <a:gdLst>
              <a:gd name="T0" fmla="*/ 0 w 256"/>
              <a:gd name="T1" fmla="*/ 2147483647 h 101"/>
              <a:gd name="T2" fmla="*/ 2147483647 w 256"/>
              <a:gd name="T3" fmla="*/ 2147483647 h 101"/>
              <a:gd name="T4" fmla="*/ 2147483647 w 256"/>
              <a:gd name="T5" fmla="*/ 2147483647 h 101"/>
              <a:gd name="T6" fmla="*/ 2147483647 w 256"/>
              <a:gd name="T7" fmla="*/ 2147483647 h 101"/>
              <a:gd name="T8" fmla="*/ 2147483647 w 256"/>
              <a:gd name="T9" fmla="*/ 2147483647 h 101"/>
              <a:gd name="T10" fmla="*/ 2147483647 w 256"/>
              <a:gd name="T11" fmla="*/ 2147483647 h 101"/>
              <a:gd name="T12" fmla="*/ 2147483647 w 256"/>
              <a:gd name="T13" fmla="*/ 2147483647 h 101"/>
              <a:gd name="T14" fmla="*/ 2147483647 w 256"/>
              <a:gd name="T15" fmla="*/ 2147483647 h 101"/>
              <a:gd name="T16" fmla="*/ 2147483647 w 256"/>
              <a:gd name="T17" fmla="*/ 0 h 101"/>
              <a:gd name="T18" fmla="*/ 2147483647 w 256"/>
              <a:gd name="T19" fmla="*/ 2147483647 h 101"/>
              <a:gd name="T20" fmla="*/ 2147483647 w 256"/>
              <a:gd name="T21" fmla="*/ 2147483647 h 101"/>
              <a:gd name="T22" fmla="*/ 2147483647 w 256"/>
              <a:gd name="T23" fmla="*/ 2147483647 h 101"/>
              <a:gd name="T24" fmla="*/ 2147483647 w 256"/>
              <a:gd name="T25" fmla="*/ 2147483647 h 101"/>
              <a:gd name="T26" fmla="*/ 2147483647 w 256"/>
              <a:gd name="T27" fmla="*/ 2147483647 h 101"/>
              <a:gd name="T28" fmla="*/ 2147483647 w 256"/>
              <a:gd name="T29" fmla="*/ 2147483647 h 101"/>
              <a:gd name="T30" fmla="*/ 0 w 256"/>
              <a:gd name="T31" fmla="*/ 2147483647 h 10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6"/>
              <a:gd name="T49" fmla="*/ 0 h 101"/>
              <a:gd name="T50" fmla="*/ 256 w 256"/>
              <a:gd name="T51" fmla="*/ 101 h 10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6" h="101">
                <a:moveTo>
                  <a:pt x="0" y="89"/>
                </a:moveTo>
                <a:lnTo>
                  <a:pt x="24" y="101"/>
                </a:lnTo>
                <a:lnTo>
                  <a:pt x="103" y="96"/>
                </a:lnTo>
                <a:lnTo>
                  <a:pt x="130" y="90"/>
                </a:lnTo>
                <a:lnTo>
                  <a:pt x="165" y="44"/>
                </a:lnTo>
                <a:lnTo>
                  <a:pt x="211" y="46"/>
                </a:lnTo>
                <a:lnTo>
                  <a:pt x="256" y="30"/>
                </a:lnTo>
                <a:lnTo>
                  <a:pt x="212" y="17"/>
                </a:lnTo>
                <a:lnTo>
                  <a:pt x="200" y="0"/>
                </a:lnTo>
                <a:lnTo>
                  <a:pt x="148" y="31"/>
                </a:lnTo>
                <a:lnTo>
                  <a:pt x="132" y="49"/>
                </a:lnTo>
                <a:lnTo>
                  <a:pt x="116" y="39"/>
                </a:lnTo>
                <a:lnTo>
                  <a:pt x="85" y="64"/>
                </a:lnTo>
                <a:lnTo>
                  <a:pt x="52" y="68"/>
                </a:lnTo>
                <a:lnTo>
                  <a:pt x="41" y="90"/>
                </a:lnTo>
                <a:lnTo>
                  <a:pt x="0" y="8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9" name="Freeform 243"/>
          <p:cNvSpPr>
            <a:spLocks/>
          </p:cNvSpPr>
          <p:nvPr/>
        </p:nvSpPr>
        <p:spPr bwMode="auto">
          <a:xfrm>
            <a:off x="7227888" y="4283075"/>
            <a:ext cx="53975" cy="79375"/>
          </a:xfrm>
          <a:custGeom>
            <a:avLst/>
            <a:gdLst>
              <a:gd name="T0" fmla="*/ 0 w 63"/>
              <a:gd name="T1" fmla="*/ 2147483647 h 50"/>
              <a:gd name="T2" fmla="*/ 0 w 63"/>
              <a:gd name="T3" fmla="*/ 2147483647 h 50"/>
              <a:gd name="T4" fmla="*/ 0 w 63"/>
              <a:gd name="T5" fmla="*/ 0 h 50"/>
              <a:gd name="T6" fmla="*/ 0 w 63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50"/>
              <a:gd name="T14" fmla="*/ 63 w 63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50">
                <a:moveTo>
                  <a:pt x="0" y="50"/>
                </a:moveTo>
                <a:lnTo>
                  <a:pt x="43" y="26"/>
                </a:lnTo>
                <a:lnTo>
                  <a:pt x="63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" name="Freeform 244"/>
          <p:cNvSpPr>
            <a:spLocks/>
          </p:cNvSpPr>
          <p:nvPr/>
        </p:nvSpPr>
        <p:spPr bwMode="auto">
          <a:xfrm>
            <a:off x="7299325" y="4225925"/>
            <a:ext cx="23813" cy="33338"/>
          </a:xfrm>
          <a:custGeom>
            <a:avLst/>
            <a:gdLst>
              <a:gd name="T0" fmla="*/ 0 w 29"/>
              <a:gd name="T1" fmla="*/ 0 h 21"/>
              <a:gd name="T2" fmla="*/ 0 w 29"/>
              <a:gd name="T3" fmla="*/ 0 h 21"/>
              <a:gd name="T4" fmla="*/ 0 w 29"/>
              <a:gd name="T5" fmla="*/ 2147483647 h 21"/>
              <a:gd name="T6" fmla="*/ 0 w 29"/>
              <a:gd name="T7" fmla="*/ 2147483647 h 21"/>
              <a:gd name="T8" fmla="*/ 0 w 29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21"/>
              <a:gd name="T17" fmla="*/ 29 w 29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21">
                <a:moveTo>
                  <a:pt x="0" y="0"/>
                </a:moveTo>
                <a:lnTo>
                  <a:pt x="14" y="0"/>
                </a:lnTo>
                <a:lnTo>
                  <a:pt x="29" y="3"/>
                </a:lnTo>
                <a:lnTo>
                  <a:pt x="23" y="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1" name="Freeform 245"/>
          <p:cNvSpPr>
            <a:spLocks/>
          </p:cNvSpPr>
          <p:nvPr/>
        </p:nvSpPr>
        <p:spPr bwMode="auto">
          <a:xfrm>
            <a:off x="7334250" y="4268788"/>
            <a:ext cx="25400" cy="39687"/>
          </a:xfrm>
          <a:custGeom>
            <a:avLst/>
            <a:gdLst>
              <a:gd name="T0" fmla="*/ 0 w 29"/>
              <a:gd name="T1" fmla="*/ 0 h 25"/>
              <a:gd name="T2" fmla="*/ 0 w 29"/>
              <a:gd name="T3" fmla="*/ 2147483647 h 25"/>
              <a:gd name="T4" fmla="*/ 0 w 29"/>
              <a:gd name="T5" fmla="*/ 2147483647 h 25"/>
              <a:gd name="T6" fmla="*/ 0 w 29"/>
              <a:gd name="T7" fmla="*/ 0 h 25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25"/>
              <a:gd name="T14" fmla="*/ 29 w 29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25">
                <a:moveTo>
                  <a:pt x="0" y="0"/>
                </a:moveTo>
                <a:lnTo>
                  <a:pt x="2" y="25"/>
                </a:lnTo>
                <a:lnTo>
                  <a:pt x="29" y="1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2" name="Freeform 246"/>
          <p:cNvSpPr>
            <a:spLocks/>
          </p:cNvSpPr>
          <p:nvPr/>
        </p:nvSpPr>
        <p:spPr bwMode="auto">
          <a:xfrm>
            <a:off x="7337425" y="4325938"/>
            <a:ext cx="98425" cy="112712"/>
          </a:xfrm>
          <a:custGeom>
            <a:avLst/>
            <a:gdLst>
              <a:gd name="T0" fmla="*/ 0 w 117"/>
              <a:gd name="T1" fmla="*/ 2147483647 h 71"/>
              <a:gd name="T2" fmla="*/ 0 w 117"/>
              <a:gd name="T3" fmla="*/ 2147483647 h 71"/>
              <a:gd name="T4" fmla="*/ 0 w 117"/>
              <a:gd name="T5" fmla="*/ 2147483647 h 71"/>
              <a:gd name="T6" fmla="*/ 0 w 117"/>
              <a:gd name="T7" fmla="*/ 0 h 71"/>
              <a:gd name="T8" fmla="*/ 0 w 117"/>
              <a:gd name="T9" fmla="*/ 2147483647 h 71"/>
              <a:gd name="T10" fmla="*/ 0 w 117"/>
              <a:gd name="T11" fmla="*/ 2147483647 h 71"/>
              <a:gd name="T12" fmla="*/ 0 w 117"/>
              <a:gd name="T13" fmla="*/ 2147483647 h 71"/>
              <a:gd name="T14" fmla="*/ 0 w 117"/>
              <a:gd name="T15" fmla="*/ 2147483647 h 71"/>
              <a:gd name="T16" fmla="*/ 0 w 117"/>
              <a:gd name="T17" fmla="*/ 2147483647 h 71"/>
              <a:gd name="T18" fmla="*/ 0 w 117"/>
              <a:gd name="T19" fmla="*/ 2147483647 h 71"/>
              <a:gd name="T20" fmla="*/ 0 w 117"/>
              <a:gd name="T21" fmla="*/ 2147483647 h 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"/>
              <a:gd name="T34" fmla="*/ 0 h 71"/>
              <a:gd name="T35" fmla="*/ 117 w 117"/>
              <a:gd name="T36" fmla="*/ 71 h 7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" h="71">
                <a:moveTo>
                  <a:pt x="0" y="49"/>
                </a:moveTo>
                <a:lnTo>
                  <a:pt x="27" y="24"/>
                </a:lnTo>
                <a:lnTo>
                  <a:pt x="56" y="28"/>
                </a:lnTo>
                <a:lnTo>
                  <a:pt x="98" y="0"/>
                </a:lnTo>
                <a:lnTo>
                  <a:pt x="117" y="16"/>
                </a:lnTo>
                <a:lnTo>
                  <a:pt x="115" y="59"/>
                </a:lnTo>
                <a:lnTo>
                  <a:pt x="104" y="41"/>
                </a:lnTo>
                <a:lnTo>
                  <a:pt x="93" y="71"/>
                </a:lnTo>
                <a:lnTo>
                  <a:pt x="64" y="63"/>
                </a:lnTo>
                <a:lnTo>
                  <a:pt x="45" y="32"/>
                </a:ln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" name="Freeform 247"/>
          <p:cNvSpPr>
            <a:spLocks/>
          </p:cNvSpPr>
          <p:nvPr/>
        </p:nvSpPr>
        <p:spPr bwMode="auto">
          <a:xfrm>
            <a:off x="7348538" y="4297363"/>
            <a:ext cx="22225" cy="46037"/>
          </a:xfrm>
          <a:custGeom>
            <a:avLst/>
            <a:gdLst>
              <a:gd name="T0" fmla="*/ 0 w 26"/>
              <a:gd name="T1" fmla="*/ 2147483647 h 29"/>
              <a:gd name="T2" fmla="*/ 2147483647 w 26"/>
              <a:gd name="T3" fmla="*/ 2147483647 h 29"/>
              <a:gd name="T4" fmla="*/ 2147483647 w 26"/>
              <a:gd name="T5" fmla="*/ 0 h 29"/>
              <a:gd name="T6" fmla="*/ 2147483647 w 26"/>
              <a:gd name="T7" fmla="*/ 2147483647 h 29"/>
              <a:gd name="T8" fmla="*/ 0 w 26"/>
              <a:gd name="T9" fmla="*/ 2147483647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29"/>
              <a:gd name="T17" fmla="*/ 26 w 26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29">
                <a:moveTo>
                  <a:pt x="0" y="19"/>
                </a:moveTo>
                <a:lnTo>
                  <a:pt x="6" y="13"/>
                </a:lnTo>
                <a:lnTo>
                  <a:pt x="26" y="0"/>
                </a:lnTo>
                <a:lnTo>
                  <a:pt x="18" y="29"/>
                </a:lnTo>
                <a:lnTo>
                  <a:pt x="0" y="1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" name="Freeform 248"/>
          <p:cNvSpPr>
            <a:spLocks/>
          </p:cNvSpPr>
          <p:nvPr/>
        </p:nvSpPr>
        <p:spPr bwMode="auto">
          <a:xfrm>
            <a:off x="7402513" y="3490913"/>
            <a:ext cx="26987" cy="28575"/>
          </a:xfrm>
          <a:custGeom>
            <a:avLst/>
            <a:gdLst>
              <a:gd name="T0" fmla="*/ 0 w 32"/>
              <a:gd name="T1" fmla="*/ 2147483647 h 18"/>
              <a:gd name="T2" fmla="*/ 2147483647 w 32"/>
              <a:gd name="T3" fmla="*/ 2147483647 h 18"/>
              <a:gd name="T4" fmla="*/ 2147483647 w 32"/>
              <a:gd name="T5" fmla="*/ 0 h 18"/>
              <a:gd name="T6" fmla="*/ 0 w 32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18"/>
              <a:gd name="T14" fmla="*/ 32 w 32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18">
                <a:moveTo>
                  <a:pt x="0" y="8"/>
                </a:moveTo>
                <a:lnTo>
                  <a:pt x="16" y="18"/>
                </a:lnTo>
                <a:lnTo>
                  <a:pt x="32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5" name="Freeform 249"/>
          <p:cNvSpPr>
            <a:spLocks/>
          </p:cNvSpPr>
          <p:nvPr/>
        </p:nvSpPr>
        <p:spPr bwMode="auto">
          <a:xfrm>
            <a:off x="7137400" y="3230563"/>
            <a:ext cx="115888" cy="114300"/>
          </a:xfrm>
          <a:custGeom>
            <a:avLst/>
            <a:gdLst>
              <a:gd name="T0" fmla="*/ 0 w 133"/>
              <a:gd name="T1" fmla="*/ 2147483647 h 72"/>
              <a:gd name="T2" fmla="*/ 2147483647 w 133"/>
              <a:gd name="T3" fmla="*/ 2147483647 h 72"/>
              <a:gd name="T4" fmla="*/ 2147483647 w 133"/>
              <a:gd name="T5" fmla="*/ 2147483647 h 72"/>
              <a:gd name="T6" fmla="*/ 2147483647 w 133"/>
              <a:gd name="T7" fmla="*/ 2147483647 h 72"/>
              <a:gd name="T8" fmla="*/ 2147483647 w 133"/>
              <a:gd name="T9" fmla="*/ 2147483647 h 72"/>
              <a:gd name="T10" fmla="*/ 2147483647 w 133"/>
              <a:gd name="T11" fmla="*/ 0 h 72"/>
              <a:gd name="T12" fmla="*/ 2147483647 w 133"/>
              <a:gd name="T13" fmla="*/ 2147483647 h 72"/>
              <a:gd name="T14" fmla="*/ 2147483647 w 133"/>
              <a:gd name="T15" fmla="*/ 2147483647 h 72"/>
              <a:gd name="T16" fmla="*/ 0 w 133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3"/>
              <a:gd name="T28" fmla="*/ 0 h 72"/>
              <a:gd name="T29" fmla="*/ 133 w 133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3" h="72">
                <a:moveTo>
                  <a:pt x="0" y="14"/>
                </a:moveTo>
                <a:lnTo>
                  <a:pt x="11" y="50"/>
                </a:lnTo>
                <a:lnTo>
                  <a:pt x="27" y="70"/>
                </a:lnTo>
                <a:lnTo>
                  <a:pt x="53" y="72"/>
                </a:lnTo>
                <a:lnTo>
                  <a:pt x="133" y="40"/>
                </a:lnTo>
                <a:lnTo>
                  <a:pt x="129" y="0"/>
                </a:lnTo>
                <a:lnTo>
                  <a:pt x="71" y="6"/>
                </a:lnTo>
                <a:lnTo>
                  <a:pt x="20" y="5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" name="Freeform 250"/>
          <p:cNvSpPr>
            <a:spLocks/>
          </p:cNvSpPr>
          <p:nvPr/>
        </p:nvSpPr>
        <p:spPr bwMode="auto">
          <a:xfrm>
            <a:off x="7708900" y="3568700"/>
            <a:ext cx="26988" cy="79375"/>
          </a:xfrm>
          <a:custGeom>
            <a:avLst/>
            <a:gdLst>
              <a:gd name="T0" fmla="*/ 0 w 33"/>
              <a:gd name="T1" fmla="*/ 2147483647 h 50"/>
              <a:gd name="T2" fmla="*/ 0 w 33"/>
              <a:gd name="T3" fmla="*/ 2147483647 h 50"/>
              <a:gd name="T4" fmla="*/ 0 w 33"/>
              <a:gd name="T5" fmla="*/ 2147483647 h 50"/>
              <a:gd name="T6" fmla="*/ 0 w 33"/>
              <a:gd name="T7" fmla="*/ 2147483647 h 50"/>
              <a:gd name="T8" fmla="*/ 0 w 33"/>
              <a:gd name="T9" fmla="*/ 2147483647 h 50"/>
              <a:gd name="T10" fmla="*/ 0 w 33"/>
              <a:gd name="T11" fmla="*/ 2147483647 h 50"/>
              <a:gd name="T12" fmla="*/ 0 w 33"/>
              <a:gd name="T13" fmla="*/ 2147483647 h 50"/>
              <a:gd name="T14" fmla="*/ 0 w 33"/>
              <a:gd name="T15" fmla="*/ 0 h 50"/>
              <a:gd name="T16" fmla="*/ 0 w 33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50"/>
              <a:gd name="T29" fmla="*/ 33 w 33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50">
                <a:moveTo>
                  <a:pt x="0" y="19"/>
                </a:moveTo>
                <a:lnTo>
                  <a:pt x="5" y="41"/>
                </a:lnTo>
                <a:lnTo>
                  <a:pt x="25" y="50"/>
                </a:lnTo>
                <a:lnTo>
                  <a:pt x="13" y="29"/>
                </a:lnTo>
                <a:lnTo>
                  <a:pt x="33" y="27"/>
                </a:lnTo>
                <a:lnTo>
                  <a:pt x="29" y="10"/>
                </a:lnTo>
                <a:lnTo>
                  <a:pt x="5" y="21"/>
                </a:lnTo>
                <a:lnTo>
                  <a:pt x="16" y="0"/>
                </a:lnTo>
                <a:lnTo>
                  <a:pt x="0" y="1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" name="Freeform 251"/>
          <p:cNvSpPr>
            <a:spLocks/>
          </p:cNvSpPr>
          <p:nvPr/>
        </p:nvSpPr>
        <p:spPr bwMode="auto">
          <a:xfrm>
            <a:off x="7088188" y="3449638"/>
            <a:ext cx="84137" cy="134937"/>
          </a:xfrm>
          <a:custGeom>
            <a:avLst/>
            <a:gdLst>
              <a:gd name="T0" fmla="*/ 0 w 99"/>
              <a:gd name="T1" fmla="*/ 0 h 85"/>
              <a:gd name="T2" fmla="*/ 0 w 99"/>
              <a:gd name="T3" fmla="*/ 0 h 85"/>
              <a:gd name="T4" fmla="*/ 0 w 99"/>
              <a:gd name="T5" fmla="*/ 2147483647 h 85"/>
              <a:gd name="T6" fmla="*/ 0 w 99"/>
              <a:gd name="T7" fmla="*/ 2147483647 h 85"/>
              <a:gd name="T8" fmla="*/ 0 w 99"/>
              <a:gd name="T9" fmla="*/ 2147483647 h 85"/>
              <a:gd name="T10" fmla="*/ 0 w 99"/>
              <a:gd name="T11" fmla="*/ 2147483647 h 85"/>
              <a:gd name="T12" fmla="*/ 0 w 99"/>
              <a:gd name="T13" fmla="*/ 2147483647 h 85"/>
              <a:gd name="T14" fmla="*/ 0 w 99"/>
              <a:gd name="T15" fmla="*/ 2147483647 h 85"/>
              <a:gd name="T16" fmla="*/ 0 w 99"/>
              <a:gd name="T17" fmla="*/ 0 h 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85"/>
              <a:gd name="T29" fmla="*/ 99 w 99"/>
              <a:gd name="T30" fmla="*/ 85 h 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85">
                <a:moveTo>
                  <a:pt x="0" y="0"/>
                </a:moveTo>
                <a:lnTo>
                  <a:pt x="20" y="0"/>
                </a:lnTo>
                <a:lnTo>
                  <a:pt x="26" y="16"/>
                </a:lnTo>
                <a:lnTo>
                  <a:pt x="51" y="7"/>
                </a:lnTo>
                <a:lnTo>
                  <a:pt x="84" y="26"/>
                </a:lnTo>
                <a:lnTo>
                  <a:pt x="99" y="85"/>
                </a:lnTo>
                <a:lnTo>
                  <a:pt x="97" y="85"/>
                </a:lnTo>
                <a:lnTo>
                  <a:pt x="29" y="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8" name="Freeform 253"/>
          <p:cNvSpPr>
            <a:spLocks/>
          </p:cNvSpPr>
          <p:nvPr/>
        </p:nvSpPr>
        <p:spPr bwMode="auto">
          <a:xfrm>
            <a:off x="7475538" y="3321050"/>
            <a:ext cx="53975" cy="79375"/>
          </a:xfrm>
          <a:custGeom>
            <a:avLst/>
            <a:gdLst>
              <a:gd name="T0" fmla="*/ 0 w 63"/>
              <a:gd name="T1" fmla="*/ 2147483647 h 50"/>
              <a:gd name="T2" fmla="*/ 0 w 63"/>
              <a:gd name="T3" fmla="*/ 2147483647 h 50"/>
              <a:gd name="T4" fmla="*/ 0 w 63"/>
              <a:gd name="T5" fmla="*/ 0 h 50"/>
              <a:gd name="T6" fmla="*/ 0 w 63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50"/>
              <a:gd name="T14" fmla="*/ 63 w 63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50">
                <a:moveTo>
                  <a:pt x="0" y="50"/>
                </a:moveTo>
                <a:lnTo>
                  <a:pt x="43" y="26"/>
                </a:lnTo>
                <a:lnTo>
                  <a:pt x="63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" name="Freeform 254"/>
          <p:cNvSpPr>
            <a:spLocks/>
          </p:cNvSpPr>
          <p:nvPr/>
        </p:nvSpPr>
        <p:spPr bwMode="auto">
          <a:xfrm>
            <a:off x="7545388" y="3263900"/>
            <a:ext cx="25400" cy="33338"/>
          </a:xfrm>
          <a:custGeom>
            <a:avLst/>
            <a:gdLst>
              <a:gd name="T0" fmla="*/ 0 w 29"/>
              <a:gd name="T1" fmla="*/ 0 h 21"/>
              <a:gd name="T2" fmla="*/ 0 w 29"/>
              <a:gd name="T3" fmla="*/ 0 h 21"/>
              <a:gd name="T4" fmla="*/ 0 w 29"/>
              <a:gd name="T5" fmla="*/ 2147483647 h 21"/>
              <a:gd name="T6" fmla="*/ 0 w 29"/>
              <a:gd name="T7" fmla="*/ 2147483647 h 21"/>
              <a:gd name="T8" fmla="*/ 0 w 29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21"/>
              <a:gd name="T17" fmla="*/ 29 w 29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21">
                <a:moveTo>
                  <a:pt x="0" y="0"/>
                </a:moveTo>
                <a:lnTo>
                  <a:pt x="14" y="0"/>
                </a:lnTo>
                <a:lnTo>
                  <a:pt x="29" y="3"/>
                </a:lnTo>
                <a:lnTo>
                  <a:pt x="23" y="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" name="Freeform 255"/>
          <p:cNvSpPr>
            <a:spLocks/>
          </p:cNvSpPr>
          <p:nvPr/>
        </p:nvSpPr>
        <p:spPr bwMode="auto">
          <a:xfrm>
            <a:off x="7581900" y="3306763"/>
            <a:ext cx="23813" cy="39687"/>
          </a:xfrm>
          <a:custGeom>
            <a:avLst/>
            <a:gdLst>
              <a:gd name="T0" fmla="*/ 0 w 29"/>
              <a:gd name="T1" fmla="*/ 0 h 25"/>
              <a:gd name="T2" fmla="*/ 0 w 29"/>
              <a:gd name="T3" fmla="*/ 2147483647 h 25"/>
              <a:gd name="T4" fmla="*/ 0 w 29"/>
              <a:gd name="T5" fmla="*/ 2147483647 h 25"/>
              <a:gd name="T6" fmla="*/ 0 w 29"/>
              <a:gd name="T7" fmla="*/ 0 h 25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25"/>
              <a:gd name="T14" fmla="*/ 29 w 29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25">
                <a:moveTo>
                  <a:pt x="0" y="0"/>
                </a:moveTo>
                <a:lnTo>
                  <a:pt x="2" y="25"/>
                </a:lnTo>
                <a:lnTo>
                  <a:pt x="29" y="1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" name="Freeform 256"/>
          <p:cNvSpPr>
            <a:spLocks/>
          </p:cNvSpPr>
          <p:nvPr/>
        </p:nvSpPr>
        <p:spPr bwMode="auto">
          <a:xfrm>
            <a:off x="7583488" y="3363913"/>
            <a:ext cx="100012" cy="112712"/>
          </a:xfrm>
          <a:custGeom>
            <a:avLst/>
            <a:gdLst>
              <a:gd name="T0" fmla="*/ 0 w 117"/>
              <a:gd name="T1" fmla="*/ 2147483647 h 71"/>
              <a:gd name="T2" fmla="*/ 0 w 117"/>
              <a:gd name="T3" fmla="*/ 2147483647 h 71"/>
              <a:gd name="T4" fmla="*/ 0 w 117"/>
              <a:gd name="T5" fmla="*/ 2147483647 h 71"/>
              <a:gd name="T6" fmla="*/ 0 w 117"/>
              <a:gd name="T7" fmla="*/ 0 h 71"/>
              <a:gd name="T8" fmla="*/ 0 w 117"/>
              <a:gd name="T9" fmla="*/ 2147483647 h 71"/>
              <a:gd name="T10" fmla="*/ 0 w 117"/>
              <a:gd name="T11" fmla="*/ 2147483647 h 71"/>
              <a:gd name="T12" fmla="*/ 0 w 117"/>
              <a:gd name="T13" fmla="*/ 2147483647 h 71"/>
              <a:gd name="T14" fmla="*/ 0 w 117"/>
              <a:gd name="T15" fmla="*/ 2147483647 h 71"/>
              <a:gd name="T16" fmla="*/ 0 w 117"/>
              <a:gd name="T17" fmla="*/ 2147483647 h 71"/>
              <a:gd name="T18" fmla="*/ 0 w 117"/>
              <a:gd name="T19" fmla="*/ 2147483647 h 71"/>
              <a:gd name="T20" fmla="*/ 0 w 117"/>
              <a:gd name="T21" fmla="*/ 2147483647 h 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"/>
              <a:gd name="T34" fmla="*/ 0 h 71"/>
              <a:gd name="T35" fmla="*/ 117 w 117"/>
              <a:gd name="T36" fmla="*/ 71 h 7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" h="71">
                <a:moveTo>
                  <a:pt x="0" y="49"/>
                </a:moveTo>
                <a:lnTo>
                  <a:pt x="27" y="24"/>
                </a:lnTo>
                <a:lnTo>
                  <a:pt x="56" y="28"/>
                </a:lnTo>
                <a:lnTo>
                  <a:pt x="98" y="0"/>
                </a:lnTo>
                <a:lnTo>
                  <a:pt x="117" y="16"/>
                </a:lnTo>
                <a:lnTo>
                  <a:pt x="115" y="59"/>
                </a:lnTo>
                <a:lnTo>
                  <a:pt x="104" y="41"/>
                </a:lnTo>
                <a:lnTo>
                  <a:pt x="93" y="71"/>
                </a:lnTo>
                <a:lnTo>
                  <a:pt x="64" y="63"/>
                </a:lnTo>
                <a:lnTo>
                  <a:pt x="45" y="32"/>
                </a:ln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2" name="Freeform 257"/>
          <p:cNvSpPr>
            <a:spLocks/>
          </p:cNvSpPr>
          <p:nvPr/>
        </p:nvSpPr>
        <p:spPr bwMode="auto">
          <a:xfrm>
            <a:off x="7596188" y="3335338"/>
            <a:ext cx="22225" cy="46037"/>
          </a:xfrm>
          <a:custGeom>
            <a:avLst/>
            <a:gdLst>
              <a:gd name="T0" fmla="*/ 0 w 26"/>
              <a:gd name="T1" fmla="*/ 2147483647 h 29"/>
              <a:gd name="T2" fmla="*/ 2147483647 w 26"/>
              <a:gd name="T3" fmla="*/ 2147483647 h 29"/>
              <a:gd name="T4" fmla="*/ 2147483647 w 26"/>
              <a:gd name="T5" fmla="*/ 0 h 29"/>
              <a:gd name="T6" fmla="*/ 2147483647 w 26"/>
              <a:gd name="T7" fmla="*/ 2147483647 h 29"/>
              <a:gd name="T8" fmla="*/ 0 w 26"/>
              <a:gd name="T9" fmla="*/ 2147483647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29"/>
              <a:gd name="T17" fmla="*/ 26 w 26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29">
                <a:moveTo>
                  <a:pt x="0" y="19"/>
                </a:moveTo>
                <a:lnTo>
                  <a:pt x="6" y="13"/>
                </a:lnTo>
                <a:lnTo>
                  <a:pt x="26" y="0"/>
                </a:lnTo>
                <a:lnTo>
                  <a:pt x="18" y="29"/>
                </a:lnTo>
                <a:lnTo>
                  <a:pt x="0" y="1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" name="Freeform 258"/>
          <p:cNvSpPr>
            <a:spLocks/>
          </p:cNvSpPr>
          <p:nvPr/>
        </p:nvSpPr>
        <p:spPr bwMode="auto">
          <a:xfrm>
            <a:off x="5021263" y="3384550"/>
            <a:ext cx="212725" cy="196850"/>
          </a:xfrm>
          <a:custGeom>
            <a:avLst/>
            <a:gdLst>
              <a:gd name="T0" fmla="*/ 0 w 249"/>
              <a:gd name="T1" fmla="*/ 2147483647 h 124"/>
              <a:gd name="T2" fmla="*/ 0 w 249"/>
              <a:gd name="T3" fmla="*/ 2147483647 h 124"/>
              <a:gd name="T4" fmla="*/ 0 w 249"/>
              <a:gd name="T5" fmla="*/ 0 h 124"/>
              <a:gd name="T6" fmla="*/ 0 w 249"/>
              <a:gd name="T7" fmla="*/ 2147483647 h 124"/>
              <a:gd name="T8" fmla="*/ 0 w 249"/>
              <a:gd name="T9" fmla="*/ 2147483647 h 124"/>
              <a:gd name="T10" fmla="*/ 0 w 249"/>
              <a:gd name="T11" fmla="*/ 2147483647 h 124"/>
              <a:gd name="T12" fmla="*/ 0 w 249"/>
              <a:gd name="T13" fmla="*/ 2147483647 h 124"/>
              <a:gd name="T14" fmla="*/ 0 w 249"/>
              <a:gd name="T15" fmla="*/ 2147483647 h 124"/>
              <a:gd name="T16" fmla="*/ 0 w 249"/>
              <a:gd name="T17" fmla="*/ 2147483647 h 124"/>
              <a:gd name="T18" fmla="*/ 0 w 249"/>
              <a:gd name="T19" fmla="*/ 2147483647 h 124"/>
              <a:gd name="T20" fmla="*/ 0 w 249"/>
              <a:gd name="T21" fmla="*/ 2147483647 h 124"/>
              <a:gd name="T22" fmla="*/ 0 w 249"/>
              <a:gd name="T23" fmla="*/ 2147483647 h 124"/>
              <a:gd name="T24" fmla="*/ 0 w 249"/>
              <a:gd name="T25" fmla="*/ 2147483647 h 124"/>
              <a:gd name="T26" fmla="*/ 0 w 249"/>
              <a:gd name="T27" fmla="*/ 2147483647 h 124"/>
              <a:gd name="T28" fmla="*/ 0 w 249"/>
              <a:gd name="T29" fmla="*/ 2147483647 h 1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9"/>
              <a:gd name="T46" fmla="*/ 0 h 124"/>
              <a:gd name="T47" fmla="*/ 249 w 249"/>
              <a:gd name="T48" fmla="*/ 124 h 1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9" h="124">
                <a:moveTo>
                  <a:pt x="0" y="29"/>
                </a:moveTo>
                <a:lnTo>
                  <a:pt x="0" y="9"/>
                </a:lnTo>
                <a:lnTo>
                  <a:pt x="64" y="0"/>
                </a:lnTo>
                <a:lnTo>
                  <a:pt x="116" y="24"/>
                </a:lnTo>
                <a:lnTo>
                  <a:pt x="174" y="17"/>
                </a:lnTo>
                <a:lnTo>
                  <a:pt x="243" y="56"/>
                </a:lnTo>
                <a:lnTo>
                  <a:pt x="233" y="96"/>
                </a:lnTo>
                <a:lnTo>
                  <a:pt x="249" y="114"/>
                </a:lnTo>
                <a:lnTo>
                  <a:pt x="198" y="124"/>
                </a:lnTo>
                <a:lnTo>
                  <a:pt x="172" y="89"/>
                </a:lnTo>
                <a:lnTo>
                  <a:pt x="150" y="105"/>
                </a:lnTo>
                <a:lnTo>
                  <a:pt x="64" y="70"/>
                </a:lnTo>
                <a:lnTo>
                  <a:pt x="24" y="35"/>
                </a:lnTo>
                <a:lnTo>
                  <a:pt x="2" y="43"/>
                </a:ln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651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4" name="Oval 262"/>
          <p:cNvSpPr>
            <a:spLocks noChangeArrowheads="1"/>
          </p:cNvSpPr>
          <p:nvPr/>
        </p:nvSpPr>
        <p:spPr bwMode="auto">
          <a:xfrm>
            <a:off x="3032125" y="5545138"/>
            <a:ext cx="157163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Oval 263"/>
          <p:cNvSpPr>
            <a:spLocks noChangeArrowheads="1"/>
          </p:cNvSpPr>
          <p:nvPr/>
        </p:nvSpPr>
        <p:spPr bwMode="auto">
          <a:xfrm>
            <a:off x="2136775" y="3952875"/>
            <a:ext cx="157163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Oval 264"/>
          <p:cNvSpPr>
            <a:spLocks noChangeArrowheads="1"/>
          </p:cNvSpPr>
          <p:nvPr/>
        </p:nvSpPr>
        <p:spPr bwMode="auto">
          <a:xfrm>
            <a:off x="2770699" y="4387743"/>
            <a:ext cx="157163" cy="131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" name="Oval 265"/>
          <p:cNvSpPr>
            <a:spLocks noChangeArrowheads="1"/>
          </p:cNvSpPr>
          <p:nvPr/>
        </p:nvSpPr>
        <p:spPr bwMode="auto">
          <a:xfrm>
            <a:off x="7861354" y="5253171"/>
            <a:ext cx="157162" cy="131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Oval 266"/>
          <p:cNvSpPr>
            <a:spLocks noChangeArrowheads="1"/>
          </p:cNvSpPr>
          <p:nvPr/>
        </p:nvSpPr>
        <p:spPr bwMode="auto">
          <a:xfrm>
            <a:off x="4703388" y="3014850"/>
            <a:ext cx="157162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Oval 267"/>
          <p:cNvSpPr>
            <a:spLocks noChangeArrowheads="1"/>
          </p:cNvSpPr>
          <p:nvPr/>
        </p:nvSpPr>
        <p:spPr bwMode="auto">
          <a:xfrm>
            <a:off x="4987495" y="3225907"/>
            <a:ext cx="157163" cy="131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Oval 268"/>
          <p:cNvSpPr>
            <a:spLocks noChangeArrowheads="1"/>
          </p:cNvSpPr>
          <p:nvPr/>
        </p:nvSpPr>
        <p:spPr bwMode="auto">
          <a:xfrm>
            <a:off x="6843445" y="3569454"/>
            <a:ext cx="1587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1" name="Oval 270"/>
          <p:cNvSpPr>
            <a:spLocks noChangeArrowheads="1"/>
          </p:cNvSpPr>
          <p:nvPr/>
        </p:nvSpPr>
        <p:spPr bwMode="auto">
          <a:xfrm>
            <a:off x="4772482" y="3342791"/>
            <a:ext cx="157162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2" name="Oval 271"/>
          <p:cNvSpPr>
            <a:spLocks noChangeArrowheads="1"/>
          </p:cNvSpPr>
          <p:nvPr/>
        </p:nvSpPr>
        <p:spPr bwMode="auto">
          <a:xfrm>
            <a:off x="4746463" y="2623762"/>
            <a:ext cx="158750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Oval 272"/>
          <p:cNvSpPr>
            <a:spLocks noChangeArrowheads="1"/>
          </p:cNvSpPr>
          <p:nvPr/>
        </p:nvSpPr>
        <p:spPr bwMode="auto">
          <a:xfrm>
            <a:off x="5692775" y="3887788"/>
            <a:ext cx="158750" cy="1317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Oval 273"/>
          <p:cNvSpPr>
            <a:spLocks noChangeArrowheads="1"/>
          </p:cNvSpPr>
          <p:nvPr/>
        </p:nvSpPr>
        <p:spPr bwMode="auto">
          <a:xfrm>
            <a:off x="3354388" y="5116513"/>
            <a:ext cx="158750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5" name="Oval 274"/>
          <p:cNvSpPr>
            <a:spLocks noChangeArrowheads="1"/>
          </p:cNvSpPr>
          <p:nvPr/>
        </p:nvSpPr>
        <p:spPr bwMode="auto">
          <a:xfrm>
            <a:off x="6248400" y="4111625"/>
            <a:ext cx="1587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Oval 279"/>
          <p:cNvSpPr>
            <a:spLocks noChangeArrowheads="1"/>
          </p:cNvSpPr>
          <p:nvPr/>
        </p:nvSpPr>
        <p:spPr bwMode="auto">
          <a:xfrm>
            <a:off x="6716335" y="4222024"/>
            <a:ext cx="157163" cy="1317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Oval 280"/>
          <p:cNvSpPr>
            <a:spLocks noChangeArrowheads="1"/>
          </p:cNvSpPr>
          <p:nvPr/>
        </p:nvSpPr>
        <p:spPr bwMode="auto">
          <a:xfrm>
            <a:off x="4666685" y="2882954"/>
            <a:ext cx="1587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Oval 281"/>
          <p:cNvSpPr>
            <a:spLocks noChangeArrowheads="1"/>
          </p:cNvSpPr>
          <p:nvPr/>
        </p:nvSpPr>
        <p:spPr bwMode="auto">
          <a:xfrm>
            <a:off x="4421981" y="2858577"/>
            <a:ext cx="157163" cy="1317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Oval 282"/>
          <p:cNvSpPr>
            <a:spLocks noChangeArrowheads="1"/>
          </p:cNvSpPr>
          <p:nvPr/>
        </p:nvSpPr>
        <p:spPr bwMode="auto">
          <a:xfrm>
            <a:off x="7263271" y="4083777"/>
            <a:ext cx="158750" cy="1317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Oval 282"/>
          <p:cNvSpPr>
            <a:spLocks noChangeArrowheads="1"/>
          </p:cNvSpPr>
          <p:nvPr/>
        </p:nvSpPr>
        <p:spPr bwMode="auto">
          <a:xfrm>
            <a:off x="7387660" y="3496509"/>
            <a:ext cx="157162" cy="1317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Oval 268"/>
          <p:cNvSpPr>
            <a:spLocks noChangeArrowheads="1"/>
          </p:cNvSpPr>
          <p:nvPr/>
        </p:nvSpPr>
        <p:spPr bwMode="auto">
          <a:xfrm>
            <a:off x="6820358" y="4411663"/>
            <a:ext cx="157162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3" name="Oval 267"/>
          <p:cNvSpPr>
            <a:spLocks noChangeArrowheads="1"/>
          </p:cNvSpPr>
          <p:nvPr/>
        </p:nvSpPr>
        <p:spPr bwMode="auto">
          <a:xfrm>
            <a:off x="4421188" y="2976374"/>
            <a:ext cx="1587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4" name="Group 280"/>
          <p:cNvGrpSpPr>
            <a:grpSpLocks/>
          </p:cNvGrpSpPr>
          <p:nvPr/>
        </p:nvGrpSpPr>
        <p:grpSpPr bwMode="auto">
          <a:xfrm>
            <a:off x="4500563" y="5888037"/>
            <a:ext cx="2936875" cy="625475"/>
            <a:chOff x="2547" y="3630"/>
            <a:chExt cx="1850" cy="394"/>
          </a:xfrm>
        </p:grpSpPr>
        <p:sp>
          <p:nvSpPr>
            <p:cNvPr id="285" name="Text Box 281"/>
            <p:cNvSpPr txBox="1">
              <a:spLocks noChangeArrowheads="1"/>
            </p:cNvSpPr>
            <p:nvPr/>
          </p:nvSpPr>
          <p:spPr bwMode="auto">
            <a:xfrm>
              <a:off x="2799" y="3640"/>
              <a:ext cx="1556" cy="3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82563" indent="-182563">
                <a:buFont typeface="Wingdings" pitchFamily="2" charset="2"/>
                <a:buNone/>
              </a:pPr>
              <a:r>
                <a:rPr lang="en-US" sz="1400"/>
                <a:t>Safety Execution Center (SEC)</a:t>
              </a:r>
            </a:p>
            <a:p>
              <a:pPr marL="182563" indent="-182563">
                <a:buFont typeface="Wingdings" pitchFamily="2" charset="2"/>
                <a:buNone/>
              </a:pPr>
              <a:r>
                <a:rPr lang="en-US" sz="1400"/>
                <a:t>TUV Certified SEC</a:t>
              </a:r>
            </a:p>
          </p:txBody>
        </p:sp>
        <p:sp>
          <p:nvSpPr>
            <p:cNvPr id="286" name="Oval 268"/>
            <p:cNvSpPr>
              <a:spLocks noChangeArrowheads="1"/>
            </p:cNvSpPr>
            <p:nvPr/>
          </p:nvSpPr>
          <p:spPr bwMode="auto">
            <a:xfrm>
              <a:off x="2642" y="3798"/>
              <a:ext cx="99" cy="8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Oval 273"/>
            <p:cNvSpPr>
              <a:spLocks noChangeArrowheads="1"/>
            </p:cNvSpPr>
            <p:nvPr/>
          </p:nvSpPr>
          <p:spPr bwMode="auto">
            <a:xfrm>
              <a:off x="2642" y="3668"/>
              <a:ext cx="100" cy="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Rectangle 284"/>
            <p:cNvSpPr>
              <a:spLocks noChangeArrowheads="1"/>
            </p:cNvSpPr>
            <p:nvPr/>
          </p:nvSpPr>
          <p:spPr bwMode="auto">
            <a:xfrm>
              <a:off x="2547" y="3630"/>
              <a:ext cx="1850" cy="39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289" name="Oval 276"/>
          <p:cNvSpPr>
            <a:spLocks noChangeArrowheads="1"/>
          </p:cNvSpPr>
          <p:nvPr/>
        </p:nvSpPr>
        <p:spPr bwMode="auto">
          <a:xfrm>
            <a:off x="2374900" y="3632200"/>
            <a:ext cx="158750" cy="1317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Oval 276"/>
          <p:cNvSpPr>
            <a:spLocks noChangeArrowheads="1"/>
          </p:cNvSpPr>
          <p:nvPr/>
        </p:nvSpPr>
        <p:spPr bwMode="auto">
          <a:xfrm>
            <a:off x="7173293" y="3758406"/>
            <a:ext cx="158750" cy="1317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Oval 276"/>
          <p:cNvSpPr>
            <a:spLocks noChangeArrowheads="1"/>
          </p:cNvSpPr>
          <p:nvPr/>
        </p:nvSpPr>
        <p:spPr bwMode="auto">
          <a:xfrm>
            <a:off x="4579561" y="3042833"/>
            <a:ext cx="158750" cy="1317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Oval 271"/>
          <p:cNvSpPr>
            <a:spLocks noChangeArrowheads="1"/>
          </p:cNvSpPr>
          <p:nvPr/>
        </p:nvSpPr>
        <p:spPr bwMode="auto">
          <a:xfrm>
            <a:off x="4748347" y="3293092"/>
            <a:ext cx="1587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Oval 268"/>
          <p:cNvSpPr>
            <a:spLocks noChangeArrowheads="1"/>
          </p:cNvSpPr>
          <p:nvPr/>
        </p:nvSpPr>
        <p:spPr bwMode="auto">
          <a:xfrm>
            <a:off x="1836598" y="2944769"/>
            <a:ext cx="157163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4799012"/>
            <a:ext cx="2103437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Functional Safety Management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Complementary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ABB’s Safety Execution Centers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Safety Management Lifecycle Services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600" dirty="0" smtClean="0">
              <a:solidFill>
                <a:srgbClr val="666666"/>
              </a:solidFill>
            </a:endParaRPr>
          </a:p>
          <a:p>
            <a:r>
              <a:rPr lang="en-US" sz="600" dirty="0" smtClean="0">
                <a:solidFill>
                  <a:srgbClr val="666666"/>
                </a:solidFill>
              </a:rPr>
              <a:t>© ABB Group </a:t>
            </a:r>
          </a:p>
          <a:p>
            <a:fld id="{623CF110-0064-44E1-A2AE-6BEAA471E3FD}" type="datetime4">
              <a:rPr lang="en-US" sz="600" smtClean="0">
                <a:solidFill>
                  <a:srgbClr val="666666"/>
                </a:solidFill>
              </a:rPr>
              <a:pPr/>
              <a:t>April 14, 2014</a:t>
            </a:fld>
            <a:r>
              <a:rPr lang="en-US" sz="600" dirty="0" smtClean="0">
                <a:solidFill>
                  <a:srgbClr val="666666"/>
                </a:solidFill>
              </a:rPr>
              <a:t> | Slide </a:t>
            </a:r>
            <a:fld id="{19775943-31F3-4D18-87D0-55168D0F6FA0}" type="slidenum">
              <a:rPr lang="en-US" sz="600" smtClean="0">
                <a:solidFill>
                  <a:srgbClr val="666666"/>
                </a:solidFill>
              </a:rPr>
              <a:pPr/>
              <a:t>17</a:t>
            </a:fld>
            <a:endParaRPr lang="en-US" sz="600" dirty="0" smtClean="0">
              <a:solidFill>
                <a:srgbClr val="666666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82725" y="5907862"/>
            <a:ext cx="6180138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en-GB" b="1" dirty="0">
                <a:solidFill>
                  <a:schemeClr val="tx2"/>
                </a:solidFill>
              </a:rPr>
              <a:t>Seamless Integration of the key concepts to a best practice delivery model</a:t>
            </a:r>
          </a:p>
        </p:txBody>
      </p:sp>
      <p:pic>
        <p:nvPicPr>
          <p:cNvPr id="7" name="Picture 8" descr="SLCC Image 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2725" y="1559700"/>
            <a:ext cx="6180138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 l="10751" t="7051" r="7267" b="10030"/>
          <a:stretch>
            <a:fillRect/>
          </a:stretch>
        </p:blipFill>
        <p:spPr bwMode="auto">
          <a:xfrm>
            <a:off x="6222567" y="1480088"/>
            <a:ext cx="2750949" cy="248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ABB’s Safety Execution Centers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Complementary Functional Safety Services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600" dirty="0" smtClean="0">
              <a:solidFill>
                <a:srgbClr val="666666"/>
              </a:solidFill>
            </a:endParaRPr>
          </a:p>
          <a:p>
            <a:r>
              <a:rPr lang="en-US" sz="600" dirty="0" smtClean="0">
                <a:solidFill>
                  <a:srgbClr val="666666"/>
                </a:solidFill>
              </a:rPr>
              <a:t>© ABB Group </a:t>
            </a:r>
          </a:p>
          <a:p>
            <a:fld id="{623CF110-0064-44E1-A2AE-6BEAA471E3FD}" type="datetime4">
              <a:rPr lang="en-US" sz="600" smtClean="0">
                <a:solidFill>
                  <a:srgbClr val="666666"/>
                </a:solidFill>
              </a:rPr>
              <a:pPr/>
              <a:t>April 14, 2014</a:t>
            </a:fld>
            <a:r>
              <a:rPr lang="en-US" sz="600" dirty="0" smtClean="0">
                <a:solidFill>
                  <a:srgbClr val="666666"/>
                </a:solidFill>
              </a:rPr>
              <a:t> | Slide </a:t>
            </a:r>
            <a:fld id="{19775943-31F3-4D18-87D0-55168D0F6FA0}" type="slidenum">
              <a:rPr lang="en-US" sz="600" smtClean="0">
                <a:solidFill>
                  <a:srgbClr val="666666"/>
                </a:solidFill>
              </a:rPr>
              <a:pPr/>
              <a:t>18</a:t>
            </a:fld>
            <a:endParaRPr lang="en-US" sz="600" dirty="0" smtClean="0">
              <a:solidFill>
                <a:srgbClr val="666666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2"/>
          </p:nvPr>
        </p:nvSpPr>
        <p:spPr>
          <a:xfrm>
            <a:off x="1476375" y="1592263"/>
            <a:ext cx="5486400" cy="5079757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1600" dirty="0" smtClean="0"/>
              <a:t>Safety instrumented system (SIS) project design </a:t>
            </a:r>
            <a:br>
              <a:rPr lang="en-US" sz="1600" dirty="0" smtClean="0"/>
            </a:br>
            <a:r>
              <a:rPr lang="en-US" sz="1600" dirty="0" smtClean="0"/>
              <a:t>and engineering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Global implementation and delivery of integrated </a:t>
            </a:r>
            <a:br>
              <a:rPr lang="en-US" sz="1600" dirty="0" smtClean="0"/>
            </a:br>
            <a:r>
              <a:rPr lang="en-US" sz="1600" dirty="0" smtClean="0"/>
              <a:t>safety systems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Safety Lifecycle Consultancy:</a:t>
            </a:r>
          </a:p>
          <a:p>
            <a:pPr lvl="1">
              <a:spcBef>
                <a:spcPts val="400"/>
              </a:spcBef>
            </a:pPr>
            <a:r>
              <a:rPr lang="en-US" sz="1600" dirty="0" smtClean="0"/>
              <a:t>Hazard Identification &amp; Risk Management</a:t>
            </a:r>
          </a:p>
          <a:p>
            <a:pPr lvl="1">
              <a:spcBef>
                <a:spcPts val="400"/>
              </a:spcBef>
            </a:pPr>
            <a:r>
              <a:rPr lang="en-US" sz="1600" dirty="0" err="1" smtClean="0"/>
              <a:t>Hazop</a:t>
            </a:r>
            <a:r>
              <a:rPr lang="en-US" sz="1600" dirty="0" smtClean="0"/>
              <a:t>, </a:t>
            </a:r>
            <a:r>
              <a:rPr lang="en-US" sz="1600" dirty="0" err="1" smtClean="0"/>
              <a:t>Hazan</a:t>
            </a:r>
            <a:r>
              <a:rPr lang="en-US" sz="1600" dirty="0" smtClean="0"/>
              <a:t>, SIL Assessments and Audits</a:t>
            </a:r>
          </a:p>
          <a:p>
            <a:pPr lvl="1">
              <a:spcBef>
                <a:spcPts val="400"/>
              </a:spcBef>
            </a:pPr>
            <a:r>
              <a:rPr lang="en-GB" sz="1600" dirty="0" smtClean="0"/>
              <a:t>TRAC LOPA and SIF Design Software Tool</a:t>
            </a:r>
            <a:endParaRPr lang="en-US" sz="1600" dirty="0" smtClean="0"/>
          </a:p>
          <a:p>
            <a:pPr lvl="1">
              <a:spcBef>
                <a:spcPts val="400"/>
              </a:spcBef>
            </a:pPr>
            <a:r>
              <a:rPr lang="en-US" sz="1600" dirty="0" smtClean="0"/>
              <a:t>Safety Requirements Specification development</a:t>
            </a:r>
          </a:p>
          <a:p>
            <a:pPr lvl="1">
              <a:spcBef>
                <a:spcPts val="400"/>
              </a:spcBef>
            </a:pPr>
            <a:r>
              <a:rPr lang="en-US" sz="1600" dirty="0" smtClean="0"/>
              <a:t>Asset Benchmarking</a:t>
            </a:r>
          </a:p>
          <a:p>
            <a:pPr lvl="1">
              <a:spcBef>
                <a:spcPts val="400"/>
              </a:spcBef>
            </a:pPr>
            <a:r>
              <a:rPr lang="en-US" sz="1600" dirty="0" smtClean="0"/>
              <a:t>Alarm Management </a:t>
            </a:r>
          </a:p>
          <a:p>
            <a:pPr lvl="1">
              <a:spcBef>
                <a:spcPts val="400"/>
              </a:spcBef>
            </a:pPr>
            <a:r>
              <a:rPr lang="en-US" sz="1600" dirty="0" smtClean="0"/>
              <a:t>Proof Testing Support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Functional Safety Management System for end users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Full Service support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Complete Evolution Services – assured upgrade from earlier generation safety systems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SIL capable equipment - safety instrumentation, logic solvers and final elements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ABB Delivers Safety Assured Solutions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Conclusion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600" dirty="0" smtClean="0">
              <a:solidFill>
                <a:srgbClr val="666666"/>
              </a:solidFill>
            </a:endParaRPr>
          </a:p>
          <a:p>
            <a:r>
              <a:rPr lang="en-US" sz="600" dirty="0" smtClean="0">
                <a:solidFill>
                  <a:srgbClr val="666666"/>
                </a:solidFill>
              </a:rPr>
              <a:t>© ABB Group </a:t>
            </a:r>
          </a:p>
          <a:p>
            <a:fld id="{623CF110-0064-44E1-A2AE-6BEAA471E3FD}" type="datetime4">
              <a:rPr lang="en-US" sz="600" smtClean="0">
                <a:solidFill>
                  <a:srgbClr val="666666"/>
                </a:solidFill>
              </a:rPr>
              <a:pPr/>
              <a:t>April 14, 2014</a:t>
            </a:fld>
            <a:r>
              <a:rPr lang="en-US" sz="600" dirty="0" smtClean="0">
                <a:solidFill>
                  <a:srgbClr val="666666"/>
                </a:solidFill>
              </a:rPr>
              <a:t> | Slide </a:t>
            </a:r>
            <a:fld id="{19775943-31F3-4D18-87D0-55168D0F6FA0}" type="slidenum">
              <a:rPr lang="en-US" sz="600" smtClean="0">
                <a:solidFill>
                  <a:srgbClr val="666666"/>
                </a:solidFill>
              </a:rPr>
              <a:pPr/>
              <a:t>19</a:t>
            </a:fld>
            <a:endParaRPr lang="en-US" sz="600" dirty="0" smtClean="0">
              <a:solidFill>
                <a:srgbClr val="666666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90927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ABB Methodology</a:t>
            </a:r>
          </a:p>
          <a:p>
            <a:pPr lvl="1"/>
            <a:r>
              <a:rPr lang="en-US" dirty="0" smtClean="0"/>
              <a:t>Delivering the whole safety lifecycle on a global standardized approach</a:t>
            </a:r>
          </a:p>
          <a:p>
            <a:pPr lvl="1"/>
            <a:r>
              <a:rPr lang="en-US" dirty="0" smtClean="0"/>
              <a:t>Certified Functional Safety Management program</a:t>
            </a:r>
          </a:p>
          <a:p>
            <a:pPr lvl="1"/>
            <a:r>
              <a:rPr lang="en-US" dirty="0" smtClean="0"/>
              <a:t>Certified engineers</a:t>
            </a:r>
          </a:p>
          <a:p>
            <a:pPr lvl="1"/>
            <a:r>
              <a:rPr lang="en-US" dirty="0" smtClean="0"/>
              <a:t>Traceable, auditable compliant systems and products</a:t>
            </a:r>
          </a:p>
          <a:p>
            <a:pPr lvl="1"/>
            <a:r>
              <a:rPr lang="en-US" dirty="0" smtClean="0"/>
              <a:t>Competency assurance</a:t>
            </a:r>
          </a:p>
          <a:p>
            <a:r>
              <a:rPr lang="en-US" dirty="0" smtClean="0"/>
              <a:t>ABB – Your Trusted Safety Partner</a:t>
            </a:r>
          </a:p>
          <a:p>
            <a:pPr lvl="1"/>
            <a:r>
              <a:rPr lang="en-US" dirty="0" smtClean="0"/>
              <a:t>Meeting your regulatory and legal requirements</a:t>
            </a:r>
          </a:p>
          <a:p>
            <a:pPr lvl="1"/>
            <a:r>
              <a:rPr lang="en-US" dirty="0" smtClean="0"/>
              <a:t>Supporting your ability to demonstrate duty of care and compliance</a:t>
            </a:r>
          </a:p>
          <a:p>
            <a:pPr lvl="1"/>
            <a:r>
              <a:rPr lang="en-US" dirty="0" smtClean="0"/>
              <a:t>Facilitating your stakeholder confidence</a:t>
            </a:r>
          </a:p>
          <a:p>
            <a:pPr lvl="1"/>
            <a:r>
              <a:rPr lang="en-US" dirty="0" smtClean="0"/>
              <a:t>Delivering “Fit for Purpose” technology, solutions and service support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2814" y="1592263"/>
            <a:ext cx="1575286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ABB in Oil and Gas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Key facts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>
          <a:xfrm>
            <a:off x="1484313" y="1612900"/>
            <a:ext cx="6170612" cy="461645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Over 50 years of experience in the Oil &amp; Gas industry</a:t>
            </a:r>
          </a:p>
          <a:p>
            <a:pPr eaLnBrk="1" hangingPunct="1"/>
            <a:r>
              <a:rPr lang="en-US" dirty="0" smtClean="0"/>
              <a:t>1,000´s of successfully completed projects worldwide</a:t>
            </a:r>
          </a:p>
          <a:p>
            <a:pPr eaLnBrk="1" hangingPunct="1"/>
            <a:r>
              <a:rPr lang="en-US" dirty="0" smtClean="0"/>
              <a:t>Industrial solutions supplier of products, integrated automation and electrification systems, telecommunication, specialized EPC projects, consultancy and services</a:t>
            </a:r>
          </a:p>
          <a:p>
            <a:pPr eaLnBrk="1" hangingPunct="1"/>
            <a:r>
              <a:rPr lang="en-US" dirty="0" smtClean="0"/>
              <a:t>ABB 2011 sales in the Chemical, Oil and Gas market, in excess of $ 4.5 billion (systems and products)</a:t>
            </a:r>
          </a:p>
          <a:p>
            <a:pPr eaLnBrk="1" hangingPunct="1"/>
            <a:r>
              <a:rPr lang="en-US" dirty="0" smtClean="0"/>
              <a:t>#1 Upstream Oil and Gas DCS market share position</a:t>
            </a:r>
          </a:p>
          <a:p>
            <a:pPr eaLnBrk="1" hangingPunct="1"/>
            <a:r>
              <a:rPr lang="en-US" dirty="0" smtClean="0"/>
              <a:t>Over 7,500 dedicated oil and gas employees in 40 countries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600" dirty="0" smtClean="0">
              <a:solidFill>
                <a:srgbClr val="666666"/>
              </a:solidFill>
            </a:endParaRPr>
          </a:p>
          <a:p>
            <a:r>
              <a:rPr lang="en-US" sz="600" dirty="0" smtClean="0">
                <a:solidFill>
                  <a:srgbClr val="666666"/>
                </a:solidFill>
              </a:rPr>
              <a:t>© ABB Group </a:t>
            </a:r>
          </a:p>
          <a:p>
            <a:fld id="{623CF110-0064-44E1-A2AE-6BEAA471E3FD}" type="datetime4">
              <a:rPr lang="en-US" sz="600" smtClean="0">
                <a:solidFill>
                  <a:srgbClr val="666666"/>
                </a:solidFill>
              </a:rPr>
              <a:pPr/>
              <a:t>April 14, 2014</a:t>
            </a:fld>
            <a:r>
              <a:rPr lang="en-US" sz="600" dirty="0" smtClean="0">
                <a:solidFill>
                  <a:srgbClr val="666666"/>
                </a:solidFill>
              </a:rPr>
              <a:t> | Slide </a:t>
            </a:r>
            <a:fld id="{19775943-31F3-4D18-87D0-55168D0F6FA0}" type="slidenum">
              <a:rPr lang="en-US" sz="600" smtClean="0">
                <a:solidFill>
                  <a:srgbClr val="666666"/>
                </a:solidFill>
              </a:rPr>
              <a:pPr/>
              <a:t>2</a:t>
            </a:fld>
            <a:endParaRPr lang="en-US" sz="600" dirty="0" smtClean="0">
              <a:solidFill>
                <a:srgbClr val="666666"/>
              </a:solidFill>
            </a:endParaRPr>
          </a:p>
        </p:txBody>
      </p:sp>
      <p:pic>
        <p:nvPicPr>
          <p:cNvPr id="4101" name="Picture 2" descr="http://www300.abb.com/global/gad/gad02007.nsf/images/9CACCF439B0ACBA8C125763900509512/$file/Extended_Control_Room_for_800xA_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r="11070"/>
          <a:stretch>
            <a:fillRect/>
          </a:stretch>
        </p:blipFill>
        <p:spPr bwMode="auto">
          <a:xfrm>
            <a:off x="211138" y="1592263"/>
            <a:ext cx="1119187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http://www300.abb.com/global/gad/gad02007.nsf/Images/B952066539D2A886C125756F00375E2A/$File/00590941_2_7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r="11150"/>
          <a:stretch>
            <a:fillRect/>
          </a:stretch>
        </p:blipFill>
        <p:spPr bwMode="auto">
          <a:xfrm>
            <a:off x="211138" y="4451350"/>
            <a:ext cx="11191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C:\Users\ITVACAN\Desktop\Cartelline\1042494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2"/>
          <a:stretch>
            <a:fillRect/>
          </a:stretch>
        </p:blipFill>
        <p:spPr bwMode="auto">
          <a:xfrm>
            <a:off x="215900" y="3067050"/>
            <a:ext cx="111918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2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600" smtClean="0">
              <a:solidFill>
                <a:srgbClr val="666666"/>
              </a:solidFill>
            </a:endParaRPr>
          </a:p>
          <a:p>
            <a:r>
              <a:rPr lang="en-US" sz="600" smtClean="0">
                <a:solidFill>
                  <a:srgbClr val="666666"/>
                </a:solidFill>
              </a:rPr>
              <a:t>© ABB Group </a:t>
            </a:r>
          </a:p>
          <a:p>
            <a:fld id="{5E7C77D9-1C74-4A69-AF50-3FE5A2C3BEDE}" type="datetime4">
              <a:rPr lang="en-US" sz="600" smtClean="0">
                <a:solidFill>
                  <a:srgbClr val="666666"/>
                </a:solidFill>
              </a:rPr>
              <a:pPr/>
              <a:t>April 14, 2014</a:t>
            </a:fld>
            <a:r>
              <a:rPr lang="en-US" sz="600" smtClean="0">
                <a:solidFill>
                  <a:srgbClr val="666666"/>
                </a:solidFill>
              </a:rPr>
              <a:t> | Slide </a:t>
            </a:r>
            <a:fld id="{538A654B-642C-49A8-81F2-82E81A0B3B66}" type="slidenum">
              <a:rPr lang="en-US" sz="600" smtClean="0">
                <a:solidFill>
                  <a:srgbClr val="666666"/>
                </a:solidFill>
              </a:rPr>
              <a:pPr/>
              <a:t>20</a:t>
            </a:fld>
            <a:endParaRPr lang="en-US" sz="600" smtClean="0">
              <a:solidFill>
                <a:srgbClr val="666666"/>
              </a:solidFill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04775" y="6178550"/>
            <a:ext cx="8912225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pic>
        <p:nvPicPr>
          <p:cNvPr id="30724" name="Picture 3" descr="ABB1ClaimL_rgb300_100m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2643188"/>
            <a:ext cx="79851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8268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ABB in Oil and Gas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30 Years in Safety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92263"/>
            <a:ext cx="3024187" cy="4284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76376" y="1592263"/>
            <a:ext cx="312212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Over 30 </a:t>
            </a:r>
            <a:r>
              <a:rPr lang="en-US" dirty="0" smtClean="0"/>
              <a:t>years of experience in the specification, design, implementation and installation of process safety systems</a:t>
            </a:r>
          </a:p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Over </a:t>
            </a:r>
            <a:r>
              <a:rPr lang="en-US" dirty="0" smtClean="0"/>
              <a:t>3,000 </a:t>
            </a:r>
            <a:r>
              <a:rPr lang="en-US" dirty="0" smtClean="0"/>
              <a:t>800xA High Integrity systems installed globally since 2005</a:t>
            </a:r>
          </a:p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Developed and installed the original “integrated” safety system with the Safeguard platform</a:t>
            </a:r>
          </a:p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Global installations in over 55 countries including largest offshore installation on earth (Troll A)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600" dirty="0" smtClean="0">
              <a:solidFill>
                <a:srgbClr val="666666"/>
              </a:solidFill>
            </a:endParaRPr>
          </a:p>
          <a:p>
            <a:r>
              <a:rPr lang="en-US" sz="600" dirty="0" smtClean="0">
                <a:solidFill>
                  <a:srgbClr val="666666"/>
                </a:solidFill>
              </a:rPr>
              <a:t>© ABB Group </a:t>
            </a:r>
          </a:p>
          <a:p>
            <a:fld id="{623CF110-0064-44E1-A2AE-6BEAA471E3FD}" type="datetime4">
              <a:rPr lang="en-US" sz="600" smtClean="0">
                <a:solidFill>
                  <a:srgbClr val="666666"/>
                </a:solidFill>
              </a:rPr>
              <a:pPr/>
              <a:t>April 14, 2014</a:t>
            </a:fld>
            <a:r>
              <a:rPr lang="en-US" sz="600" dirty="0" smtClean="0">
                <a:solidFill>
                  <a:srgbClr val="666666"/>
                </a:solidFill>
              </a:rPr>
              <a:t> | Slide </a:t>
            </a:r>
            <a:fld id="{19775943-31F3-4D18-87D0-55168D0F6FA0}" type="slidenum">
              <a:rPr lang="en-US" sz="600" smtClean="0">
                <a:solidFill>
                  <a:srgbClr val="666666"/>
                </a:solidFill>
              </a:rPr>
              <a:pPr/>
              <a:t>3</a:t>
            </a:fld>
            <a:endParaRPr lang="en-US" sz="600" dirty="0" smtClean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ABB in Oil and Gas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Committed to Functional Safety Management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375" y="1592263"/>
            <a:ext cx="34931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Maintain the Functional Safety Management System (FSMS)  </a:t>
            </a:r>
            <a:br>
              <a:rPr lang="en-US" sz="1600" dirty="0" smtClean="0"/>
            </a:br>
            <a:r>
              <a:rPr lang="en-US" sz="1600" dirty="0" smtClean="0"/>
              <a:t>in accordance with the IEC61508/11 standards</a:t>
            </a:r>
          </a:p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Promote a culture where everyone contributes to the Functional Safety of our customer’s installations</a:t>
            </a:r>
          </a:p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Ensure that everyone involved with safety related activities have the appropriate competencies</a:t>
            </a:r>
          </a:p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Maintain an understanding of all current industry standards, legislation, and guidelines associated with safety-related systems</a:t>
            </a:r>
          </a:p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Communicate and implement this policy throughout the organization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l="6689" t="13455" r="40753" b="7159"/>
          <a:stretch>
            <a:fillRect/>
          </a:stretch>
        </p:blipFill>
        <p:spPr bwMode="auto">
          <a:xfrm>
            <a:off x="4881510" y="1592263"/>
            <a:ext cx="4046589" cy="381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600" dirty="0" smtClean="0">
              <a:solidFill>
                <a:srgbClr val="666666"/>
              </a:solidFill>
            </a:endParaRPr>
          </a:p>
          <a:p>
            <a:r>
              <a:rPr lang="en-US" sz="600" dirty="0" smtClean="0">
                <a:solidFill>
                  <a:srgbClr val="666666"/>
                </a:solidFill>
              </a:rPr>
              <a:t>© ABB Group </a:t>
            </a:r>
          </a:p>
          <a:p>
            <a:fld id="{623CF110-0064-44E1-A2AE-6BEAA471E3FD}" type="datetime4">
              <a:rPr lang="en-US" sz="600" smtClean="0">
                <a:solidFill>
                  <a:srgbClr val="666666"/>
                </a:solidFill>
              </a:rPr>
              <a:pPr/>
              <a:t>April 14, 2014</a:t>
            </a:fld>
            <a:r>
              <a:rPr lang="en-US" sz="600" dirty="0" smtClean="0">
                <a:solidFill>
                  <a:srgbClr val="666666"/>
                </a:solidFill>
              </a:rPr>
              <a:t> | Slide </a:t>
            </a:r>
            <a:fld id="{19775943-31F3-4D18-87D0-55168D0F6FA0}" type="slidenum">
              <a:rPr lang="en-US" sz="600" smtClean="0">
                <a:solidFill>
                  <a:srgbClr val="666666"/>
                </a:solidFill>
              </a:rPr>
              <a:pPr/>
              <a:t>4</a:t>
            </a:fld>
            <a:endParaRPr lang="en-US" sz="600" dirty="0" smtClean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ABB in Oil and Gas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Functional safety management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– deployed globally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8815" y="1419987"/>
            <a:ext cx="619125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Objective:  To ensure safety applications are implemented in accordance with the IEC61508 / IEC61511 standards</a:t>
            </a:r>
          </a:p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Strategy includes rollout via: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Safety Lead Competency Center (SLCC), tasked with:</a:t>
            </a:r>
          </a:p>
          <a:p>
            <a:pPr marL="1084263" lvl="2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Developing Functional Safety Management program</a:t>
            </a:r>
          </a:p>
          <a:p>
            <a:pPr marL="1084263" lvl="2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Defining / enforcing competency requirements</a:t>
            </a:r>
          </a:p>
          <a:p>
            <a:pPr marL="1084263" lvl="2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Creating assessment procedures for ABB OGP local project groups (SEC’s)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Local / Regional Safety Execution Centers (SEC)</a:t>
            </a:r>
          </a:p>
          <a:p>
            <a:pPr marL="1084263" lvl="2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Design, implement and deliver safety projects according the Functional Safety Management program and the customer’s Safety Requirement Specification</a:t>
            </a:r>
          </a:p>
          <a:p>
            <a:pPr marL="1084263" lvl="2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Providing TUV certified and competent safety engineers and experts</a:t>
            </a:r>
          </a:p>
          <a:p>
            <a:pPr marL="1084263" lvl="2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Offering safety consultancy and expert services</a:t>
            </a:r>
          </a:p>
          <a:p>
            <a:pPr marL="1084263" lvl="2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/>
              <a:t>Achieve accredited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TUV certification for Functional Safety Management delivery and project implementation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2678" y="1592264"/>
            <a:ext cx="1745422" cy="2587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600" dirty="0" smtClean="0">
              <a:solidFill>
                <a:srgbClr val="666666"/>
              </a:solidFill>
            </a:endParaRPr>
          </a:p>
          <a:p>
            <a:r>
              <a:rPr lang="en-US" sz="600" dirty="0" smtClean="0">
                <a:solidFill>
                  <a:srgbClr val="666666"/>
                </a:solidFill>
              </a:rPr>
              <a:t>© ABB Group </a:t>
            </a:r>
          </a:p>
          <a:p>
            <a:fld id="{623CF110-0064-44E1-A2AE-6BEAA471E3FD}" type="datetime4">
              <a:rPr lang="en-US" sz="600" smtClean="0">
                <a:solidFill>
                  <a:srgbClr val="666666"/>
                </a:solidFill>
              </a:rPr>
              <a:pPr/>
              <a:t>April 14, 2014</a:t>
            </a:fld>
            <a:r>
              <a:rPr lang="en-US" sz="600" dirty="0" smtClean="0">
                <a:solidFill>
                  <a:srgbClr val="666666"/>
                </a:solidFill>
              </a:rPr>
              <a:t> | Slide </a:t>
            </a:r>
            <a:fld id="{19775943-31F3-4D18-87D0-55168D0F6FA0}" type="slidenum">
              <a:rPr lang="en-US" sz="600" smtClean="0">
                <a:solidFill>
                  <a:srgbClr val="666666"/>
                </a:solidFill>
              </a:rPr>
              <a:pPr/>
              <a:t>5</a:t>
            </a:fld>
            <a:endParaRPr lang="en-US" sz="600" dirty="0" smtClean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ABB in Oil and Gas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Functional safety delivery – credible safety solutions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374" y="1592263"/>
            <a:ext cx="545911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Challenges of safety in a volatile business environment: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Evolving technology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Managing compliance to the standards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Environmental regulations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Legacy protective systems</a:t>
            </a:r>
          </a:p>
          <a:p>
            <a:pPr marL="169863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Why Comply with the standards?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“Good safety is good business”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Reduction of day to day operating costs as well as cost of future upgrades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Easier to deploy and maintain the desired level of risk reduction over time</a:t>
            </a:r>
          </a:p>
          <a:p>
            <a:pPr marL="627063" lvl="1" indent="-169863"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n-US" dirty="0" smtClean="0"/>
              <a:t>Proof of compliance is available through documentation generated by following a Functional Safety Management System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1861" y="1592263"/>
            <a:ext cx="2156239" cy="2808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600" dirty="0" smtClean="0">
              <a:solidFill>
                <a:srgbClr val="666666"/>
              </a:solidFill>
            </a:endParaRPr>
          </a:p>
          <a:p>
            <a:r>
              <a:rPr lang="en-US" sz="600" dirty="0" smtClean="0">
                <a:solidFill>
                  <a:srgbClr val="666666"/>
                </a:solidFill>
              </a:rPr>
              <a:t>© ABB Group </a:t>
            </a:r>
          </a:p>
          <a:p>
            <a:fld id="{623CF110-0064-44E1-A2AE-6BEAA471E3FD}" type="datetime4">
              <a:rPr lang="en-US" sz="600" smtClean="0">
                <a:solidFill>
                  <a:srgbClr val="666666"/>
                </a:solidFill>
              </a:rPr>
              <a:pPr/>
              <a:t>April 14, 2014</a:t>
            </a:fld>
            <a:r>
              <a:rPr lang="en-US" sz="600" dirty="0" smtClean="0">
                <a:solidFill>
                  <a:srgbClr val="666666"/>
                </a:solidFill>
              </a:rPr>
              <a:t> | Slide </a:t>
            </a:r>
            <a:fld id="{19775943-31F3-4D18-87D0-55168D0F6FA0}" type="slidenum">
              <a:rPr lang="en-US" sz="600" smtClean="0">
                <a:solidFill>
                  <a:srgbClr val="666666"/>
                </a:solidFill>
              </a:rPr>
              <a:pPr/>
              <a:t>6</a:t>
            </a:fld>
            <a:endParaRPr lang="en-US" sz="600" dirty="0" smtClean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Functional Safety Management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Driven by the standards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Functional Safety Management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Industry Standard – IEC61508-1, 6.2.12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376" y="1592263"/>
            <a:ext cx="5342878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Those </a:t>
            </a:r>
            <a:r>
              <a:rPr lang="en-US" b="1" dirty="0" smtClean="0"/>
              <a:t>organizations or individuals </a:t>
            </a:r>
            <a:r>
              <a:rPr lang="en-US" dirty="0" smtClean="0"/>
              <a:t>who have responsibility for one or more phases of the overall, E/E/PE system or software safety lifecycles </a:t>
            </a:r>
            <a:r>
              <a:rPr lang="en-US" b="1" dirty="0" smtClean="0"/>
              <a:t>shall</a:t>
            </a:r>
            <a:r>
              <a:rPr lang="en-US" dirty="0" smtClean="0"/>
              <a:t> …specify all</a:t>
            </a:r>
          </a:p>
          <a:p>
            <a:r>
              <a:rPr lang="en-US" dirty="0" smtClean="0"/>
              <a:t>management and technical activities that are necessary to ensure the achievement,</a:t>
            </a:r>
          </a:p>
          <a:p>
            <a:r>
              <a:rPr lang="en-US" dirty="0" smtClean="0"/>
              <a:t>demonstration and maintenance of functional safety of the E/E/PE safety-related systems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pPr marL="0" lvl="1">
              <a:lnSpc>
                <a:spcPct val="90000"/>
              </a:lnSpc>
            </a:pPr>
            <a:r>
              <a:rPr lang="en-GB" dirty="0" smtClean="0">
                <a:latin typeface="Arial" charset="0"/>
                <a:cs typeface="Arial" charset="0"/>
              </a:rPr>
              <a:t>In other words a </a:t>
            </a:r>
            <a:r>
              <a:rPr lang="en-GB" b="1" dirty="0" smtClean="0">
                <a:latin typeface="Arial" charset="0"/>
                <a:cs typeface="Arial" charset="0"/>
              </a:rPr>
              <a:t>functional safety management system</a:t>
            </a:r>
            <a:endParaRPr lang="en-US" dirty="0" smtClean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5837" y="1592262"/>
            <a:ext cx="1943914" cy="2739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600" dirty="0" smtClean="0">
              <a:solidFill>
                <a:srgbClr val="666666"/>
              </a:solidFill>
            </a:endParaRPr>
          </a:p>
          <a:p>
            <a:r>
              <a:rPr lang="en-US" sz="600" dirty="0" smtClean="0">
                <a:solidFill>
                  <a:srgbClr val="666666"/>
                </a:solidFill>
              </a:rPr>
              <a:t>© ABB Group </a:t>
            </a:r>
          </a:p>
          <a:p>
            <a:fld id="{623CF110-0064-44E1-A2AE-6BEAA471E3FD}" type="datetime4">
              <a:rPr lang="en-US" sz="600" smtClean="0">
                <a:solidFill>
                  <a:srgbClr val="666666"/>
                </a:solidFill>
              </a:rPr>
              <a:pPr/>
              <a:t>April 14, 2014</a:t>
            </a:fld>
            <a:r>
              <a:rPr lang="en-US" sz="600" dirty="0" smtClean="0">
                <a:solidFill>
                  <a:srgbClr val="666666"/>
                </a:solidFill>
              </a:rPr>
              <a:t> | Slide </a:t>
            </a:r>
            <a:fld id="{19775943-31F3-4D18-87D0-55168D0F6FA0}" type="slidenum">
              <a:rPr lang="en-US" sz="600" smtClean="0">
                <a:solidFill>
                  <a:srgbClr val="666666"/>
                </a:solidFill>
              </a:rPr>
              <a:pPr/>
              <a:t>8</a:t>
            </a:fld>
            <a:endParaRPr lang="en-US" sz="600" dirty="0" smtClean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Functional Safety Management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Driven by the Standards – IEC61511-1, 5.2.2.2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376" y="1592263"/>
            <a:ext cx="501741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GB" sz="2000" i="1" dirty="0" smtClean="0">
                <a:latin typeface="Arial" charset="0"/>
                <a:cs typeface="Arial" charset="0"/>
              </a:rPr>
              <a:t>Competency Assurance</a:t>
            </a:r>
          </a:p>
          <a:p>
            <a:pPr marL="0" lvl="1">
              <a:lnSpc>
                <a:spcPct val="90000"/>
              </a:lnSpc>
            </a:pPr>
            <a:endParaRPr lang="en-GB" i="1" dirty="0" smtClean="0">
              <a:latin typeface="Arial" charset="0"/>
              <a:cs typeface="Arial" charset="0"/>
            </a:endParaRPr>
          </a:p>
          <a:p>
            <a:pPr marL="0" lvl="1">
              <a:lnSpc>
                <a:spcPct val="90000"/>
              </a:lnSpc>
            </a:pPr>
            <a:r>
              <a:rPr lang="en-GB" i="1" dirty="0" smtClean="0">
                <a:latin typeface="Arial" charset="0"/>
                <a:cs typeface="Arial" charset="0"/>
              </a:rPr>
              <a:t>Persons, </a:t>
            </a:r>
            <a:r>
              <a:rPr lang="en-GB" b="1" i="1" dirty="0" smtClean="0">
                <a:latin typeface="Arial" charset="0"/>
                <a:cs typeface="Arial" charset="0"/>
              </a:rPr>
              <a:t>departments or organisations</a:t>
            </a:r>
            <a:r>
              <a:rPr lang="en-GB" i="1" dirty="0" smtClean="0">
                <a:latin typeface="Arial" charset="0"/>
                <a:cs typeface="Arial" charset="0"/>
              </a:rPr>
              <a:t> involved in safety lifecycle activities </a:t>
            </a:r>
            <a:r>
              <a:rPr lang="en-GB" b="1" i="1" dirty="0" smtClean="0">
                <a:latin typeface="Arial" charset="0"/>
                <a:cs typeface="Arial" charset="0"/>
              </a:rPr>
              <a:t>shall</a:t>
            </a:r>
            <a:r>
              <a:rPr lang="en-GB" i="1" dirty="0" smtClean="0">
                <a:latin typeface="Arial" charset="0"/>
                <a:cs typeface="Arial" charset="0"/>
              </a:rPr>
              <a:t> be competent to carry out the activities for which they are accountable….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249" y="1592263"/>
            <a:ext cx="1933903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600" dirty="0" smtClean="0">
              <a:solidFill>
                <a:srgbClr val="666666"/>
              </a:solidFill>
            </a:endParaRPr>
          </a:p>
          <a:p>
            <a:r>
              <a:rPr lang="en-US" sz="600" dirty="0" smtClean="0">
                <a:solidFill>
                  <a:srgbClr val="666666"/>
                </a:solidFill>
              </a:rPr>
              <a:t>© ABB Group </a:t>
            </a:r>
          </a:p>
          <a:p>
            <a:fld id="{623CF110-0064-44E1-A2AE-6BEAA471E3FD}" type="datetime4">
              <a:rPr lang="en-US" sz="600" smtClean="0">
                <a:solidFill>
                  <a:srgbClr val="666666"/>
                </a:solidFill>
              </a:rPr>
              <a:pPr/>
              <a:t>April 14, 2014</a:t>
            </a:fld>
            <a:r>
              <a:rPr lang="en-US" sz="600" dirty="0" smtClean="0">
                <a:solidFill>
                  <a:srgbClr val="666666"/>
                </a:solidFill>
              </a:rPr>
              <a:t> | Slide </a:t>
            </a:r>
            <a:fld id="{19775943-31F3-4D18-87D0-55168D0F6FA0}" type="slidenum">
              <a:rPr lang="en-US" sz="600" smtClean="0">
                <a:solidFill>
                  <a:srgbClr val="666666"/>
                </a:solidFill>
              </a:rPr>
              <a:pPr/>
              <a:t>9</a:t>
            </a:fld>
            <a:endParaRPr lang="en-US" sz="600" dirty="0" smtClean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text"/>
</p:tagLst>
</file>

<file path=ppt/theme/theme1.xml><?xml version="1.0" encoding="utf-8"?>
<a:theme xmlns:a="http://schemas.openxmlformats.org/drawingml/2006/main" name="blank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BB Design 2 Green">
  <a:themeElements>
    <a:clrScheme name="ABB Green 2">
      <a:dk1>
        <a:srgbClr val="000000"/>
      </a:dk1>
      <a:lt1>
        <a:srgbClr val="FFFFFF"/>
      </a:lt1>
      <a:dk2>
        <a:srgbClr val="084C07"/>
      </a:dk2>
      <a:lt2>
        <a:srgbClr val="666666"/>
      </a:lt2>
      <a:accent1>
        <a:srgbClr val="028208"/>
      </a:accent1>
      <a:accent2>
        <a:srgbClr val="3AB200"/>
      </a:accent2>
      <a:accent3>
        <a:srgbClr val="98DB38"/>
      </a:accent3>
      <a:accent4>
        <a:srgbClr val="999999"/>
      </a:accent4>
      <a:accent5>
        <a:srgbClr val="666666"/>
      </a:accent5>
      <a:accent6>
        <a:srgbClr val="666666"/>
      </a:accent6>
      <a:hlink>
        <a:srgbClr val="98DB3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ABB Design 3 Violet">
  <a:themeElements>
    <a:clrScheme name="ABB Violet 2">
      <a:dk1>
        <a:srgbClr val="000000"/>
      </a:dk1>
      <a:lt1>
        <a:srgbClr val="FFFFFF"/>
      </a:lt1>
      <a:dk2>
        <a:srgbClr val="601F69"/>
      </a:dk2>
      <a:lt2>
        <a:srgbClr val="666666"/>
      </a:lt2>
      <a:accent1>
        <a:srgbClr val="904AB0"/>
      </a:accent1>
      <a:accent2>
        <a:srgbClr val="9868EF"/>
      </a:accent2>
      <a:accent3>
        <a:srgbClr val="B4A0E8"/>
      </a:accent3>
      <a:accent4>
        <a:srgbClr val="999999"/>
      </a:accent4>
      <a:accent5>
        <a:srgbClr val="666666"/>
      </a:accent5>
      <a:accent6>
        <a:srgbClr val="666666"/>
      </a:accent6>
      <a:hlink>
        <a:srgbClr val="B4A0E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BB Design 4 Orange">
  <a:themeElements>
    <a:clrScheme name="ABB Orange 2">
      <a:dk1>
        <a:srgbClr val="000000"/>
      </a:dk1>
      <a:lt1>
        <a:srgbClr val="FFFFFF"/>
      </a:lt1>
      <a:dk2>
        <a:srgbClr val="9A2801"/>
      </a:dk2>
      <a:lt2>
        <a:srgbClr val="666666"/>
      </a:lt2>
      <a:accent1>
        <a:srgbClr val="BF4500"/>
      </a:accent1>
      <a:accent2>
        <a:srgbClr val="FF6C00"/>
      </a:accent2>
      <a:accent3>
        <a:srgbClr val="FDAC25"/>
      </a:accent3>
      <a:accent4>
        <a:srgbClr val="999999"/>
      </a:accent4>
      <a:accent5>
        <a:srgbClr val="666666"/>
      </a:accent5>
      <a:accent6>
        <a:srgbClr val="666666"/>
      </a:accent6>
      <a:hlink>
        <a:srgbClr val="FDAC25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9669448-1bd3-4ff0-a5ab-fb95122dd6e6" ContentTypeId="0x010100ACC97E7CD80D134B96BEAE7F0B4EBE1F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BB_Document" ma:contentTypeID="0x010100ACC97E7CD80D134B96BEAE7F0B4EBE1F008D24AA4B57C5AC47B6F5898740035FB9" ma:contentTypeVersion="5" ma:contentTypeDescription="ABB custom Document Content Type inheriting from Document" ma:contentTypeScope="" ma:versionID="e69a9a6538bf31bbb176cd4ac7ff51b4">
  <xsd:schema xmlns:xsd="http://www.w3.org/2001/XMLSchema" xmlns:xs="http://www.w3.org/2001/XMLSchema" xmlns:p="http://schemas.microsoft.com/office/2006/metadata/properties" xmlns:ns1="http://schemas.microsoft.com/sharepoint/v3" xmlns:ns2="43d412cb-6ef6-4d2c-a714-d61619aa7cb6" xmlns:ns3="1719ca7d-a333-444a-9b53-1ff5a314d9bb" xmlns:ns4="5232b8da-2965-4bd3-966a-db90fe00c6de" xmlns:ns5="http://schemas.microsoft.com/sharepoint/v4" targetNamespace="http://schemas.microsoft.com/office/2006/metadata/properties" ma:root="true" ma:fieldsID="5bfe0a7555d625c84f5445ab865d2dc3" ns1:_="" ns2:_="" ns3:_="" ns4:_="" ns5:_="">
    <xsd:import namespace="http://schemas.microsoft.com/sharepoint/v3"/>
    <xsd:import namespace="43d412cb-6ef6-4d2c-a714-d61619aa7cb6"/>
    <xsd:import namespace="1719ca7d-a333-444a-9b53-1ff5a314d9bb"/>
    <xsd:import namespace="5232b8da-2965-4bd3-966a-db90fe00c6d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BB_DocumentStatus" minOccurs="0"/>
                <xsd:element ref="ns2:ABB_Revision" minOccurs="0"/>
                <xsd:element ref="ns2:ABB_LanguageCode" minOccurs="0"/>
                <xsd:element ref="ns3:ABB_Stream_Workpackage" minOccurs="0"/>
                <xsd:element ref="ns2:ABB_SecurityClassification" minOccurs="0"/>
                <xsd:element ref="ns2:ABB_Identity" minOccurs="0"/>
                <xsd:element ref="ns1:Audience" minOccurs="0"/>
                <xsd:element ref="ns4:Keyword_x0028_s_x0029_TaxHTField0" minOccurs="0"/>
                <xsd:element ref="ns4:TaxCatchAll" minOccurs="0"/>
                <xsd:element ref="ns4:TaxCatchAllLabel" minOccurs="0"/>
                <xsd:element ref="ns4:Project_x0020_PhaseTaxHTField0" minOccurs="0"/>
                <xsd:element ref="ns4:ProductTaxHTField0" minOccurs="0"/>
                <xsd:element ref="ns4:TechnologyTaxHTField0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udience" ma:index="15" nillable="true" ma:displayName="Target Audiences" ma:description="" ma:internalName="Audienc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412cb-6ef6-4d2c-a714-d61619aa7cb6" elementFormDefault="qualified">
    <xsd:import namespace="http://schemas.microsoft.com/office/2006/documentManagement/types"/>
    <xsd:import namespace="http://schemas.microsoft.com/office/infopath/2007/PartnerControls"/>
    <xsd:element name="ABB_DocumentStatus" ma:index="8" nillable="true" ma:displayName="Document Status" ma:default="Draft" ma:format="Dropdown" ma:indexed="true" ma:internalName="ABB_DocumentStatus">
      <xsd:simpleType>
        <xsd:restriction base="dms:Choice">
          <xsd:enumeration value="Draft"/>
          <xsd:enumeration value="Approved"/>
          <xsd:enumeration value="Released"/>
          <xsd:enumeration value="Withdrawn"/>
          <xsd:enumeration value="Deleted"/>
        </xsd:restriction>
      </xsd:simpleType>
    </xsd:element>
    <xsd:element name="ABB_Revision" ma:index="9" nillable="true" ma:displayName="Revision" ma:indexed="true" ma:internalName="ABB_Revision">
      <xsd:simpleType>
        <xsd:restriction base="dms:Text">
          <xsd:maxLength value="255"/>
        </xsd:restriction>
      </xsd:simpleType>
    </xsd:element>
    <xsd:element name="ABB_LanguageCode" ma:index="10" nillable="true" ma:displayName="Language" ma:default="english" ma:format="Dropdown" ma:internalName="ABB_LanguageCode" ma:readOnly="false">
      <xsd:simpleType>
        <xsd:restriction base="dms:Choice">
          <xsd:enumeration value="abkhazian"/>
          <xsd:enumeration value="afar"/>
          <xsd:enumeration value="afrikaans"/>
          <xsd:enumeration value="albanian"/>
          <xsd:enumeration value="amharic"/>
          <xsd:enumeration value="arabic"/>
          <xsd:enumeration value="aragonese"/>
          <xsd:enumeration value="armenian"/>
          <xsd:enumeration value="assamese"/>
          <xsd:enumeration value="avestan"/>
          <xsd:enumeration value="aymara"/>
          <xsd:enumeration value="azerbaijani"/>
          <xsd:enumeration value="bashkir"/>
          <xsd:enumeration value="basque"/>
          <xsd:enumeration value="belarusian"/>
          <xsd:enumeration value="bengali"/>
          <xsd:enumeration value="bihari"/>
          <xsd:enumeration value="bislama"/>
          <xsd:enumeration value="bosnian"/>
          <xsd:enumeration value="breton"/>
          <xsd:enumeration value="bulgarian"/>
          <xsd:enumeration value="burmese"/>
          <xsd:enumeration value="catalan"/>
          <xsd:enumeration value="chamorro"/>
          <xsd:enumeration value="chechen"/>
          <xsd:enumeration value="chinese"/>
          <xsd:enumeration value="chuvash"/>
          <xsd:enumeration value="cornish"/>
          <xsd:enumeration value="corsican"/>
          <xsd:enumeration value="croatian"/>
          <xsd:enumeration value="czech"/>
          <xsd:enumeration value="danish"/>
          <xsd:enumeration value="dutch"/>
          <xsd:enumeration value="dzongkha"/>
          <xsd:enumeration value="english"/>
          <xsd:enumeration value="esperanto"/>
          <xsd:enumeration value="estonian"/>
          <xsd:enumeration value="faroese"/>
          <xsd:enumeration value="fijian"/>
          <xsd:enumeration value="finnish"/>
          <xsd:enumeration value="french"/>
          <xsd:enumeration value="galician"/>
          <xsd:enumeration value="georgian"/>
          <xsd:enumeration value="german"/>
          <xsd:enumeration value="greek"/>
          <xsd:enumeration value="guarani"/>
          <xsd:enumeration value="gujarati"/>
          <xsd:enumeration value="haitian"/>
          <xsd:enumeration value="hausa"/>
          <xsd:enumeration value="hebrew"/>
          <xsd:enumeration value="herero"/>
          <xsd:enumeration value="hindi"/>
          <xsd:enumeration value="hiri motu"/>
          <xsd:enumeration value="hungarian"/>
          <xsd:enumeration value="icelandic"/>
          <xsd:enumeration value="ido"/>
          <xsd:enumeration value="indonesian"/>
          <xsd:enumeration value="interlingue"/>
          <xsd:enumeration value="inuktitut"/>
          <xsd:enumeration value="inupiaq"/>
          <xsd:enumeration value="irish"/>
          <xsd:enumeration value="italian"/>
          <xsd:enumeration value="japanese"/>
          <xsd:enumeration value="javanese"/>
          <xsd:enumeration value="kalaallisut"/>
          <xsd:enumeration value="kannada"/>
          <xsd:enumeration value="kashmiri"/>
          <xsd:enumeration value="kazakh"/>
          <xsd:enumeration value="khmer"/>
          <xsd:enumeration value="kikuyu"/>
          <xsd:enumeration value="kinyarwanda"/>
          <xsd:enumeration value="kirghiz"/>
          <xsd:enumeration value="komi"/>
          <xsd:enumeration value="korean"/>
          <xsd:enumeration value="kuanyama"/>
          <xsd:enumeration value="kurdish"/>
          <xsd:enumeration value="lao"/>
          <xsd:enumeration value="latin"/>
          <xsd:enumeration value="latvian"/>
          <xsd:enumeration value="limburgan"/>
          <xsd:enumeration value="lingala"/>
          <xsd:enumeration value="lithuanian"/>
          <xsd:enumeration value="luxembourgish"/>
          <xsd:enumeration value="macedonian"/>
          <xsd:enumeration value="malagasy"/>
          <xsd:enumeration value="malay"/>
          <xsd:enumeration value="malayalam"/>
          <xsd:enumeration value="maltese"/>
          <xsd:enumeration value="manx"/>
          <xsd:enumeration value="maori"/>
          <xsd:enumeration value="marathi"/>
          <xsd:enumeration value="marshallese"/>
          <xsd:enumeration value="moldavian"/>
          <xsd:enumeration value="mongolian"/>
          <xsd:enumeration value="nauru"/>
          <xsd:enumeration value="navaho"/>
          <xsd:enumeration value="ndebele"/>
          <xsd:enumeration value="ndebele, south"/>
          <xsd:enumeration value="ndonga"/>
          <xsd:enumeration value="nepali"/>
          <xsd:enumeration value="northern sami"/>
          <xsd:enumeration value="norwegian"/>
          <xsd:enumeration value="norwegian bokmal"/>
          <xsd:enumeration value="norwegian nynorsk"/>
          <xsd:enumeration value="nyanja"/>
          <xsd:enumeration value="occitan"/>
          <xsd:enumeration value="oriya"/>
          <xsd:enumeration value="oromo"/>
          <xsd:enumeration value="ossetian"/>
          <xsd:enumeration value="pali"/>
          <xsd:enumeration value="panjabi"/>
          <xsd:enumeration value="persian"/>
          <xsd:enumeration value="polish"/>
          <xsd:enumeration value="portuguese"/>
          <xsd:enumeration value="pushto"/>
          <xsd:enumeration value="quechua"/>
          <xsd:enumeration value="raeto-romance"/>
          <xsd:enumeration value="romanian"/>
          <xsd:enumeration value="rundi"/>
          <xsd:enumeration value="russian"/>
          <xsd:enumeration value="samoan"/>
          <xsd:enumeration value="sango"/>
          <xsd:enumeration value="sanskrit"/>
          <xsd:enumeration value="sardinian"/>
          <xsd:enumeration value="serbian"/>
          <xsd:enumeration value="shona"/>
          <xsd:enumeration value="sichuan yi"/>
          <xsd:enumeration value="sindhi"/>
          <xsd:enumeration value="sinhala"/>
          <xsd:enumeration value="slovak"/>
          <xsd:enumeration value="slovenian"/>
          <xsd:enumeration value="somali"/>
          <xsd:enumeration value="sotho"/>
          <xsd:enumeration value="spanish"/>
          <xsd:enumeration value="sundanese"/>
          <xsd:enumeration value="swahili"/>
          <xsd:enumeration value="swati"/>
          <xsd:enumeration value="swedish"/>
          <xsd:enumeration value="tagalog"/>
          <xsd:enumeration value="tahitian"/>
          <xsd:enumeration value="tajik"/>
          <xsd:enumeration value="tamil"/>
          <xsd:enumeration value="tatar"/>
          <xsd:enumeration value="telugu"/>
          <xsd:enumeration value="thai"/>
          <xsd:enumeration value="tibetan"/>
          <xsd:enumeration value="tigrinya"/>
          <xsd:enumeration value="tonga"/>
          <xsd:enumeration value="tsonga"/>
          <xsd:enumeration value="tswana"/>
          <xsd:enumeration value="turkish"/>
          <xsd:enumeration value="turkmen"/>
          <xsd:enumeration value="twi"/>
          <xsd:enumeration value="uighur"/>
          <xsd:enumeration value="ukrainian"/>
          <xsd:enumeration value="urdu"/>
          <xsd:enumeration value="uzbek"/>
          <xsd:enumeration value="vietnamese"/>
          <xsd:enumeration value="volapuk"/>
          <xsd:enumeration value="walloon"/>
          <xsd:enumeration value="welsh"/>
          <xsd:enumeration value="western frisian"/>
          <xsd:enumeration value="wolof"/>
          <xsd:enumeration value="xhosa"/>
          <xsd:enumeration value="yiddish"/>
          <xsd:enumeration value="yoruba"/>
          <xsd:enumeration value="zhuang"/>
          <xsd:enumeration value="zulu"/>
        </xsd:restriction>
      </xsd:simpleType>
    </xsd:element>
    <xsd:element name="ABB_SecurityClassification" ma:index="13" nillable="true" ma:displayName="Security Classification" ma:default="Public" ma:format="RadioButtons" ma:indexed="true" ma:internalName="ABB_SecurityClassification">
      <xsd:simpleType>
        <xsd:restriction base="dms:Choice">
          <xsd:enumeration value="Public"/>
          <xsd:enumeration value="Internal"/>
          <xsd:enumeration value="Confidential"/>
          <xsd:enumeration value="Strictly Confidential"/>
        </xsd:restriction>
      </xsd:simpleType>
    </xsd:element>
    <xsd:element name="ABB_Identity" ma:index="14" nillable="true" ma:displayName="Identity" ma:indexed="true" ma:internalName="ABB_Identit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9ca7d-a333-444a-9b53-1ff5a314d9bb" elementFormDefault="qualified">
    <xsd:import namespace="http://schemas.microsoft.com/office/2006/documentManagement/types"/>
    <xsd:import namespace="http://schemas.microsoft.com/office/infopath/2007/PartnerControls"/>
    <xsd:element name="ABB_Stream_Workpackage" ma:index="12" nillable="true" ma:displayName="Stream/Workpackage" ma:format="Dropdown" ma:internalName="ABB_Stream_Workpackage">
      <xsd:simpleType>
        <xsd:union memberTypes="dms:Text">
          <xsd:simpleType>
            <xsd:restriction base="dms:Choice">
              <xsd:enumeration value="-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2b8da-2965-4bd3-966a-db90fe00c6de" elementFormDefault="qualified">
    <xsd:import namespace="http://schemas.microsoft.com/office/2006/documentManagement/types"/>
    <xsd:import namespace="http://schemas.microsoft.com/office/infopath/2007/PartnerControls"/>
    <xsd:element name="Keyword_x0028_s_x0029_TaxHTField0" ma:index="16" nillable="true" ma:taxonomy="true" ma:internalName="Keyword_x0028_s_x0029_TaxHTField0" ma:taxonomyFieldName="Keyword_x0028_s_x0029_" ma:displayName="Keyword(s)" ma:readOnly="false" ma:fieldId="{b78a7384-d73e-49f5-964e-37903f2bc2ea}" ma:sspId="09669448-1bd3-4ff0-a5ab-fb95122dd6e6" ma:termSetId="4139b223-16a7-4d87-bab8-05e7b93bdd5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d0142de1-fe5b-437a-a911-6ada8d0e95fd}" ma:internalName="TaxCatchAll" ma:showField="CatchAllData" ma:web="2d12d96f-3d8e-488e-a19a-870562332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d0142de1-fe5b-437a-a911-6ada8d0e95fd}" ma:internalName="TaxCatchAllLabel" ma:readOnly="true" ma:showField="CatchAllDataLabel" ma:web="2d12d96f-3d8e-488e-a19a-870562332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ject_x0020_PhaseTaxHTField0" ma:index="20" nillable="true" ma:taxonomy="true" ma:internalName="Project_x0020_PhaseTaxHTField0" ma:taxonomyFieldName="Project_x0020_Phase" ma:displayName="Project Phase" ma:readOnly="false" ma:fieldId="{cfb8e72c-e748-4617-947f-1d208a90f749}" ma:sspId="09669448-1bd3-4ff0-a5ab-fb95122dd6e6" ma:termSetId="d3e3b0ab-52e6-4efa-b2b9-52d110dc25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ProductTaxHTField0" ma:index="22" nillable="true" ma:taxonomy="true" ma:internalName="ProductTaxHTField0" ma:taxonomyFieldName="Product" ma:displayName="Product" ma:readOnly="false" ma:fieldId="{f9ef7b9e-96b2-4462-98b1-05393ff8f800}" ma:sspId="09669448-1bd3-4ff0-a5ab-fb95122dd6e6" ma:termSetId="6376332c-f514-4331-8a46-470620d6d80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echnologyTaxHTField0" ma:index="24" nillable="true" ma:taxonomy="true" ma:internalName="TechnologyTaxHTField0" ma:taxonomyFieldName="Technology" ma:displayName="Technology" ma:readOnly="false" ma:fieldId="{4bf47f14-5009-4f16-858d-77630683e486}" ma:sspId="09669448-1bd3-4ff0-a5ab-fb95122dd6e6" ma:termSetId="ef7f957b-9ee9-466f-9a9c-7918b01d6fbc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1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32b8da-2965-4bd3-966a-db90fe00c6de"/>
    <ABB_LanguageCode xmlns="43d412cb-6ef6-4d2c-a714-d61619aa7cb6">english</ABB_LanguageCode>
    <ABB_Revision xmlns="43d412cb-6ef6-4d2c-a714-d61619aa7cb6" xsi:nil="true"/>
    <ABB_Stream_Workpackage xmlns="1719ca7d-a333-444a-9b53-1ff5a314d9bb" xsi:nil="true"/>
    <ABB_Identity xmlns="43d412cb-6ef6-4d2c-a714-d61619aa7cb6">3BUS095703</ABB_Identity>
    <IconOverlay xmlns="http://schemas.microsoft.com/sharepoint/v4" xsi:nil="true"/>
    <Project_x0020_PhaseTaxHTField0 xmlns="5232b8da-2965-4bd3-966a-db90fe00c6de">
      <Terms xmlns="http://schemas.microsoft.com/office/infopath/2007/PartnerControls"/>
    </Project_x0020_PhaseTaxHTField0>
    <ProductTaxHTField0 xmlns="5232b8da-2965-4bd3-966a-db90fe00c6de">
      <Terms xmlns="http://schemas.microsoft.com/office/infopath/2007/PartnerControls"/>
    </ProductTaxHTField0>
    <Audience xmlns="http://schemas.microsoft.com/sharepoint/v3" xsi:nil="true"/>
    <TechnologyTaxHTField0 xmlns="5232b8da-2965-4bd3-966a-db90fe00c6de">
      <Terms xmlns="http://schemas.microsoft.com/office/infopath/2007/PartnerControls"/>
    </TechnologyTaxHTField0>
    <ABB_DocumentStatus xmlns="43d412cb-6ef6-4d2c-a714-d61619aa7cb6">Approved</ABB_DocumentStatus>
    <Keyword_x0028_s_x0029_TaxHTField0 xmlns="5232b8da-2965-4bd3-966a-db90fe00c6de">
      <Terms xmlns="http://schemas.microsoft.com/office/infopath/2007/PartnerControls"/>
    </Keyword_x0028_s_x0029_TaxHTField0>
    <ABB_SecurityClassification xmlns="43d412cb-6ef6-4d2c-a714-d61619aa7cb6">Public</ABB_SecurityClassification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38024A-6155-4E77-94C7-51F219E4DEAF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0D1EAE9-A852-4AFE-9221-21663A6A6F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3d412cb-6ef6-4d2c-a714-d61619aa7cb6"/>
    <ds:schemaRef ds:uri="1719ca7d-a333-444a-9b53-1ff5a314d9bb"/>
    <ds:schemaRef ds:uri="5232b8da-2965-4bd3-966a-db90fe00c6de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D30E58-2297-44FE-97BC-50F0342A3F39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1719ca7d-a333-444a-9b53-1ff5a314d9bb"/>
    <ds:schemaRef ds:uri="http://schemas.openxmlformats.org/package/2006/metadata/core-properties"/>
    <ds:schemaRef ds:uri="http://purl.org/dc/terms/"/>
    <ds:schemaRef ds:uri="http://schemas.microsoft.com/sharepoint/v4"/>
    <ds:schemaRef ds:uri="5232b8da-2965-4bd3-966a-db90fe00c6de"/>
    <ds:schemaRef ds:uri="43d412cb-6ef6-4d2c-a714-d61619aa7cb6"/>
    <ds:schemaRef ds:uri="http://schemas.microsoft.com/sharepoint/v3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45463F3-35C0-4215-B25E-23575F6718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994</TotalTime>
  <Words>1019</Words>
  <Application>Microsoft Office PowerPoint</Application>
  <PresentationFormat>On-screen Show (4:3)</PresentationFormat>
  <Paragraphs>207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blank</vt:lpstr>
      <vt:lpstr>ABB Design 2 Green</vt:lpstr>
      <vt:lpstr>ABB Design 3 Violet</vt:lpstr>
      <vt:lpstr>ABB Design 4 Orange</vt:lpstr>
      <vt:lpstr>BU IS GIG Chemical, Oil &amp; Gas</vt:lpstr>
      <vt:lpstr>ABB in Oil and Gas Key facts</vt:lpstr>
      <vt:lpstr>ABB in Oil and Gas 30 Years in Safety</vt:lpstr>
      <vt:lpstr>ABB in Oil and Gas Committed to Functional Safety Management</vt:lpstr>
      <vt:lpstr>ABB in Oil and Gas Functional safety management – deployed globally</vt:lpstr>
      <vt:lpstr>ABB in Oil and Gas Functional safety delivery – credible safety solutions</vt:lpstr>
      <vt:lpstr>Functional Safety Management</vt:lpstr>
      <vt:lpstr>Functional Safety Management Industry Standard – IEC61508-1, 6.2.12</vt:lpstr>
      <vt:lpstr>Functional Safety Management Driven by the Standards – IEC61511-1, 5.2.2.2</vt:lpstr>
      <vt:lpstr>Functional Safety Management ABB’s Functional Safety Management System (FSMS)</vt:lpstr>
      <vt:lpstr>Functional Safety Management ABB’s SIS Implementation Strategy</vt:lpstr>
      <vt:lpstr>Functional Safety Management</vt:lpstr>
      <vt:lpstr>ABB’s Safety Execution Centers Guiding principles</vt:lpstr>
      <vt:lpstr>ABB’s Safety Execution Centers Delivery capabilities &amp; expertise</vt:lpstr>
      <vt:lpstr>ABB’s Safety Execution Centers Over 24 locations globally</vt:lpstr>
      <vt:lpstr>Functional Safety Management</vt:lpstr>
      <vt:lpstr>ABB’s Safety Execution Centers Safety Management Lifecycle Services</vt:lpstr>
      <vt:lpstr>ABB’s Safety Execution Centers Complementary Functional Safety Services</vt:lpstr>
      <vt:lpstr>ABB Delivers Safety Assured Solutions Conclusion</vt:lpstr>
      <vt:lpstr>PowerPoint Presentation</vt:lpstr>
    </vt:vector>
  </TitlesOfParts>
  <Company>ABB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 Oil, Gas and Petrochemical</dc:title>
  <dc:creator>Candido, Valentina</dc:creator>
  <cp:lastModifiedBy>Alicia Dubay</cp:lastModifiedBy>
  <cp:revision>74</cp:revision>
  <dcterms:created xsi:type="dcterms:W3CDTF">2012-01-19T15:43:57Z</dcterms:created>
  <dcterms:modified xsi:type="dcterms:W3CDTF">2014-04-14T18:17:37Z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0x010100ACC97E7CD80D134B96BEAE7F0B4EBE1F008D24AA4B57C5AC47B6F5898740035FB9</vt:lpwstr>
  </property>
</Properties>
</file>