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F83"/>
    <a:srgbClr val="00EA6A"/>
    <a:srgbClr val="E4D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80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63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27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27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27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96971" y="7046989"/>
            <a:ext cx="740664" cy="280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412" y="345359"/>
            <a:ext cx="9688575" cy="842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0027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3529"/>
              </a:lnSpc>
            </a:pPr>
            <a:r>
              <a:rPr spc="-20" dirty="0"/>
              <a:t>ABB-Welcome</a:t>
            </a:r>
          </a:p>
          <a:p>
            <a:pPr marL="12700">
              <a:lnSpc>
                <a:spcPts val="3529"/>
              </a:lnSpc>
            </a:pPr>
            <a:r>
              <a:rPr spc="-20" dirty="0">
                <a:solidFill>
                  <a:srgbClr val="0059DD"/>
                </a:solidFill>
              </a:rPr>
              <a:t>Com</a:t>
            </a:r>
            <a:r>
              <a:rPr spc="-75" dirty="0">
                <a:solidFill>
                  <a:srgbClr val="0059DD"/>
                </a:solidFill>
              </a:rPr>
              <a:t>m</a:t>
            </a:r>
            <a:r>
              <a:rPr spc="-15" dirty="0">
                <a:solidFill>
                  <a:srgbClr val="0059DD"/>
                </a:solidFill>
              </a:rPr>
              <a:t>en</a:t>
            </a:r>
            <a:r>
              <a:rPr spc="-10" dirty="0">
                <a:solidFill>
                  <a:srgbClr val="0059DD"/>
                </a:solidFill>
              </a:rPr>
              <a:t>t</a:t>
            </a:r>
            <a:r>
              <a:rPr spc="-30" dirty="0">
                <a:solidFill>
                  <a:srgbClr val="0059DD"/>
                </a:solidFill>
              </a:rPr>
              <a:t> </a:t>
            </a:r>
            <a:r>
              <a:rPr spc="-10" dirty="0">
                <a:solidFill>
                  <a:srgbClr val="0059DD"/>
                </a:solidFill>
              </a:rPr>
              <a:t>configure</a:t>
            </a:r>
            <a:r>
              <a:rPr spc="-15" dirty="0">
                <a:solidFill>
                  <a:srgbClr val="0059DD"/>
                </a:solidFill>
              </a:rPr>
              <a:t>r</a:t>
            </a:r>
            <a:r>
              <a:rPr spc="-30" dirty="0">
                <a:solidFill>
                  <a:srgbClr val="0059DD"/>
                </a:solidFill>
              </a:rPr>
              <a:t> </a:t>
            </a:r>
            <a:r>
              <a:rPr spc="-15" dirty="0">
                <a:solidFill>
                  <a:srgbClr val="0059DD"/>
                </a:solidFill>
              </a:rPr>
              <a:t>de</a:t>
            </a:r>
            <a:r>
              <a:rPr spc="-20" dirty="0">
                <a:solidFill>
                  <a:srgbClr val="0059DD"/>
                </a:solidFill>
              </a:rPr>
              <a:t>s</a:t>
            </a:r>
            <a:r>
              <a:rPr spc="-30" dirty="0">
                <a:solidFill>
                  <a:srgbClr val="0059DD"/>
                </a:solidFill>
              </a:rPr>
              <a:t> </a:t>
            </a:r>
            <a:r>
              <a:rPr spc="-15" dirty="0">
                <a:solidFill>
                  <a:srgbClr val="0059DD"/>
                </a:solidFill>
              </a:rPr>
              <a:t>badge</a:t>
            </a:r>
            <a:r>
              <a:rPr spc="-20" dirty="0">
                <a:solidFill>
                  <a:srgbClr val="0059DD"/>
                </a:solidFill>
              </a:rPr>
              <a:t>s</a:t>
            </a:r>
            <a:r>
              <a:rPr spc="-30" dirty="0">
                <a:solidFill>
                  <a:srgbClr val="0059DD"/>
                </a:solidFill>
              </a:rPr>
              <a:t> </a:t>
            </a:r>
            <a:r>
              <a:rPr spc="-20" dirty="0">
                <a:solidFill>
                  <a:srgbClr val="0059DD"/>
                </a:solidFill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359663" y="2269242"/>
            <a:ext cx="10027920" cy="0"/>
          </a:xfrm>
          <a:custGeom>
            <a:avLst/>
            <a:gdLst/>
            <a:ahLst/>
            <a:cxnLst/>
            <a:rect l="l" t="t" r="r" b="b"/>
            <a:pathLst>
              <a:path w="10027920">
                <a:moveTo>
                  <a:pt x="0" y="0"/>
                </a:moveTo>
                <a:lnTo>
                  <a:pt x="10027907" y="0"/>
                </a:lnTo>
              </a:path>
            </a:pathLst>
          </a:custGeom>
          <a:ln w="10401">
            <a:solidFill>
              <a:srgbClr val="0056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3359" y="1610165"/>
            <a:ext cx="6922770" cy="628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0" dirty="0">
                <a:solidFill>
                  <a:srgbClr val="00AF4F"/>
                </a:solidFill>
                <a:latin typeface="Arial"/>
                <a:cs typeface="Arial"/>
              </a:rPr>
              <a:t>Etap</a:t>
            </a:r>
            <a:r>
              <a:rPr sz="1300" b="1" spc="5" dirty="0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sz="1300" b="1" spc="-4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1300" b="1" spc="5" dirty="0">
                <a:solidFill>
                  <a:srgbClr val="00AF4F"/>
                </a:solidFill>
                <a:latin typeface="Arial"/>
                <a:cs typeface="Arial"/>
              </a:rPr>
              <a:t>1 </a:t>
            </a:r>
            <a:r>
              <a:rPr sz="1300" b="1" dirty="0">
                <a:solidFill>
                  <a:srgbClr val="00AF4F"/>
                </a:solidFill>
                <a:latin typeface="Arial"/>
                <a:cs typeface="Arial"/>
              </a:rPr>
              <a:t>:</a:t>
            </a:r>
            <a:r>
              <a:rPr sz="1300" b="1" spc="5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1300" b="1" spc="10" dirty="0">
                <a:solidFill>
                  <a:srgbClr val="00AF4F"/>
                </a:solidFill>
                <a:latin typeface="Arial"/>
                <a:cs typeface="Arial"/>
              </a:rPr>
              <a:t>Crée</a:t>
            </a:r>
            <a:r>
              <a:rPr sz="1300" b="1" spc="5" dirty="0">
                <a:solidFill>
                  <a:srgbClr val="00AF4F"/>
                </a:solidFill>
                <a:latin typeface="Arial"/>
                <a:cs typeface="Arial"/>
              </a:rPr>
              <a:t>r</a:t>
            </a:r>
            <a:r>
              <a:rPr sz="1300" b="1" spc="-3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1300" b="1" spc="10" dirty="0">
                <a:solidFill>
                  <a:srgbClr val="00AF4F"/>
                </a:solidFill>
                <a:latin typeface="Arial"/>
                <a:cs typeface="Arial"/>
              </a:rPr>
              <a:t>u</a:t>
            </a:r>
            <a:r>
              <a:rPr sz="1300" b="1" spc="5" dirty="0">
                <a:solidFill>
                  <a:srgbClr val="00AF4F"/>
                </a:solidFill>
                <a:latin typeface="Arial"/>
                <a:cs typeface="Arial"/>
              </a:rPr>
              <a:t>n </a:t>
            </a:r>
            <a:r>
              <a:rPr sz="1300" b="1" spc="10" dirty="0">
                <a:solidFill>
                  <a:srgbClr val="00AF4F"/>
                </a:solidFill>
                <a:latin typeface="Arial"/>
                <a:cs typeface="Arial"/>
              </a:rPr>
              <a:t>badg</a:t>
            </a:r>
            <a:r>
              <a:rPr sz="1300" b="1" spc="5" dirty="0">
                <a:solidFill>
                  <a:srgbClr val="00AF4F"/>
                </a:solidFill>
                <a:latin typeface="Arial"/>
                <a:cs typeface="Arial"/>
              </a:rPr>
              <a:t>e</a:t>
            </a:r>
            <a:r>
              <a:rPr sz="1300" b="1" spc="-20" dirty="0">
                <a:solidFill>
                  <a:srgbClr val="00AF4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0AF4F"/>
                </a:solidFill>
                <a:latin typeface="Arial"/>
                <a:cs typeface="Arial"/>
              </a:rPr>
              <a:t>m</a:t>
            </a:r>
            <a:r>
              <a:rPr sz="1300" b="1" spc="10" dirty="0">
                <a:solidFill>
                  <a:srgbClr val="00AF4F"/>
                </a:solidFill>
                <a:latin typeface="Arial"/>
                <a:cs typeface="Arial"/>
              </a:rPr>
              <a:t>ai</a:t>
            </a:r>
            <a:r>
              <a:rPr sz="1300" b="1" spc="-25" dirty="0">
                <a:solidFill>
                  <a:srgbClr val="00AF4F"/>
                </a:solidFill>
                <a:latin typeface="Arial"/>
                <a:cs typeface="Arial"/>
              </a:rPr>
              <a:t>t</a:t>
            </a:r>
            <a:r>
              <a:rPr sz="1300" b="1" spc="10" dirty="0">
                <a:solidFill>
                  <a:srgbClr val="00AF4F"/>
                </a:solidFill>
                <a:latin typeface="Arial"/>
                <a:cs typeface="Arial"/>
              </a:rPr>
              <a:t>re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  <a:spcBef>
                <a:spcPts val="640"/>
              </a:spcBef>
            </a:pPr>
            <a:r>
              <a:rPr sz="1150" spc="5" dirty="0">
                <a:latin typeface="Arial"/>
                <a:cs typeface="Arial"/>
              </a:rPr>
              <a:t>Quan</a:t>
            </a:r>
            <a:r>
              <a:rPr sz="1150" dirty="0">
                <a:latin typeface="Arial"/>
                <a:cs typeface="Arial"/>
              </a:rPr>
              <a:t>d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l</a:t>
            </a:r>
            <a:r>
              <a:rPr sz="1150" dirty="0">
                <a:latin typeface="Arial"/>
                <a:cs typeface="Arial"/>
              </a:rPr>
              <a:t>a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p</a:t>
            </a:r>
            <a:r>
              <a:rPr sz="1150" spc="-20" dirty="0">
                <a:latin typeface="Arial"/>
                <a:cs typeface="Arial"/>
              </a:rPr>
              <a:t>l</a:t>
            </a:r>
            <a:r>
              <a:rPr sz="1150" spc="5" dirty="0">
                <a:latin typeface="Arial"/>
                <a:cs typeface="Arial"/>
              </a:rPr>
              <a:t>at</a:t>
            </a:r>
            <a:r>
              <a:rPr sz="1150" spc="-35" dirty="0">
                <a:latin typeface="Arial"/>
                <a:cs typeface="Arial"/>
              </a:rPr>
              <a:t>i</a:t>
            </a:r>
            <a:r>
              <a:rPr sz="1150" spc="5" dirty="0">
                <a:latin typeface="Arial"/>
                <a:cs typeface="Arial"/>
              </a:rPr>
              <a:t>n</a:t>
            </a:r>
            <a:r>
              <a:rPr sz="1150" dirty="0">
                <a:latin typeface="Arial"/>
                <a:cs typeface="Arial"/>
              </a:rPr>
              <a:t>e</a:t>
            </a:r>
            <a:r>
              <a:rPr sz="1150" spc="4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es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a</a:t>
            </a:r>
            <a:r>
              <a:rPr sz="1150" spc="-20" dirty="0">
                <a:latin typeface="Arial"/>
                <a:cs typeface="Arial"/>
              </a:rPr>
              <a:t>l</a:t>
            </a:r>
            <a:r>
              <a:rPr sz="1150" spc="5" dirty="0">
                <a:latin typeface="Arial"/>
                <a:cs typeface="Arial"/>
              </a:rPr>
              <a:t>umée</a:t>
            </a:r>
            <a:r>
              <a:rPr sz="1150" dirty="0">
                <a:latin typeface="Arial"/>
                <a:cs typeface="Arial"/>
              </a:rPr>
              <a:t>, </a:t>
            </a:r>
            <a:r>
              <a:rPr sz="1150" spc="-20" dirty="0">
                <a:latin typeface="Arial"/>
                <a:cs typeface="Arial"/>
              </a:rPr>
              <a:t>l</a:t>
            </a:r>
            <a:r>
              <a:rPr sz="1150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prem</a:t>
            </a:r>
            <a:r>
              <a:rPr sz="1150" spc="-35" dirty="0">
                <a:latin typeface="Arial"/>
                <a:cs typeface="Arial"/>
              </a:rPr>
              <a:t>i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badg</a:t>
            </a:r>
            <a:r>
              <a:rPr sz="1150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pas</a:t>
            </a:r>
            <a:r>
              <a:rPr sz="1150" spc="-1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é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devan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-25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l</a:t>
            </a:r>
            <a:r>
              <a:rPr sz="1150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l</a:t>
            </a:r>
            <a:r>
              <a:rPr sz="1150" spc="5" dirty="0">
                <a:latin typeface="Arial"/>
                <a:cs typeface="Arial"/>
              </a:rPr>
              <a:t>ec</a:t>
            </a:r>
            <a:r>
              <a:rPr sz="1150" spc="-2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eu</a:t>
            </a:r>
            <a:r>
              <a:rPr sz="1150" dirty="0">
                <a:latin typeface="Arial"/>
                <a:cs typeface="Arial"/>
              </a:rPr>
              <a:t>r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dan</a:t>
            </a:r>
            <a:r>
              <a:rPr sz="1150" dirty="0">
                <a:latin typeface="Arial"/>
                <a:cs typeface="Arial"/>
              </a:rPr>
              <a:t>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l</a:t>
            </a:r>
            <a:r>
              <a:rPr sz="1150" spc="5" dirty="0">
                <a:latin typeface="Arial"/>
                <a:cs typeface="Arial"/>
              </a:rPr>
              <a:t>e</a:t>
            </a:r>
            <a:r>
              <a:rPr sz="1150" dirty="0">
                <a:latin typeface="Arial"/>
                <a:cs typeface="Arial"/>
              </a:rPr>
              <a:t>s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6</a:t>
            </a:r>
            <a:r>
              <a:rPr sz="1150" dirty="0">
                <a:latin typeface="Arial"/>
                <a:cs typeface="Arial"/>
              </a:rPr>
              <a:t>0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 smtClean="0">
                <a:latin typeface="Arial"/>
                <a:cs typeface="Arial"/>
              </a:rPr>
              <a:t>se</a:t>
            </a:r>
            <a:r>
              <a:rPr sz="1150" spc="-20" dirty="0" smtClean="0">
                <a:latin typeface="Arial"/>
                <a:cs typeface="Arial"/>
              </a:rPr>
              <a:t>c</a:t>
            </a:r>
            <a:r>
              <a:rPr sz="1150" spc="5" dirty="0" smtClean="0">
                <a:latin typeface="Arial"/>
                <a:cs typeface="Arial"/>
              </a:rPr>
              <a:t>ond</a:t>
            </a:r>
            <a:r>
              <a:rPr lang="fr-FR" sz="1150" spc="5" dirty="0" smtClean="0">
                <a:latin typeface="Arial"/>
                <a:cs typeface="Arial"/>
              </a:rPr>
              <a:t>e</a:t>
            </a:r>
            <a:r>
              <a:rPr sz="1150" dirty="0" smtClean="0">
                <a:latin typeface="Arial"/>
                <a:cs typeface="Arial"/>
              </a:rPr>
              <a:t>s</a:t>
            </a:r>
            <a:r>
              <a:rPr sz="1150" spc="20" dirty="0" smtClean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es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enreg</a:t>
            </a:r>
            <a:r>
              <a:rPr sz="1150" spc="-25" dirty="0">
                <a:latin typeface="Arial"/>
                <a:cs typeface="Arial"/>
              </a:rPr>
              <a:t>i</a:t>
            </a:r>
            <a:r>
              <a:rPr sz="1150" spc="5" dirty="0">
                <a:latin typeface="Arial"/>
                <a:cs typeface="Arial"/>
              </a:rPr>
              <a:t>s</a:t>
            </a:r>
            <a:r>
              <a:rPr sz="1150" spc="-20" dirty="0">
                <a:latin typeface="Arial"/>
                <a:cs typeface="Arial"/>
              </a:rPr>
              <a:t>t</a:t>
            </a:r>
            <a:r>
              <a:rPr sz="1150" spc="5" dirty="0">
                <a:latin typeface="Arial"/>
                <a:cs typeface="Arial"/>
              </a:rPr>
              <a:t>ré com</a:t>
            </a:r>
            <a:r>
              <a:rPr sz="1150" spc="-15" dirty="0">
                <a:latin typeface="Arial"/>
                <a:cs typeface="Arial"/>
              </a:rPr>
              <a:t>m</a:t>
            </a:r>
            <a:r>
              <a:rPr sz="1150" dirty="0">
                <a:latin typeface="Arial"/>
                <a:cs typeface="Arial"/>
              </a:rPr>
              <a:t>e</a:t>
            </a:r>
            <a:r>
              <a:rPr sz="1150" spc="20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badg</a:t>
            </a:r>
            <a:r>
              <a:rPr sz="1150" dirty="0">
                <a:latin typeface="Arial"/>
                <a:cs typeface="Arial"/>
              </a:rPr>
              <a:t>e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5" dirty="0">
                <a:latin typeface="Arial"/>
                <a:cs typeface="Arial"/>
              </a:rPr>
              <a:t>ma</a:t>
            </a:r>
            <a:r>
              <a:rPr sz="1150" spc="-20" dirty="0">
                <a:latin typeface="Arial"/>
                <a:cs typeface="Arial"/>
              </a:rPr>
              <a:t>î</a:t>
            </a:r>
            <a:r>
              <a:rPr sz="1150" spc="5" dirty="0">
                <a:latin typeface="Arial"/>
                <a:cs typeface="Arial"/>
              </a:rPr>
              <a:t>t</a:t>
            </a:r>
            <a:r>
              <a:rPr sz="1150" spc="-20" dirty="0">
                <a:latin typeface="Arial"/>
                <a:cs typeface="Arial"/>
              </a:rPr>
              <a:t>r</a:t>
            </a:r>
            <a:r>
              <a:rPr sz="1150" spc="5" dirty="0">
                <a:latin typeface="Arial"/>
                <a:cs typeface="Arial"/>
              </a:rPr>
              <a:t>e..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1483" y="3566160"/>
            <a:ext cx="85725" cy="2039620"/>
          </a:xfrm>
          <a:custGeom>
            <a:avLst/>
            <a:gdLst/>
            <a:ahLst/>
            <a:cxnLst/>
            <a:rect l="l" t="t" r="r" b="b"/>
            <a:pathLst>
              <a:path w="85725" h="2039620">
                <a:moveTo>
                  <a:pt x="39636" y="1956803"/>
                </a:moveTo>
                <a:lnTo>
                  <a:pt x="0" y="1956803"/>
                </a:lnTo>
                <a:lnTo>
                  <a:pt x="42672" y="2039099"/>
                </a:lnTo>
                <a:lnTo>
                  <a:pt x="79022" y="1968995"/>
                </a:lnTo>
                <a:lnTo>
                  <a:pt x="39636" y="1968995"/>
                </a:lnTo>
                <a:lnTo>
                  <a:pt x="39636" y="1956803"/>
                </a:lnTo>
                <a:close/>
              </a:path>
              <a:path w="85725" h="2039620">
                <a:moveTo>
                  <a:pt x="48768" y="0"/>
                </a:moveTo>
                <a:lnTo>
                  <a:pt x="39636" y="0"/>
                </a:lnTo>
                <a:lnTo>
                  <a:pt x="39636" y="1968995"/>
                </a:lnTo>
                <a:lnTo>
                  <a:pt x="48768" y="1968995"/>
                </a:lnTo>
                <a:lnTo>
                  <a:pt x="48768" y="0"/>
                </a:lnTo>
                <a:close/>
              </a:path>
              <a:path w="85725" h="2039620">
                <a:moveTo>
                  <a:pt x="85344" y="1956803"/>
                </a:moveTo>
                <a:lnTo>
                  <a:pt x="48768" y="1956803"/>
                </a:lnTo>
                <a:lnTo>
                  <a:pt x="48768" y="1968995"/>
                </a:lnTo>
                <a:lnTo>
                  <a:pt x="79022" y="1968995"/>
                </a:lnTo>
                <a:lnTo>
                  <a:pt x="85344" y="195680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89298" y="2351767"/>
            <a:ext cx="292608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6FBF"/>
                </a:solidFill>
                <a:latin typeface="Arial"/>
                <a:cs typeface="Arial"/>
              </a:rPr>
              <a:t>Passe</a:t>
            </a:r>
            <a:r>
              <a:rPr sz="2000" b="1" spc="-10" dirty="0">
                <a:solidFill>
                  <a:srgbClr val="006FBF"/>
                </a:solidFill>
                <a:latin typeface="Arial"/>
                <a:cs typeface="Arial"/>
              </a:rPr>
              <a:t>r</a:t>
            </a:r>
            <a:r>
              <a:rPr sz="2000" b="1" spc="-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6FBF"/>
                </a:solidFill>
                <a:latin typeface="Arial"/>
                <a:cs typeface="Arial"/>
              </a:rPr>
              <a:t>le</a:t>
            </a:r>
            <a:r>
              <a:rPr sz="2000" b="1" spc="-20" dirty="0">
                <a:solidFill>
                  <a:srgbClr val="006FBF"/>
                </a:solidFill>
                <a:latin typeface="Arial"/>
                <a:cs typeface="Arial"/>
              </a:rPr>
              <a:t> ba</a:t>
            </a:r>
            <a:r>
              <a:rPr sz="2000" b="1" spc="10" dirty="0">
                <a:solidFill>
                  <a:srgbClr val="006FBF"/>
                </a:solidFill>
                <a:latin typeface="Arial"/>
                <a:cs typeface="Arial"/>
              </a:rPr>
              <a:t>d</a:t>
            </a:r>
            <a:r>
              <a:rPr sz="2000" b="1" spc="-20" dirty="0">
                <a:solidFill>
                  <a:srgbClr val="006FBF"/>
                </a:solidFill>
                <a:latin typeface="Arial"/>
                <a:cs typeface="Arial"/>
              </a:rPr>
              <a:t>g</a:t>
            </a:r>
            <a:r>
              <a:rPr sz="2000" b="1" spc="-15" dirty="0">
                <a:solidFill>
                  <a:srgbClr val="006FBF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6FBF"/>
                </a:solidFill>
                <a:latin typeface="Arial"/>
                <a:cs typeface="Arial"/>
              </a:rPr>
              <a:t>maître</a:t>
            </a:r>
            <a:r>
              <a:rPr sz="2000" b="1" spc="-2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B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19380">
              <a:lnSpc>
                <a:spcPct val="100000"/>
              </a:lnSpc>
              <a:spcBef>
                <a:spcPts val="800"/>
              </a:spcBef>
              <a:tabLst>
                <a:tab pos="1231265" algn="l"/>
                <a:tab pos="2341245" algn="l"/>
              </a:tabLst>
            </a:pPr>
            <a:r>
              <a:rPr sz="1150" spc="-25" dirty="0">
                <a:latin typeface="Arial"/>
                <a:cs typeface="Arial"/>
              </a:rPr>
              <a:t>X</a:t>
            </a:r>
            <a:r>
              <a:rPr sz="1150" dirty="0">
                <a:latin typeface="Arial"/>
                <a:cs typeface="Arial"/>
              </a:rPr>
              <a:t>3	</a:t>
            </a:r>
            <a:r>
              <a:rPr sz="1150" spc="-25" dirty="0">
                <a:latin typeface="Arial"/>
                <a:cs typeface="Arial"/>
              </a:rPr>
              <a:t>X</a:t>
            </a:r>
            <a:r>
              <a:rPr sz="1150" dirty="0">
                <a:latin typeface="Arial"/>
                <a:cs typeface="Arial"/>
              </a:rPr>
              <a:t>4	</a:t>
            </a:r>
            <a:r>
              <a:rPr sz="1150" spc="-25" dirty="0">
                <a:latin typeface="Arial"/>
                <a:cs typeface="Arial"/>
              </a:rPr>
              <a:t>X5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283" y="4195919"/>
            <a:ext cx="439420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600"/>
              </a:lnSpc>
            </a:pPr>
            <a:r>
              <a:rPr sz="950" b="1" spc="10" dirty="0">
                <a:solidFill>
                  <a:srgbClr val="006FBF"/>
                </a:solidFill>
                <a:latin typeface="Arial"/>
                <a:cs typeface="Arial"/>
              </a:rPr>
              <a:t>Passer un</a:t>
            </a:r>
            <a:r>
              <a:rPr sz="950" b="1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006FBF"/>
                </a:solidFill>
                <a:latin typeface="Arial"/>
                <a:cs typeface="Arial"/>
              </a:rPr>
              <a:t>autre</a:t>
            </a:r>
            <a:r>
              <a:rPr sz="950" b="1" spc="15" dirty="0">
                <a:solidFill>
                  <a:srgbClr val="006FBF"/>
                </a:solidFill>
                <a:latin typeface="Arial"/>
                <a:cs typeface="Arial"/>
              </a:rPr>
              <a:t> badge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7047" y="2736913"/>
            <a:ext cx="19812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>
                <a:latin typeface="Arial"/>
                <a:cs typeface="Arial"/>
              </a:rPr>
              <a:t>X1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8698" y="2736913"/>
            <a:ext cx="18034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latin typeface="Arial"/>
                <a:cs typeface="Arial"/>
              </a:rPr>
              <a:t>x2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0452" y="2736913"/>
            <a:ext cx="19812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>
                <a:latin typeface="Arial"/>
                <a:cs typeface="Arial"/>
              </a:rPr>
              <a:t>X6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1264" y="2971812"/>
            <a:ext cx="7718780" cy="499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6764" y="3557016"/>
            <a:ext cx="87630" cy="80010"/>
          </a:xfrm>
          <a:custGeom>
            <a:avLst/>
            <a:gdLst/>
            <a:ahLst/>
            <a:cxnLst/>
            <a:rect l="l" t="t" r="r" b="b"/>
            <a:pathLst>
              <a:path w="87630" h="80010">
                <a:moveTo>
                  <a:pt x="41347" y="0"/>
                </a:moveTo>
                <a:lnTo>
                  <a:pt x="26875" y="2635"/>
                </a:lnTo>
                <a:lnTo>
                  <a:pt x="14706" y="9748"/>
                </a:lnTo>
                <a:lnTo>
                  <a:pt x="5520" y="20144"/>
                </a:lnTo>
                <a:lnTo>
                  <a:pt x="0" y="32630"/>
                </a:lnTo>
                <a:lnTo>
                  <a:pt x="2718" y="48182"/>
                </a:lnTo>
                <a:lnTo>
                  <a:pt x="8642" y="60930"/>
                </a:lnTo>
                <a:lnTo>
                  <a:pt x="17196" y="70591"/>
                </a:lnTo>
                <a:lnTo>
                  <a:pt x="27810" y="76880"/>
                </a:lnTo>
                <a:lnTo>
                  <a:pt x="39910" y="79513"/>
                </a:lnTo>
                <a:lnTo>
                  <a:pt x="55831" y="77014"/>
                </a:lnTo>
                <a:lnTo>
                  <a:pt x="68871" y="70499"/>
                </a:lnTo>
                <a:lnTo>
                  <a:pt x="78685" y="60930"/>
                </a:lnTo>
                <a:lnTo>
                  <a:pt x="84848" y="49414"/>
                </a:lnTo>
                <a:lnTo>
                  <a:pt x="87053" y="36839"/>
                </a:lnTo>
                <a:lnTo>
                  <a:pt x="83402" y="24268"/>
                </a:lnTo>
                <a:lnTo>
                  <a:pt x="76458" y="13415"/>
                </a:lnTo>
                <a:lnTo>
                  <a:pt x="66675" y="5176"/>
                </a:lnTo>
                <a:lnTo>
                  <a:pt x="54512" y="447"/>
                </a:lnTo>
                <a:lnTo>
                  <a:pt x="41347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7152" y="3535680"/>
            <a:ext cx="128270" cy="121920"/>
          </a:xfrm>
          <a:custGeom>
            <a:avLst/>
            <a:gdLst/>
            <a:ahLst/>
            <a:cxnLst/>
            <a:rect l="l" t="t" r="r" b="b"/>
            <a:pathLst>
              <a:path w="128269" h="121920">
                <a:moveTo>
                  <a:pt x="91439" y="115823"/>
                </a:moveTo>
                <a:lnTo>
                  <a:pt x="33540" y="115823"/>
                </a:lnTo>
                <a:lnTo>
                  <a:pt x="39623" y="118872"/>
                </a:lnTo>
                <a:lnTo>
                  <a:pt x="45719" y="118872"/>
                </a:lnTo>
                <a:lnTo>
                  <a:pt x="51828" y="121920"/>
                </a:lnTo>
                <a:lnTo>
                  <a:pt x="79235" y="121920"/>
                </a:lnTo>
                <a:lnTo>
                  <a:pt x="82295" y="118872"/>
                </a:lnTo>
                <a:lnTo>
                  <a:pt x="91439" y="115823"/>
                </a:lnTo>
                <a:close/>
              </a:path>
              <a:path w="128269" h="121920">
                <a:moveTo>
                  <a:pt x="100583" y="109715"/>
                </a:moveTo>
                <a:lnTo>
                  <a:pt x="24383" y="109715"/>
                </a:lnTo>
                <a:lnTo>
                  <a:pt x="30479" y="112763"/>
                </a:lnTo>
                <a:lnTo>
                  <a:pt x="30479" y="115823"/>
                </a:lnTo>
                <a:lnTo>
                  <a:pt x="94475" y="115823"/>
                </a:lnTo>
                <a:lnTo>
                  <a:pt x="100583" y="109715"/>
                </a:lnTo>
                <a:close/>
              </a:path>
              <a:path w="128269" h="121920">
                <a:moveTo>
                  <a:pt x="54863" y="79248"/>
                </a:moveTo>
                <a:lnTo>
                  <a:pt x="3047" y="79248"/>
                </a:lnTo>
                <a:lnTo>
                  <a:pt x="6095" y="88392"/>
                </a:lnTo>
                <a:lnTo>
                  <a:pt x="6095" y="91427"/>
                </a:lnTo>
                <a:lnTo>
                  <a:pt x="12191" y="97536"/>
                </a:lnTo>
                <a:lnTo>
                  <a:pt x="12191" y="100584"/>
                </a:lnTo>
                <a:lnTo>
                  <a:pt x="15239" y="100584"/>
                </a:lnTo>
                <a:lnTo>
                  <a:pt x="18287" y="106680"/>
                </a:lnTo>
                <a:lnTo>
                  <a:pt x="21335" y="106680"/>
                </a:lnTo>
                <a:lnTo>
                  <a:pt x="21335" y="109715"/>
                </a:lnTo>
                <a:lnTo>
                  <a:pt x="103619" y="109715"/>
                </a:lnTo>
                <a:lnTo>
                  <a:pt x="118871" y="94475"/>
                </a:lnTo>
                <a:lnTo>
                  <a:pt x="118871" y="91427"/>
                </a:lnTo>
                <a:lnTo>
                  <a:pt x="121907" y="82296"/>
                </a:lnTo>
                <a:lnTo>
                  <a:pt x="60959" y="82296"/>
                </a:lnTo>
                <a:lnTo>
                  <a:pt x="54863" y="79248"/>
                </a:lnTo>
                <a:close/>
              </a:path>
              <a:path w="128269" h="121920">
                <a:moveTo>
                  <a:pt x="67043" y="79248"/>
                </a:moveTo>
                <a:lnTo>
                  <a:pt x="57911" y="79248"/>
                </a:lnTo>
                <a:lnTo>
                  <a:pt x="60959" y="82296"/>
                </a:lnTo>
                <a:lnTo>
                  <a:pt x="63995" y="82296"/>
                </a:lnTo>
                <a:lnTo>
                  <a:pt x="67043" y="79248"/>
                </a:lnTo>
                <a:close/>
              </a:path>
              <a:path w="128269" h="121920">
                <a:moveTo>
                  <a:pt x="85331" y="67056"/>
                </a:moveTo>
                <a:lnTo>
                  <a:pt x="82295" y="73139"/>
                </a:lnTo>
                <a:lnTo>
                  <a:pt x="79222" y="76206"/>
                </a:lnTo>
                <a:lnTo>
                  <a:pt x="73139" y="79248"/>
                </a:lnTo>
                <a:lnTo>
                  <a:pt x="70091" y="79248"/>
                </a:lnTo>
                <a:lnTo>
                  <a:pt x="63995" y="82296"/>
                </a:lnTo>
                <a:lnTo>
                  <a:pt x="124955" y="82296"/>
                </a:lnTo>
                <a:lnTo>
                  <a:pt x="124955" y="73139"/>
                </a:lnTo>
                <a:lnTo>
                  <a:pt x="128015" y="70104"/>
                </a:lnTo>
                <a:lnTo>
                  <a:pt x="85331" y="70104"/>
                </a:lnTo>
                <a:lnTo>
                  <a:pt x="85331" y="67056"/>
                </a:lnTo>
                <a:close/>
              </a:path>
              <a:path w="128269" h="121920">
                <a:moveTo>
                  <a:pt x="94475" y="6096"/>
                </a:moveTo>
                <a:lnTo>
                  <a:pt x="33540" y="6096"/>
                </a:lnTo>
                <a:lnTo>
                  <a:pt x="27431" y="12192"/>
                </a:lnTo>
                <a:lnTo>
                  <a:pt x="24383" y="12192"/>
                </a:lnTo>
                <a:lnTo>
                  <a:pt x="21335" y="15227"/>
                </a:lnTo>
                <a:lnTo>
                  <a:pt x="15239" y="18275"/>
                </a:lnTo>
                <a:lnTo>
                  <a:pt x="15239" y="21336"/>
                </a:lnTo>
                <a:lnTo>
                  <a:pt x="12191" y="21336"/>
                </a:lnTo>
                <a:lnTo>
                  <a:pt x="9143" y="27432"/>
                </a:lnTo>
                <a:lnTo>
                  <a:pt x="9143" y="30480"/>
                </a:lnTo>
                <a:lnTo>
                  <a:pt x="6095" y="30480"/>
                </a:lnTo>
                <a:lnTo>
                  <a:pt x="6095" y="33515"/>
                </a:lnTo>
                <a:lnTo>
                  <a:pt x="3047" y="39624"/>
                </a:lnTo>
                <a:lnTo>
                  <a:pt x="3047" y="42672"/>
                </a:lnTo>
                <a:lnTo>
                  <a:pt x="0" y="51803"/>
                </a:lnTo>
                <a:lnTo>
                  <a:pt x="0" y="79248"/>
                </a:lnTo>
                <a:lnTo>
                  <a:pt x="51828" y="79248"/>
                </a:lnTo>
                <a:lnTo>
                  <a:pt x="45713" y="73139"/>
                </a:lnTo>
                <a:lnTo>
                  <a:pt x="42684" y="73139"/>
                </a:lnTo>
                <a:lnTo>
                  <a:pt x="39623" y="64008"/>
                </a:lnTo>
                <a:lnTo>
                  <a:pt x="39623" y="57912"/>
                </a:lnTo>
                <a:lnTo>
                  <a:pt x="42691" y="54838"/>
                </a:lnTo>
                <a:lnTo>
                  <a:pt x="45719" y="48768"/>
                </a:lnTo>
                <a:lnTo>
                  <a:pt x="54863" y="42672"/>
                </a:lnTo>
                <a:lnTo>
                  <a:pt x="124955" y="42672"/>
                </a:lnTo>
                <a:lnTo>
                  <a:pt x="121907" y="33515"/>
                </a:lnTo>
                <a:lnTo>
                  <a:pt x="118871" y="33515"/>
                </a:lnTo>
                <a:lnTo>
                  <a:pt x="118871" y="30480"/>
                </a:lnTo>
                <a:lnTo>
                  <a:pt x="115811" y="24384"/>
                </a:lnTo>
                <a:lnTo>
                  <a:pt x="112763" y="24384"/>
                </a:lnTo>
                <a:lnTo>
                  <a:pt x="112763" y="21336"/>
                </a:lnTo>
                <a:lnTo>
                  <a:pt x="106667" y="15227"/>
                </a:lnTo>
                <a:lnTo>
                  <a:pt x="103619" y="15227"/>
                </a:lnTo>
                <a:lnTo>
                  <a:pt x="103619" y="12192"/>
                </a:lnTo>
                <a:lnTo>
                  <a:pt x="97523" y="9144"/>
                </a:lnTo>
                <a:lnTo>
                  <a:pt x="94475" y="9144"/>
                </a:lnTo>
                <a:lnTo>
                  <a:pt x="94475" y="6096"/>
                </a:lnTo>
                <a:close/>
              </a:path>
              <a:path w="128269" h="121920">
                <a:moveTo>
                  <a:pt x="48787" y="76206"/>
                </a:moveTo>
                <a:lnTo>
                  <a:pt x="51828" y="79248"/>
                </a:lnTo>
                <a:lnTo>
                  <a:pt x="57911" y="79248"/>
                </a:lnTo>
                <a:lnTo>
                  <a:pt x="48787" y="76206"/>
                </a:lnTo>
                <a:close/>
              </a:path>
              <a:path w="128269" h="121920">
                <a:moveTo>
                  <a:pt x="76187" y="76200"/>
                </a:moveTo>
                <a:lnTo>
                  <a:pt x="67043" y="79248"/>
                </a:lnTo>
                <a:lnTo>
                  <a:pt x="73139" y="79248"/>
                </a:lnTo>
                <a:lnTo>
                  <a:pt x="76187" y="76200"/>
                </a:lnTo>
                <a:close/>
              </a:path>
              <a:path w="128269" h="121920">
                <a:moveTo>
                  <a:pt x="80764" y="73906"/>
                </a:moveTo>
                <a:lnTo>
                  <a:pt x="76187" y="76200"/>
                </a:lnTo>
                <a:lnTo>
                  <a:pt x="79235" y="76200"/>
                </a:lnTo>
                <a:lnTo>
                  <a:pt x="80764" y="73906"/>
                </a:lnTo>
                <a:close/>
              </a:path>
              <a:path w="128269" h="121920">
                <a:moveTo>
                  <a:pt x="82295" y="73139"/>
                </a:moveTo>
                <a:lnTo>
                  <a:pt x="80764" y="73906"/>
                </a:lnTo>
                <a:lnTo>
                  <a:pt x="79235" y="76200"/>
                </a:lnTo>
                <a:lnTo>
                  <a:pt x="82295" y="73139"/>
                </a:lnTo>
                <a:close/>
              </a:path>
              <a:path w="128269" h="121920">
                <a:moveTo>
                  <a:pt x="83310" y="70087"/>
                </a:moveTo>
                <a:lnTo>
                  <a:pt x="80764" y="73906"/>
                </a:lnTo>
                <a:lnTo>
                  <a:pt x="82295" y="73139"/>
                </a:lnTo>
                <a:lnTo>
                  <a:pt x="83310" y="70087"/>
                </a:lnTo>
                <a:close/>
              </a:path>
              <a:path w="128269" h="121920">
                <a:moveTo>
                  <a:pt x="42684" y="70104"/>
                </a:moveTo>
                <a:lnTo>
                  <a:pt x="42684" y="73139"/>
                </a:lnTo>
                <a:lnTo>
                  <a:pt x="45713" y="73139"/>
                </a:lnTo>
                <a:lnTo>
                  <a:pt x="42684" y="70104"/>
                </a:lnTo>
                <a:close/>
              </a:path>
              <a:path w="128269" h="121920">
                <a:moveTo>
                  <a:pt x="42684" y="67056"/>
                </a:moveTo>
                <a:lnTo>
                  <a:pt x="42684" y="70104"/>
                </a:lnTo>
                <a:lnTo>
                  <a:pt x="45719" y="73139"/>
                </a:lnTo>
                <a:lnTo>
                  <a:pt x="42684" y="67056"/>
                </a:lnTo>
                <a:close/>
              </a:path>
              <a:path w="128269" h="121920">
                <a:moveTo>
                  <a:pt x="85331" y="67056"/>
                </a:moveTo>
                <a:lnTo>
                  <a:pt x="83304" y="70104"/>
                </a:lnTo>
                <a:lnTo>
                  <a:pt x="82295" y="73139"/>
                </a:lnTo>
                <a:lnTo>
                  <a:pt x="85331" y="67056"/>
                </a:lnTo>
                <a:close/>
              </a:path>
              <a:path w="128269" h="121920">
                <a:moveTo>
                  <a:pt x="39623" y="60960"/>
                </a:moveTo>
                <a:lnTo>
                  <a:pt x="39623" y="64008"/>
                </a:lnTo>
                <a:lnTo>
                  <a:pt x="42684" y="70104"/>
                </a:lnTo>
                <a:lnTo>
                  <a:pt x="39623" y="60960"/>
                </a:lnTo>
                <a:close/>
              </a:path>
              <a:path w="128269" h="121920">
                <a:moveTo>
                  <a:pt x="124955" y="42672"/>
                </a:moveTo>
                <a:lnTo>
                  <a:pt x="73139" y="42672"/>
                </a:lnTo>
                <a:lnTo>
                  <a:pt x="85318" y="54838"/>
                </a:lnTo>
                <a:lnTo>
                  <a:pt x="85331" y="70104"/>
                </a:lnTo>
                <a:lnTo>
                  <a:pt x="128015" y="70104"/>
                </a:lnTo>
                <a:lnTo>
                  <a:pt x="128011" y="54838"/>
                </a:lnTo>
                <a:lnTo>
                  <a:pt x="124955" y="45720"/>
                </a:lnTo>
                <a:lnTo>
                  <a:pt x="124955" y="42672"/>
                </a:lnTo>
                <a:close/>
              </a:path>
              <a:path w="128269" h="121920">
                <a:moveTo>
                  <a:pt x="85331" y="64008"/>
                </a:moveTo>
                <a:lnTo>
                  <a:pt x="83310" y="70087"/>
                </a:lnTo>
                <a:lnTo>
                  <a:pt x="85331" y="67056"/>
                </a:lnTo>
                <a:lnTo>
                  <a:pt x="85331" y="64008"/>
                </a:lnTo>
                <a:close/>
              </a:path>
              <a:path w="128269" h="121920">
                <a:moveTo>
                  <a:pt x="42684" y="54851"/>
                </a:moveTo>
                <a:lnTo>
                  <a:pt x="39623" y="57912"/>
                </a:lnTo>
                <a:lnTo>
                  <a:pt x="39623" y="60960"/>
                </a:lnTo>
                <a:lnTo>
                  <a:pt x="42684" y="54851"/>
                </a:lnTo>
                <a:close/>
              </a:path>
              <a:path w="128269" h="121920">
                <a:moveTo>
                  <a:pt x="82314" y="51841"/>
                </a:moveTo>
                <a:lnTo>
                  <a:pt x="85331" y="57912"/>
                </a:lnTo>
                <a:lnTo>
                  <a:pt x="85318" y="54838"/>
                </a:lnTo>
                <a:lnTo>
                  <a:pt x="82314" y="51841"/>
                </a:lnTo>
                <a:close/>
              </a:path>
              <a:path w="128269" h="121920">
                <a:moveTo>
                  <a:pt x="82295" y="51803"/>
                </a:moveTo>
                <a:lnTo>
                  <a:pt x="85331" y="54851"/>
                </a:lnTo>
                <a:lnTo>
                  <a:pt x="82295" y="51803"/>
                </a:lnTo>
                <a:close/>
              </a:path>
              <a:path w="128269" h="121920">
                <a:moveTo>
                  <a:pt x="79235" y="48768"/>
                </a:moveTo>
                <a:lnTo>
                  <a:pt x="82314" y="51841"/>
                </a:lnTo>
                <a:lnTo>
                  <a:pt x="79235" y="48768"/>
                </a:lnTo>
                <a:close/>
              </a:path>
              <a:path w="128269" h="121920">
                <a:moveTo>
                  <a:pt x="51828" y="45720"/>
                </a:moveTo>
                <a:lnTo>
                  <a:pt x="45719" y="48768"/>
                </a:lnTo>
                <a:lnTo>
                  <a:pt x="45719" y="51803"/>
                </a:lnTo>
                <a:lnTo>
                  <a:pt x="51828" y="45720"/>
                </a:lnTo>
                <a:close/>
              </a:path>
              <a:path w="128269" h="121920">
                <a:moveTo>
                  <a:pt x="57911" y="42672"/>
                </a:moveTo>
                <a:lnTo>
                  <a:pt x="54863" y="42672"/>
                </a:lnTo>
                <a:lnTo>
                  <a:pt x="51828" y="45720"/>
                </a:lnTo>
                <a:lnTo>
                  <a:pt x="57911" y="42672"/>
                </a:lnTo>
                <a:close/>
              </a:path>
              <a:path w="128269" h="121920">
                <a:moveTo>
                  <a:pt x="73139" y="42672"/>
                </a:moveTo>
                <a:lnTo>
                  <a:pt x="70091" y="42672"/>
                </a:lnTo>
                <a:lnTo>
                  <a:pt x="76187" y="45720"/>
                </a:lnTo>
                <a:lnTo>
                  <a:pt x="73139" y="42672"/>
                </a:lnTo>
                <a:close/>
              </a:path>
              <a:path w="128269" h="121920">
                <a:moveTo>
                  <a:pt x="85331" y="3048"/>
                </a:moveTo>
                <a:lnTo>
                  <a:pt x="42684" y="3048"/>
                </a:lnTo>
                <a:lnTo>
                  <a:pt x="36575" y="6096"/>
                </a:lnTo>
                <a:lnTo>
                  <a:pt x="91439" y="6096"/>
                </a:lnTo>
                <a:lnTo>
                  <a:pt x="85331" y="3048"/>
                </a:lnTo>
                <a:close/>
              </a:path>
              <a:path w="128269" h="121920">
                <a:moveTo>
                  <a:pt x="73139" y="0"/>
                </a:moveTo>
                <a:lnTo>
                  <a:pt x="57911" y="0"/>
                </a:lnTo>
                <a:lnTo>
                  <a:pt x="48767" y="3048"/>
                </a:lnTo>
                <a:lnTo>
                  <a:pt x="82295" y="3048"/>
                </a:lnTo>
                <a:lnTo>
                  <a:pt x="73139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10004" y="3525371"/>
            <a:ext cx="40576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latin typeface="Arial"/>
                <a:cs typeface="Arial"/>
              </a:rPr>
              <a:t>a</a:t>
            </a:r>
            <a:r>
              <a:rPr sz="950" spc="25" dirty="0">
                <a:latin typeface="Arial"/>
                <a:cs typeface="Arial"/>
              </a:rPr>
              <a:t>ll</a:t>
            </a:r>
            <a:r>
              <a:rPr sz="950" spc="15" dirty="0">
                <a:latin typeface="Arial"/>
                <a:cs typeface="Arial"/>
              </a:rPr>
              <a:t>u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15" dirty="0">
                <a:latin typeface="Arial"/>
                <a:cs typeface="Arial"/>
              </a:rPr>
              <a:t>é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25027" y="2788932"/>
            <a:ext cx="603885" cy="82550"/>
          </a:xfrm>
          <a:custGeom>
            <a:avLst/>
            <a:gdLst/>
            <a:ahLst/>
            <a:cxnLst/>
            <a:rect l="l" t="t" r="r" b="b"/>
            <a:pathLst>
              <a:path w="603885" h="82550">
                <a:moveTo>
                  <a:pt x="521195" y="0"/>
                </a:moveTo>
                <a:lnTo>
                  <a:pt x="521195" y="82270"/>
                </a:lnTo>
                <a:lnTo>
                  <a:pt x="591766" y="45694"/>
                </a:lnTo>
                <a:lnTo>
                  <a:pt x="533400" y="45694"/>
                </a:lnTo>
                <a:lnTo>
                  <a:pt x="533400" y="36563"/>
                </a:lnTo>
                <a:lnTo>
                  <a:pt x="597170" y="36563"/>
                </a:lnTo>
                <a:lnTo>
                  <a:pt x="521195" y="0"/>
                </a:lnTo>
                <a:close/>
              </a:path>
              <a:path w="603885" h="82550">
                <a:moveTo>
                  <a:pt x="521195" y="36563"/>
                </a:moveTo>
                <a:lnTo>
                  <a:pt x="0" y="36563"/>
                </a:lnTo>
                <a:lnTo>
                  <a:pt x="0" y="45694"/>
                </a:lnTo>
                <a:lnTo>
                  <a:pt x="521195" y="45694"/>
                </a:lnTo>
                <a:lnTo>
                  <a:pt x="521195" y="36563"/>
                </a:lnTo>
                <a:close/>
              </a:path>
              <a:path w="603885" h="82550">
                <a:moveTo>
                  <a:pt x="597170" y="36563"/>
                </a:moveTo>
                <a:lnTo>
                  <a:pt x="533400" y="36563"/>
                </a:lnTo>
                <a:lnTo>
                  <a:pt x="533400" y="45694"/>
                </a:lnTo>
                <a:lnTo>
                  <a:pt x="591766" y="45694"/>
                </a:lnTo>
                <a:lnTo>
                  <a:pt x="603504" y="39611"/>
                </a:lnTo>
                <a:lnTo>
                  <a:pt x="597170" y="3656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7548" y="3134165"/>
            <a:ext cx="7391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Fonct</a:t>
            </a:r>
            <a:r>
              <a:rPr sz="1300" b="1" spc="-25" dirty="0">
                <a:latin typeface="Arial"/>
                <a:cs typeface="Arial"/>
              </a:rPr>
              <a:t>i</a:t>
            </a:r>
            <a:r>
              <a:rPr sz="1300" b="1" spc="10" dirty="0">
                <a:latin typeface="Arial"/>
                <a:cs typeface="Arial"/>
              </a:rPr>
              <a:t>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55820" y="3556749"/>
            <a:ext cx="85725" cy="80010"/>
          </a:xfrm>
          <a:custGeom>
            <a:avLst/>
            <a:gdLst/>
            <a:ahLst/>
            <a:cxnLst/>
            <a:rect l="l" t="t" r="r" b="b"/>
            <a:pathLst>
              <a:path w="85725" h="80010">
                <a:moveTo>
                  <a:pt x="42136" y="0"/>
                </a:moveTo>
                <a:lnTo>
                  <a:pt x="4854" y="19208"/>
                </a:lnTo>
                <a:lnTo>
                  <a:pt x="0" y="31079"/>
                </a:lnTo>
                <a:lnTo>
                  <a:pt x="1725" y="47332"/>
                </a:lnTo>
                <a:lnTo>
                  <a:pt x="6948" y="60542"/>
                </a:lnTo>
                <a:lnTo>
                  <a:pt x="15038" y="70492"/>
                </a:lnTo>
                <a:lnTo>
                  <a:pt x="25361" y="76967"/>
                </a:lnTo>
                <a:lnTo>
                  <a:pt x="37285" y="79748"/>
                </a:lnTo>
                <a:lnTo>
                  <a:pt x="53737" y="77592"/>
                </a:lnTo>
                <a:lnTo>
                  <a:pt x="67031" y="71914"/>
                </a:lnTo>
                <a:lnTo>
                  <a:pt x="76892" y="63512"/>
                </a:lnTo>
                <a:lnTo>
                  <a:pt x="83047" y="53182"/>
                </a:lnTo>
                <a:lnTo>
                  <a:pt x="85221" y="41723"/>
                </a:lnTo>
                <a:lnTo>
                  <a:pt x="82838" y="27597"/>
                </a:lnTo>
                <a:lnTo>
                  <a:pt x="76579" y="15795"/>
                </a:lnTo>
                <a:lnTo>
                  <a:pt x="67202" y="6884"/>
                </a:lnTo>
                <a:lnTo>
                  <a:pt x="55468" y="1430"/>
                </a:lnTo>
                <a:lnTo>
                  <a:pt x="42136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4055" y="3535680"/>
            <a:ext cx="128270" cy="121920"/>
          </a:xfrm>
          <a:custGeom>
            <a:avLst/>
            <a:gdLst/>
            <a:ahLst/>
            <a:cxnLst/>
            <a:rect l="l" t="t" r="r" b="b"/>
            <a:pathLst>
              <a:path w="128269" h="121920">
                <a:moveTo>
                  <a:pt x="118859" y="91427"/>
                </a:moveTo>
                <a:lnTo>
                  <a:pt x="9144" y="91427"/>
                </a:lnTo>
                <a:lnTo>
                  <a:pt x="12179" y="97536"/>
                </a:lnTo>
                <a:lnTo>
                  <a:pt x="12179" y="100584"/>
                </a:lnTo>
                <a:lnTo>
                  <a:pt x="15240" y="100584"/>
                </a:lnTo>
                <a:lnTo>
                  <a:pt x="21323" y="106680"/>
                </a:lnTo>
                <a:lnTo>
                  <a:pt x="24384" y="109715"/>
                </a:lnTo>
                <a:lnTo>
                  <a:pt x="30467" y="112763"/>
                </a:lnTo>
                <a:lnTo>
                  <a:pt x="33528" y="115823"/>
                </a:lnTo>
                <a:lnTo>
                  <a:pt x="42672" y="118872"/>
                </a:lnTo>
                <a:lnTo>
                  <a:pt x="45720" y="118872"/>
                </a:lnTo>
                <a:lnTo>
                  <a:pt x="54864" y="121920"/>
                </a:lnTo>
                <a:lnTo>
                  <a:pt x="82283" y="121920"/>
                </a:lnTo>
                <a:lnTo>
                  <a:pt x="82283" y="118872"/>
                </a:lnTo>
                <a:lnTo>
                  <a:pt x="91427" y="115823"/>
                </a:lnTo>
                <a:lnTo>
                  <a:pt x="94475" y="115823"/>
                </a:lnTo>
                <a:lnTo>
                  <a:pt x="100571" y="109715"/>
                </a:lnTo>
                <a:lnTo>
                  <a:pt x="106654" y="109715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18859" y="94475"/>
                </a:lnTo>
                <a:lnTo>
                  <a:pt x="118859" y="91427"/>
                </a:lnTo>
                <a:close/>
              </a:path>
              <a:path w="128269" h="121920">
                <a:moveTo>
                  <a:pt x="115811" y="21336"/>
                </a:moveTo>
                <a:lnTo>
                  <a:pt x="15240" y="21336"/>
                </a:lnTo>
                <a:lnTo>
                  <a:pt x="9144" y="27432"/>
                </a:lnTo>
                <a:lnTo>
                  <a:pt x="9144" y="33515"/>
                </a:lnTo>
                <a:lnTo>
                  <a:pt x="3035" y="39624"/>
                </a:lnTo>
                <a:lnTo>
                  <a:pt x="3035" y="42672"/>
                </a:lnTo>
                <a:lnTo>
                  <a:pt x="0" y="51803"/>
                </a:lnTo>
                <a:lnTo>
                  <a:pt x="0" y="67056"/>
                </a:lnTo>
                <a:lnTo>
                  <a:pt x="3035" y="76200"/>
                </a:lnTo>
                <a:lnTo>
                  <a:pt x="3035" y="79248"/>
                </a:lnTo>
                <a:lnTo>
                  <a:pt x="6096" y="88392"/>
                </a:lnTo>
                <a:lnTo>
                  <a:pt x="6096" y="91427"/>
                </a:lnTo>
                <a:lnTo>
                  <a:pt x="121907" y="91427"/>
                </a:lnTo>
                <a:lnTo>
                  <a:pt x="124955" y="82296"/>
                </a:lnTo>
                <a:lnTo>
                  <a:pt x="63995" y="82296"/>
                </a:lnTo>
                <a:lnTo>
                  <a:pt x="54864" y="79248"/>
                </a:lnTo>
                <a:lnTo>
                  <a:pt x="48755" y="73139"/>
                </a:lnTo>
                <a:lnTo>
                  <a:pt x="45720" y="73139"/>
                </a:lnTo>
                <a:lnTo>
                  <a:pt x="44199" y="70104"/>
                </a:lnTo>
                <a:lnTo>
                  <a:pt x="42672" y="70104"/>
                </a:lnTo>
                <a:lnTo>
                  <a:pt x="42672" y="54851"/>
                </a:lnTo>
                <a:lnTo>
                  <a:pt x="54864" y="42672"/>
                </a:lnTo>
                <a:lnTo>
                  <a:pt x="124955" y="42672"/>
                </a:lnTo>
                <a:lnTo>
                  <a:pt x="121907" y="33515"/>
                </a:lnTo>
                <a:lnTo>
                  <a:pt x="121907" y="30480"/>
                </a:lnTo>
                <a:lnTo>
                  <a:pt x="115811" y="24384"/>
                </a:lnTo>
                <a:lnTo>
                  <a:pt x="115811" y="21336"/>
                </a:lnTo>
                <a:close/>
              </a:path>
              <a:path w="128269" h="121920">
                <a:moveTo>
                  <a:pt x="67043" y="79248"/>
                </a:moveTo>
                <a:lnTo>
                  <a:pt x="57912" y="79248"/>
                </a:lnTo>
                <a:lnTo>
                  <a:pt x="63995" y="82296"/>
                </a:lnTo>
                <a:lnTo>
                  <a:pt x="67043" y="79248"/>
                </a:lnTo>
                <a:close/>
              </a:path>
              <a:path w="128269" h="121920">
                <a:moveTo>
                  <a:pt x="85331" y="67056"/>
                </a:moveTo>
                <a:lnTo>
                  <a:pt x="82283" y="73139"/>
                </a:lnTo>
                <a:lnTo>
                  <a:pt x="79222" y="76200"/>
                </a:lnTo>
                <a:lnTo>
                  <a:pt x="82283" y="76200"/>
                </a:lnTo>
                <a:lnTo>
                  <a:pt x="63995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8003" y="73139"/>
                </a:lnTo>
                <a:lnTo>
                  <a:pt x="128003" y="70104"/>
                </a:lnTo>
                <a:lnTo>
                  <a:pt x="85331" y="70104"/>
                </a:lnTo>
                <a:lnTo>
                  <a:pt x="85331" y="67056"/>
                </a:lnTo>
                <a:close/>
              </a:path>
              <a:path w="128269" h="121920">
                <a:moveTo>
                  <a:pt x="51828" y="76206"/>
                </a:moveTo>
                <a:lnTo>
                  <a:pt x="54864" y="79248"/>
                </a:lnTo>
                <a:lnTo>
                  <a:pt x="57912" y="79248"/>
                </a:lnTo>
                <a:lnTo>
                  <a:pt x="51828" y="76206"/>
                </a:lnTo>
                <a:close/>
              </a:path>
              <a:path w="128269" h="121920">
                <a:moveTo>
                  <a:pt x="76187" y="76200"/>
                </a:moveTo>
                <a:lnTo>
                  <a:pt x="70078" y="79248"/>
                </a:lnTo>
                <a:lnTo>
                  <a:pt x="73139" y="79248"/>
                </a:lnTo>
                <a:lnTo>
                  <a:pt x="76187" y="76200"/>
                </a:lnTo>
                <a:close/>
              </a:path>
              <a:path w="128269" h="121920">
                <a:moveTo>
                  <a:pt x="80754" y="73906"/>
                </a:moveTo>
                <a:lnTo>
                  <a:pt x="76187" y="76200"/>
                </a:lnTo>
                <a:lnTo>
                  <a:pt x="79222" y="76200"/>
                </a:lnTo>
                <a:lnTo>
                  <a:pt x="80754" y="73906"/>
                </a:lnTo>
                <a:close/>
              </a:path>
              <a:path w="128269" h="121920">
                <a:moveTo>
                  <a:pt x="82283" y="73139"/>
                </a:moveTo>
                <a:lnTo>
                  <a:pt x="80754" y="73906"/>
                </a:lnTo>
                <a:lnTo>
                  <a:pt x="79222" y="76200"/>
                </a:lnTo>
                <a:lnTo>
                  <a:pt x="82283" y="73139"/>
                </a:lnTo>
                <a:close/>
              </a:path>
              <a:path w="128269" h="121920">
                <a:moveTo>
                  <a:pt x="83297" y="70099"/>
                </a:moveTo>
                <a:lnTo>
                  <a:pt x="80754" y="73906"/>
                </a:lnTo>
                <a:lnTo>
                  <a:pt x="82283" y="73139"/>
                </a:lnTo>
                <a:lnTo>
                  <a:pt x="83297" y="70099"/>
                </a:lnTo>
                <a:close/>
              </a:path>
              <a:path w="128269" h="121920">
                <a:moveTo>
                  <a:pt x="42672" y="67056"/>
                </a:moveTo>
                <a:lnTo>
                  <a:pt x="45720" y="73139"/>
                </a:lnTo>
                <a:lnTo>
                  <a:pt x="44197" y="68578"/>
                </a:lnTo>
                <a:lnTo>
                  <a:pt x="42672" y="67056"/>
                </a:lnTo>
                <a:close/>
              </a:path>
              <a:path w="128269" h="121920">
                <a:moveTo>
                  <a:pt x="44197" y="68578"/>
                </a:moveTo>
                <a:lnTo>
                  <a:pt x="45720" y="73139"/>
                </a:lnTo>
                <a:lnTo>
                  <a:pt x="48755" y="73139"/>
                </a:lnTo>
                <a:lnTo>
                  <a:pt x="44197" y="68578"/>
                </a:lnTo>
                <a:close/>
              </a:path>
              <a:path w="128269" h="121920">
                <a:moveTo>
                  <a:pt x="45726" y="70104"/>
                </a:moveTo>
                <a:lnTo>
                  <a:pt x="48768" y="73139"/>
                </a:lnTo>
                <a:lnTo>
                  <a:pt x="45726" y="70104"/>
                </a:lnTo>
                <a:close/>
              </a:path>
              <a:path w="128269" h="121920">
                <a:moveTo>
                  <a:pt x="85331" y="67056"/>
                </a:moveTo>
                <a:lnTo>
                  <a:pt x="83296" y="70104"/>
                </a:lnTo>
                <a:lnTo>
                  <a:pt x="82283" y="73139"/>
                </a:lnTo>
                <a:lnTo>
                  <a:pt x="85331" y="67056"/>
                </a:lnTo>
                <a:close/>
              </a:path>
              <a:path w="128269" h="121920">
                <a:moveTo>
                  <a:pt x="42672" y="67056"/>
                </a:moveTo>
                <a:lnTo>
                  <a:pt x="42672" y="70104"/>
                </a:lnTo>
                <a:lnTo>
                  <a:pt x="44199" y="70104"/>
                </a:lnTo>
                <a:lnTo>
                  <a:pt x="42672" y="67056"/>
                </a:lnTo>
                <a:close/>
              </a:path>
              <a:path w="128269" h="121920">
                <a:moveTo>
                  <a:pt x="124955" y="42672"/>
                </a:moveTo>
                <a:lnTo>
                  <a:pt x="76187" y="42672"/>
                </a:lnTo>
                <a:lnTo>
                  <a:pt x="85337" y="51815"/>
                </a:lnTo>
                <a:lnTo>
                  <a:pt x="88366" y="57912"/>
                </a:lnTo>
                <a:lnTo>
                  <a:pt x="88366" y="60960"/>
                </a:lnTo>
                <a:lnTo>
                  <a:pt x="85331" y="70104"/>
                </a:lnTo>
                <a:lnTo>
                  <a:pt x="128003" y="70104"/>
                </a:lnTo>
                <a:lnTo>
                  <a:pt x="128003" y="45720"/>
                </a:lnTo>
                <a:lnTo>
                  <a:pt x="124955" y="42672"/>
                </a:lnTo>
                <a:close/>
              </a:path>
              <a:path w="128269" h="121920">
                <a:moveTo>
                  <a:pt x="85331" y="64008"/>
                </a:moveTo>
                <a:lnTo>
                  <a:pt x="83297" y="70099"/>
                </a:lnTo>
                <a:lnTo>
                  <a:pt x="85331" y="67056"/>
                </a:lnTo>
                <a:lnTo>
                  <a:pt x="85331" y="64008"/>
                </a:lnTo>
                <a:close/>
              </a:path>
              <a:path w="128269" h="121920">
                <a:moveTo>
                  <a:pt x="42672" y="64008"/>
                </a:moveTo>
                <a:lnTo>
                  <a:pt x="42672" y="67056"/>
                </a:lnTo>
                <a:lnTo>
                  <a:pt x="44197" y="68578"/>
                </a:lnTo>
                <a:lnTo>
                  <a:pt x="42672" y="64008"/>
                </a:lnTo>
                <a:close/>
              </a:path>
              <a:path w="128269" h="121920">
                <a:moveTo>
                  <a:pt x="87608" y="59434"/>
                </a:moveTo>
                <a:lnTo>
                  <a:pt x="85331" y="64008"/>
                </a:lnTo>
                <a:lnTo>
                  <a:pt x="88366" y="60960"/>
                </a:lnTo>
                <a:lnTo>
                  <a:pt x="87608" y="59434"/>
                </a:lnTo>
                <a:close/>
              </a:path>
              <a:path w="128269" h="121920">
                <a:moveTo>
                  <a:pt x="88366" y="57912"/>
                </a:moveTo>
                <a:lnTo>
                  <a:pt x="87608" y="59434"/>
                </a:lnTo>
                <a:lnTo>
                  <a:pt x="88366" y="60960"/>
                </a:lnTo>
                <a:lnTo>
                  <a:pt x="88366" y="57912"/>
                </a:lnTo>
                <a:close/>
              </a:path>
              <a:path w="128269" h="121920">
                <a:moveTo>
                  <a:pt x="85331" y="54851"/>
                </a:moveTo>
                <a:lnTo>
                  <a:pt x="87608" y="59434"/>
                </a:lnTo>
                <a:lnTo>
                  <a:pt x="88366" y="57912"/>
                </a:lnTo>
                <a:lnTo>
                  <a:pt x="85331" y="54851"/>
                </a:lnTo>
                <a:close/>
              </a:path>
              <a:path w="128269" h="121920">
                <a:moveTo>
                  <a:pt x="45713" y="51815"/>
                </a:moveTo>
                <a:lnTo>
                  <a:pt x="42672" y="54851"/>
                </a:lnTo>
                <a:lnTo>
                  <a:pt x="42672" y="57912"/>
                </a:lnTo>
                <a:lnTo>
                  <a:pt x="45713" y="51815"/>
                </a:lnTo>
                <a:close/>
              </a:path>
              <a:path w="128269" h="121920">
                <a:moveTo>
                  <a:pt x="82283" y="48768"/>
                </a:moveTo>
                <a:lnTo>
                  <a:pt x="85331" y="54851"/>
                </a:lnTo>
                <a:lnTo>
                  <a:pt x="85331" y="51803"/>
                </a:lnTo>
                <a:lnTo>
                  <a:pt x="82283" y="48768"/>
                </a:lnTo>
                <a:close/>
              </a:path>
              <a:path w="128269" h="121920">
                <a:moveTo>
                  <a:pt x="60947" y="42672"/>
                </a:moveTo>
                <a:lnTo>
                  <a:pt x="54864" y="42672"/>
                </a:lnTo>
                <a:lnTo>
                  <a:pt x="51816" y="45720"/>
                </a:lnTo>
                <a:lnTo>
                  <a:pt x="60947" y="42672"/>
                </a:lnTo>
                <a:close/>
              </a:path>
              <a:path w="128269" h="121920">
                <a:moveTo>
                  <a:pt x="76187" y="42672"/>
                </a:moveTo>
                <a:lnTo>
                  <a:pt x="70078" y="42672"/>
                </a:lnTo>
                <a:lnTo>
                  <a:pt x="79222" y="45720"/>
                </a:lnTo>
                <a:lnTo>
                  <a:pt x="76187" y="42672"/>
                </a:lnTo>
                <a:close/>
              </a:path>
              <a:path w="128269" h="121920">
                <a:moveTo>
                  <a:pt x="85331" y="3048"/>
                </a:moveTo>
                <a:lnTo>
                  <a:pt x="45720" y="3048"/>
                </a:lnTo>
                <a:lnTo>
                  <a:pt x="36576" y="6096"/>
                </a:lnTo>
                <a:lnTo>
                  <a:pt x="33528" y="6096"/>
                </a:lnTo>
                <a:lnTo>
                  <a:pt x="27432" y="12192"/>
                </a:lnTo>
                <a:lnTo>
                  <a:pt x="24384" y="12192"/>
                </a:lnTo>
                <a:lnTo>
                  <a:pt x="24384" y="15227"/>
                </a:lnTo>
                <a:lnTo>
                  <a:pt x="18288" y="18275"/>
                </a:lnTo>
                <a:lnTo>
                  <a:pt x="18288" y="21336"/>
                </a:lnTo>
                <a:lnTo>
                  <a:pt x="112763" y="21336"/>
                </a:lnTo>
                <a:lnTo>
                  <a:pt x="103619" y="12192"/>
                </a:lnTo>
                <a:lnTo>
                  <a:pt x="97510" y="9144"/>
                </a:lnTo>
                <a:lnTo>
                  <a:pt x="94475" y="6096"/>
                </a:lnTo>
                <a:lnTo>
                  <a:pt x="85331" y="3048"/>
                </a:lnTo>
                <a:close/>
              </a:path>
              <a:path w="128269" h="121920">
                <a:moveTo>
                  <a:pt x="76187" y="0"/>
                </a:moveTo>
                <a:lnTo>
                  <a:pt x="57912" y="0"/>
                </a:lnTo>
                <a:lnTo>
                  <a:pt x="48768" y="3048"/>
                </a:lnTo>
                <a:lnTo>
                  <a:pt x="82283" y="3048"/>
                </a:lnTo>
                <a:lnTo>
                  <a:pt x="76187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40811" y="3525371"/>
            <a:ext cx="45275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Flash*1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20683" y="3944111"/>
            <a:ext cx="1088390" cy="521334"/>
          </a:xfrm>
          <a:custGeom>
            <a:avLst/>
            <a:gdLst/>
            <a:ahLst/>
            <a:cxnLst/>
            <a:rect l="l" t="t" r="r" b="b"/>
            <a:pathLst>
              <a:path w="1088389" h="521335">
                <a:moveTo>
                  <a:pt x="1008888" y="518160"/>
                </a:moveTo>
                <a:lnTo>
                  <a:pt x="79248" y="518160"/>
                </a:lnTo>
                <a:lnTo>
                  <a:pt x="97536" y="521195"/>
                </a:lnTo>
                <a:lnTo>
                  <a:pt x="993635" y="521195"/>
                </a:lnTo>
                <a:lnTo>
                  <a:pt x="1008888" y="518160"/>
                </a:lnTo>
                <a:close/>
              </a:path>
              <a:path w="1088389" h="521335">
                <a:moveTo>
                  <a:pt x="1027176" y="512051"/>
                </a:moveTo>
                <a:lnTo>
                  <a:pt x="60960" y="512051"/>
                </a:lnTo>
                <a:lnTo>
                  <a:pt x="76200" y="518160"/>
                </a:lnTo>
                <a:lnTo>
                  <a:pt x="1011923" y="518160"/>
                </a:lnTo>
                <a:lnTo>
                  <a:pt x="1027176" y="512051"/>
                </a:lnTo>
                <a:close/>
              </a:path>
              <a:path w="1088389" h="521335">
                <a:moveTo>
                  <a:pt x="1018019" y="484619"/>
                </a:moveTo>
                <a:lnTo>
                  <a:pt x="1002791" y="490715"/>
                </a:lnTo>
                <a:lnTo>
                  <a:pt x="30480" y="490715"/>
                </a:lnTo>
                <a:lnTo>
                  <a:pt x="30480" y="493763"/>
                </a:lnTo>
                <a:lnTo>
                  <a:pt x="42672" y="502907"/>
                </a:lnTo>
                <a:lnTo>
                  <a:pt x="45707" y="502907"/>
                </a:lnTo>
                <a:lnTo>
                  <a:pt x="57912" y="512051"/>
                </a:lnTo>
                <a:lnTo>
                  <a:pt x="1030211" y="512051"/>
                </a:lnTo>
                <a:lnTo>
                  <a:pt x="1045463" y="502907"/>
                </a:lnTo>
                <a:lnTo>
                  <a:pt x="1057656" y="493763"/>
                </a:lnTo>
                <a:lnTo>
                  <a:pt x="1060704" y="490715"/>
                </a:lnTo>
                <a:lnTo>
                  <a:pt x="1062989" y="487667"/>
                </a:lnTo>
                <a:lnTo>
                  <a:pt x="1018019" y="487667"/>
                </a:lnTo>
                <a:lnTo>
                  <a:pt x="1018019" y="484619"/>
                </a:lnTo>
                <a:close/>
              </a:path>
              <a:path w="1088389" h="521335">
                <a:moveTo>
                  <a:pt x="97536" y="27432"/>
                </a:moveTo>
                <a:lnTo>
                  <a:pt x="27419" y="27432"/>
                </a:lnTo>
                <a:lnTo>
                  <a:pt x="27419" y="30480"/>
                </a:lnTo>
                <a:lnTo>
                  <a:pt x="18275" y="42684"/>
                </a:lnTo>
                <a:lnTo>
                  <a:pt x="9131" y="57912"/>
                </a:lnTo>
                <a:lnTo>
                  <a:pt x="9131" y="60972"/>
                </a:lnTo>
                <a:lnTo>
                  <a:pt x="3048" y="76200"/>
                </a:lnTo>
                <a:lnTo>
                  <a:pt x="3048" y="79260"/>
                </a:lnTo>
                <a:lnTo>
                  <a:pt x="0" y="97536"/>
                </a:lnTo>
                <a:lnTo>
                  <a:pt x="0" y="426707"/>
                </a:lnTo>
                <a:lnTo>
                  <a:pt x="3048" y="441960"/>
                </a:lnTo>
                <a:lnTo>
                  <a:pt x="3048" y="444995"/>
                </a:lnTo>
                <a:lnTo>
                  <a:pt x="9131" y="460248"/>
                </a:lnTo>
                <a:lnTo>
                  <a:pt x="9131" y="463283"/>
                </a:lnTo>
                <a:lnTo>
                  <a:pt x="18275" y="475475"/>
                </a:lnTo>
                <a:lnTo>
                  <a:pt x="18275" y="478536"/>
                </a:lnTo>
                <a:lnTo>
                  <a:pt x="27419" y="490715"/>
                </a:lnTo>
                <a:lnTo>
                  <a:pt x="85331" y="490715"/>
                </a:lnTo>
                <a:lnTo>
                  <a:pt x="77717" y="487667"/>
                </a:lnTo>
                <a:lnTo>
                  <a:pt x="73139" y="487667"/>
                </a:lnTo>
                <a:lnTo>
                  <a:pt x="62973" y="481571"/>
                </a:lnTo>
                <a:lnTo>
                  <a:pt x="60960" y="481571"/>
                </a:lnTo>
                <a:lnTo>
                  <a:pt x="48768" y="472427"/>
                </a:lnTo>
                <a:lnTo>
                  <a:pt x="39624" y="460248"/>
                </a:lnTo>
                <a:lnTo>
                  <a:pt x="40850" y="460248"/>
                </a:lnTo>
                <a:lnTo>
                  <a:pt x="35356" y="451091"/>
                </a:lnTo>
                <a:lnTo>
                  <a:pt x="33528" y="451091"/>
                </a:lnTo>
                <a:lnTo>
                  <a:pt x="31089" y="438899"/>
                </a:lnTo>
                <a:lnTo>
                  <a:pt x="30480" y="438899"/>
                </a:lnTo>
                <a:lnTo>
                  <a:pt x="30480" y="82296"/>
                </a:lnTo>
                <a:lnTo>
                  <a:pt x="31089" y="82296"/>
                </a:lnTo>
                <a:lnTo>
                  <a:pt x="33528" y="70104"/>
                </a:lnTo>
                <a:lnTo>
                  <a:pt x="42672" y="57912"/>
                </a:lnTo>
                <a:lnTo>
                  <a:pt x="39624" y="57912"/>
                </a:lnTo>
                <a:lnTo>
                  <a:pt x="48768" y="45720"/>
                </a:lnTo>
                <a:lnTo>
                  <a:pt x="52832" y="45720"/>
                </a:lnTo>
                <a:lnTo>
                  <a:pt x="60960" y="39624"/>
                </a:lnTo>
                <a:lnTo>
                  <a:pt x="57912" y="39624"/>
                </a:lnTo>
                <a:lnTo>
                  <a:pt x="73139" y="33528"/>
                </a:lnTo>
                <a:lnTo>
                  <a:pt x="70104" y="33528"/>
                </a:lnTo>
                <a:lnTo>
                  <a:pt x="85331" y="30480"/>
                </a:lnTo>
                <a:lnTo>
                  <a:pt x="82283" y="30480"/>
                </a:lnTo>
                <a:lnTo>
                  <a:pt x="97536" y="27432"/>
                </a:lnTo>
                <a:close/>
              </a:path>
              <a:path w="1088389" h="521335">
                <a:moveTo>
                  <a:pt x="70104" y="484619"/>
                </a:moveTo>
                <a:lnTo>
                  <a:pt x="73139" y="487667"/>
                </a:lnTo>
                <a:lnTo>
                  <a:pt x="77717" y="487667"/>
                </a:lnTo>
                <a:lnTo>
                  <a:pt x="70104" y="484619"/>
                </a:lnTo>
                <a:close/>
              </a:path>
              <a:path w="1088389" h="521335">
                <a:moveTo>
                  <a:pt x="1030211" y="478536"/>
                </a:moveTo>
                <a:lnTo>
                  <a:pt x="1018019" y="487667"/>
                </a:lnTo>
                <a:lnTo>
                  <a:pt x="1062989" y="487667"/>
                </a:lnTo>
                <a:lnTo>
                  <a:pt x="1067559" y="481571"/>
                </a:lnTo>
                <a:lnTo>
                  <a:pt x="1027176" y="481571"/>
                </a:lnTo>
                <a:lnTo>
                  <a:pt x="1030211" y="478536"/>
                </a:lnTo>
                <a:close/>
              </a:path>
              <a:path w="1088389" h="521335">
                <a:moveTo>
                  <a:pt x="57912" y="478536"/>
                </a:moveTo>
                <a:lnTo>
                  <a:pt x="60960" y="481571"/>
                </a:lnTo>
                <a:lnTo>
                  <a:pt x="62973" y="481571"/>
                </a:lnTo>
                <a:lnTo>
                  <a:pt x="57912" y="478536"/>
                </a:lnTo>
                <a:close/>
              </a:path>
              <a:path w="1088389" h="521335">
                <a:moveTo>
                  <a:pt x="1048499" y="460248"/>
                </a:moveTo>
                <a:lnTo>
                  <a:pt x="1039368" y="472427"/>
                </a:lnTo>
                <a:lnTo>
                  <a:pt x="1027176" y="481571"/>
                </a:lnTo>
                <a:lnTo>
                  <a:pt x="1067559" y="481571"/>
                </a:lnTo>
                <a:lnTo>
                  <a:pt x="1069835" y="478536"/>
                </a:lnTo>
                <a:lnTo>
                  <a:pt x="1072883" y="478536"/>
                </a:lnTo>
                <a:lnTo>
                  <a:pt x="1072883" y="475475"/>
                </a:lnTo>
                <a:lnTo>
                  <a:pt x="1078992" y="463283"/>
                </a:lnTo>
                <a:lnTo>
                  <a:pt x="1048499" y="463283"/>
                </a:lnTo>
                <a:lnTo>
                  <a:pt x="1048499" y="460248"/>
                </a:lnTo>
                <a:close/>
              </a:path>
              <a:path w="1088389" h="521335">
                <a:moveTo>
                  <a:pt x="40850" y="460248"/>
                </a:moveTo>
                <a:lnTo>
                  <a:pt x="39624" y="460248"/>
                </a:lnTo>
                <a:lnTo>
                  <a:pt x="42672" y="463283"/>
                </a:lnTo>
                <a:lnTo>
                  <a:pt x="40850" y="460248"/>
                </a:lnTo>
                <a:close/>
              </a:path>
              <a:path w="1088389" h="521335">
                <a:moveTo>
                  <a:pt x="1054595" y="448043"/>
                </a:moveTo>
                <a:lnTo>
                  <a:pt x="1048499" y="463283"/>
                </a:lnTo>
                <a:lnTo>
                  <a:pt x="1078992" y="463283"/>
                </a:lnTo>
                <a:lnTo>
                  <a:pt x="1078992" y="460248"/>
                </a:lnTo>
                <a:lnTo>
                  <a:pt x="1082651" y="451091"/>
                </a:lnTo>
                <a:lnTo>
                  <a:pt x="1054595" y="451091"/>
                </a:lnTo>
                <a:lnTo>
                  <a:pt x="1054595" y="448043"/>
                </a:lnTo>
                <a:close/>
              </a:path>
              <a:path w="1088389" h="521335">
                <a:moveTo>
                  <a:pt x="33528" y="448043"/>
                </a:moveTo>
                <a:lnTo>
                  <a:pt x="33528" y="451091"/>
                </a:lnTo>
                <a:lnTo>
                  <a:pt x="35356" y="451091"/>
                </a:lnTo>
                <a:lnTo>
                  <a:pt x="33528" y="448043"/>
                </a:lnTo>
                <a:close/>
              </a:path>
              <a:path w="1088389" h="521335">
                <a:moveTo>
                  <a:pt x="1057656" y="435851"/>
                </a:moveTo>
                <a:lnTo>
                  <a:pt x="1054595" y="451091"/>
                </a:lnTo>
                <a:lnTo>
                  <a:pt x="1082651" y="451091"/>
                </a:lnTo>
                <a:lnTo>
                  <a:pt x="1085088" y="444995"/>
                </a:lnTo>
                <a:lnTo>
                  <a:pt x="1085088" y="441960"/>
                </a:lnTo>
                <a:lnTo>
                  <a:pt x="1085595" y="438899"/>
                </a:lnTo>
                <a:lnTo>
                  <a:pt x="1057656" y="438899"/>
                </a:lnTo>
                <a:lnTo>
                  <a:pt x="1057656" y="435851"/>
                </a:lnTo>
                <a:close/>
              </a:path>
              <a:path w="1088389" h="521335">
                <a:moveTo>
                  <a:pt x="30480" y="435851"/>
                </a:moveTo>
                <a:lnTo>
                  <a:pt x="30480" y="438899"/>
                </a:lnTo>
                <a:lnTo>
                  <a:pt x="31089" y="438899"/>
                </a:lnTo>
                <a:lnTo>
                  <a:pt x="30480" y="435851"/>
                </a:lnTo>
                <a:close/>
              </a:path>
              <a:path w="1088389" h="521335">
                <a:moveTo>
                  <a:pt x="1085693" y="82296"/>
                </a:moveTo>
                <a:lnTo>
                  <a:pt x="1057656" y="82296"/>
                </a:lnTo>
                <a:lnTo>
                  <a:pt x="1060704" y="97536"/>
                </a:lnTo>
                <a:lnTo>
                  <a:pt x="1060704" y="423659"/>
                </a:lnTo>
                <a:lnTo>
                  <a:pt x="1057656" y="438899"/>
                </a:lnTo>
                <a:lnTo>
                  <a:pt x="1085595" y="438899"/>
                </a:lnTo>
                <a:lnTo>
                  <a:pt x="1088123" y="423659"/>
                </a:lnTo>
                <a:lnTo>
                  <a:pt x="1088123" y="94488"/>
                </a:lnTo>
                <a:lnTo>
                  <a:pt x="1085693" y="82296"/>
                </a:lnTo>
                <a:close/>
              </a:path>
              <a:path w="1088389" h="521335">
                <a:moveTo>
                  <a:pt x="31089" y="82296"/>
                </a:moveTo>
                <a:lnTo>
                  <a:pt x="30480" y="82296"/>
                </a:lnTo>
                <a:lnTo>
                  <a:pt x="30480" y="85344"/>
                </a:lnTo>
                <a:lnTo>
                  <a:pt x="31089" y="82296"/>
                </a:lnTo>
                <a:close/>
              </a:path>
              <a:path w="1088389" h="521335">
                <a:moveTo>
                  <a:pt x="1078992" y="57912"/>
                </a:moveTo>
                <a:lnTo>
                  <a:pt x="1048499" y="57912"/>
                </a:lnTo>
                <a:lnTo>
                  <a:pt x="1054595" y="70104"/>
                </a:lnTo>
                <a:lnTo>
                  <a:pt x="1057656" y="85344"/>
                </a:lnTo>
                <a:lnTo>
                  <a:pt x="1057656" y="82296"/>
                </a:lnTo>
                <a:lnTo>
                  <a:pt x="1085693" y="82296"/>
                </a:lnTo>
                <a:lnTo>
                  <a:pt x="1085088" y="79260"/>
                </a:lnTo>
                <a:lnTo>
                  <a:pt x="1085088" y="76200"/>
                </a:lnTo>
                <a:lnTo>
                  <a:pt x="1078992" y="60972"/>
                </a:lnTo>
                <a:lnTo>
                  <a:pt x="1078992" y="57912"/>
                </a:lnTo>
                <a:close/>
              </a:path>
              <a:path w="1088389" h="521335">
                <a:moveTo>
                  <a:pt x="1060704" y="27432"/>
                </a:moveTo>
                <a:lnTo>
                  <a:pt x="990600" y="27432"/>
                </a:lnTo>
                <a:lnTo>
                  <a:pt x="1005840" y="30480"/>
                </a:lnTo>
                <a:lnTo>
                  <a:pt x="1002791" y="30480"/>
                </a:lnTo>
                <a:lnTo>
                  <a:pt x="1018019" y="33528"/>
                </a:lnTo>
                <a:lnTo>
                  <a:pt x="1030211" y="39624"/>
                </a:lnTo>
                <a:lnTo>
                  <a:pt x="1027176" y="39624"/>
                </a:lnTo>
                <a:lnTo>
                  <a:pt x="1039368" y="48768"/>
                </a:lnTo>
                <a:lnTo>
                  <a:pt x="1048499" y="60972"/>
                </a:lnTo>
                <a:lnTo>
                  <a:pt x="1048499" y="57912"/>
                </a:lnTo>
                <a:lnTo>
                  <a:pt x="1078992" y="57912"/>
                </a:lnTo>
                <a:lnTo>
                  <a:pt x="1072883" y="42684"/>
                </a:lnTo>
                <a:lnTo>
                  <a:pt x="1069835" y="42684"/>
                </a:lnTo>
                <a:lnTo>
                  <a:pt x="1060704" y="30480"/>
                </a:lnTo>
                <a:lnTo>
                  <a:pt x="1060704" y="27432"/>
                </a:lnTo>
                <a:close/>
              </a:path>
              <a:path w="1088389" h="521335">
                <a:moveTo>
                  <a:pt x="52832" y="45720"/>
                </a:moveTo>
                <a:lnTo>
                  <a:pt x="48768" y="45720"/>
                </a:lnTo>
                <a:lnTo>
                  <a:pt x="48768" y="48768"/>
                </a:lnTo>
                <a:lnTo>
                  <a:pt x="52832" y="45720"/>
                </a:lnTo>
                <a:close/>
              </a:path>
              <a:path w="1088389" h="521335">
                <a:moveTo>
                  <a:pt x="1011923" y="3060"/>
                </a:moveTo>
                <a:lnTo>
                  <a:pt x="76200" y="3060"/>
                </a:lnTo>
                <a:lnTo>
                  <a:pt x="60960" y="6096"/>
                </a:lnTo>
                <a:lnTo>
                  <a:pt x="60960" y="9144"/>
                </a:lnTo>
                <a:lnTo>
                  <a:pt x="57912" y="9144"/>
                </a:lnTo>
                <a:lnTo>
                  <a:pt x="45707" y="15240"/>
                </a:lnTo>
                <a:lnTo>
                  <a:pt x="42672" y="15240"/>
                </a:lnTo>
                <a:lnTo>
                  <a:pt x="42672" y="18288"/>
                </a:lnTo>
                <a:lnTo>
                  <a:pt x="30480" y="27432"/>
                </a:lnTo>
                <a:lnTo>
                  <a:pt x="1057656" y="27432"/>
                </a:lnTo>
                <a:lnTo>
                  <a:pt x="1045463" y="18288"/>
                </a:lnTo>
                <a:lnTo>
                  <a:pt x="1045463" y="15240"/>
                </a:lnTo>
                <a:lnTo>
                  <a:pt x="1030211" y="9144"/>
                </a:lnTo>
                <a:lnTo>
                  <a:pt x="1027176" y="6096"/>
                </a:lnTo>
                <a:lnTo>
                  <a:pt x="1011923" y="3060"/>
                </a:lnTo>
                <a:close/>
              </a:path>
              <a:path w="1088389" h="521335">
                <a:moveTo>
                  <a:pt x="990600" y="0"/>
                </a:moveTo>
                <a:lnTo>
                  <a:pt x="94475" y="0"/>
                </a:lnTo>
                <a:lnTo>
                  <a:pt x="79248" y="3060"/>
                </a:lnTo>
                <a:lnTo>
                  <a:pt x="1008888" y="3060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57348" y="4040483"/>
            <a:ext cx="8121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60045">
              <a:lnSpc>
                <a:spcPct val="105300"/>
              </a:lnSpc>
            </a:pPr>
            <a:r>
              <a:rPr sz="950" spc="10" dirty="0">
                <a:latin typeface="Arial"/>
                <a:cs typeface="Arial"/>
              </a:rPr>
              <a:t>Ajouter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badge</a:t>
            </a:r>
            <a:r>
              <a:rPr sz="950" spc="10" dirty="0">
                <a:latin typeface="Arial"/>
                <a:cs typeface="Arial"/>
              </a:rPr>
              <a:t> 1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83483" y="5567420"/>
            <a:ext cx="27876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68350" y="3556749"/>
            <a:ext cx="85725" cy="80010"/>
          </a:xfrm>
          <a:custGeom>
            <a:avLst/>
            <a:gdLst/>
            <a:ahLst/>
            <a:cxnLst/>
            <a:rect l="l" t="t" r="r" b="b"/>
            <a:pathLst>
              <a:path w="85725" h="80010">
                <a:moveTo>
                  <a:pt x="42128" y="0"/>
                </a:moveTo>
                <a:lnTo>
                  <a:pt x="4853" y="19197"/>
                </a:lnTo>
                <a:lnTo>
                  <a:pt x="0" y="31063"/>
                </a:lnTo>
                <a:lnTo>
                  <a:pt x="1726" y="47323"/>
                </a:lnTo>
                <a:lnTo>
                  <a:pt x="6949" y="60537"/>
                </a:lnTo>
                <a:lnTo>
                  <a:pt x="15038" y="70490"/>
                </a:lnTo>
                <a:lnTo>
                  <a:pt x="25358" y="76965"/>
                </a:lnTo>
                <a:lnTo>
                  <a:pt x="37278" y="79748"/>
                </a:lnTo>
                <a:lnTo>
                  <a:pt x="53731" y="77591"/>
                </a:lnTo>
                <a:lnTo>
                  <a:pt x="67026" y="71911"/>
                </a:lnTo>
                <a:lnTo>
                  <a:pt x="76889" y="63507"/>
                </a:lnTo>
                <a:lnTo>
                  <a:pt x="83045" y="53174"/>
                </a:lnTo>
                <a:lnTo>
                  <a:pt x="85221" y="41712"/>
                </a:lnTo>
                <a:lnTo>
                  <a:pt x="82838" y="27589"/>
                </a:lnTo>
                <a:lnTo>
                  <a:pt x="76575" y="15790"/>
                </a:lnTo>
                <a:lnTo>
                  <a:pt x="67194" y="6880"/>
                </a:lnTo>
                <a:lnTo>
                  <a:pt x="55458" y="1427"/>
                </a:lnTo>
                <a:lnTo>
                  <a:pt x="42128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46576" y="3535680"/>
            <a:ext cx="128270" cy="121920"/>
          </a:xfrm>
          <a:custGeom>
            <a:avLst/>
            <a:gdLst/>
            <a:ahLst/>
            <a:cxnLst/>
            <a:rect l="l" t="t" r="r" b="b"/>
            <a:pathLst>
              <a:path w="128270" h="121920">
                <a:moveTo>
                  <a:pt x="118872" y="91427"/>
                </a:moveTo>
                <a:lnTo>
                  <a:pt x="9144" y="91427"/>
                </a:lnTo>
                <a:lnTo>
                  <a:pt x="12192" y="97536"/>
                </a:lnTo>
                <a:lnTo>
                  <a:pt x="12192" y="100584"/>
                </a:lnTo>
                <a:lnTo>
                  <a:pt x="15240" y="100584"/>
                </a:lnTo>
                <a:lnTo>
                  <a:pt x="24396" y="109715"/>
                </a:lnTo>
                <a:lnTo>
                  <a:pt x="30480" y="112763"/>
                </a:lnTo>
                <a:lnTo>
                  <a:pt x="33528" y="115823"/>
                </a:lnTo>
                <a:lnTo>
                  <a:pt x="42684" y="118872"/>
                </a:lnTo>
                <a:lnTo>
                  <a:pt x="45720" y="118872"/>
                </a:lnTo>
                <a:lnTo>
                  <a:pt x="54864" y="121920"/>
                </a:lnTo>
                <a:lnTo>
                  <a:pt x="82296" y="121920"/>
                </a:lnTo>
                <a:lnTo>
                  <a:pt x="82296" y="118872"/>
                </a:lnTo>
                <a:lnTo>
                  <a:pt x="91427" y="115823"/>
                </a:lnTo>
                <a:lnTo>
                  <a:pt x="94475" y="115823"/>
                </a:lnTo>
                <a:lnTo>
                  <a:pt x="100584" y="109715"/>
                </a:lnTo>
                <a:lnTo>
                  <a:pt x="106667" y="109715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18872" y="94475"/>
                </a:lnTo>
                <a:lnTo>
                  <a:pt x="118872" y="91427"/>
                </a:lnTo>
                <a:close/>
              </a:path>
              <a:path w="128270" h="121920">
                <a:moveTo>
                  <a:pt x="115811" y="21336"/>
                </a:moveTo>
                <a:lnTo>
                  <a:pt x="15240" y="21336"/>
                </a:lnTo>
                <a:lnTo>
                  <a:pt x="9144" y="27432"/>
                </a:lnTo>
                <a:lnTo>
                  <a:pt x="9144" y="33515"/>
                </a:lnTo>
                <a:lnTo>
                  <a:pt x="3048" y="39624"/>
                </a:lnTo>
                <a:lnTo>
                  <a:pt x="3048" y="42672"/>
                </a:lnTo>
                <a:lnTo>
                  <a:pt x="0" y="51803"/>
                </a:lnTo>
                <a:lnTo>
                  <a:pt x="0" y="67056"/>
                </a:lnTo>
                <a:lnTo>
                  <a:pt x="3048" y="76200"/>
                </a:lnTo>
                <a:lnTo>
                  <a:pt x="3048" y="79248"/>
                </a:lnTo>
                <a:lnTo>
                  <a:pt x="6108" y="88392"/>
                </a:lnTo>
                <a:lnTo>
                  <a:pt x="6108" y="91427"/>
                </a:lnTo>
                <a:lnTo>
                  <a:pt x="121907" y="91427"/>
                </a:lnTo>
                <a:lnTo>
                  <a:pt x="124955" y="82296"/>
                </a:lnTo>
                <a:lnTo>
                  <a:pt x="64008" y="82296"/>
                </a:lnTo>
                <a:lnTo>
                  <a:pt x="54864" y="79248"/>
                </a:lnTo>
                <a:lnTo>
                  <a:pt x="48755" y="73139"/>
                </a:lnTo>
                <a:lnTo>
                  <a:pt x="45720" y="73139"/>
                </a:lnTo>
                <a:lnTo>
                  <a:pt x="44205" y="70104"/>
                </a:lnTo>
                <a:lnTo>
                  <a:pt x="42684" y="70104"/>
                </a:lnTo>
                <a:lnTo>
                  <a:pt x="42684" y="54851"/>
                </a:lnTo>
                <a:lnTo>
                  <a:pt x="54864" y="42672"/>
                </a:lnTo>
                <a:lnTo>
                  <a:pt x="124955" y="42672"/>
                </a:lnTo>
                <a:lnTo>
                  <a:pt x="121907" y="33515"/>
                </a:lnTo>
                <a:lnTo>
                  <a:pt x="121907" y="30480"/>
                </a:lnTo>
                <a:lnTo>
                  <a:pt x="115811" y="24384"/>
                </a:lnTo>
                <a:lnTo>
                  <a:pt x="115811" y="21336"/>
                </a:lnTo>
                <a:close/>
              </a:path>
              <a:path w="128270" h="121920">
                <a:moveTo>
                  <a:pt x="67043" y="79248"/>
                </a:moveTo>
                <a:lnTo>
                  <a:pt x="57912" y="79248"/>
                </a:lnTo>
                <a:lnTo>
                  <a:pt x="64008" y="82296"/>
                </a:lnTo>
                <a:lnTo>
                  <a:pt x="67043" y="79248"/>
                </a:lnTo>
                <a:close/>
              </a:path>
              <a:path w="128270" h="121920">
                <a:moveTo>
                  <a:pt x="85331" y="67056"/>
                </a:moveTo>
                <a:lnTo>
                  <a:pt x="82296" y="73139"/>
                </a:lnTo>
                <a:lnTo>
                  <a:pt x="79235" y="76200"/>
                </a:lnTo>
                <a:lnTo>
                  <a:pt x="82296" y="76200"/>
                </a:lnTo>
                <a:lnTo>
                  <a:pt x="64008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8003" y="73139"/>
                </a:lnTo>
                <a:lnTo>
                  <a:pt x="128003" y="70104"/>
                </a:lnTo>
                <a:lnTo>
                  <a:pt x="85331" y="70104"/>
                </a:lnTo>
                <a:lnTo>
                  <a:pt x="85331" y="67056"/>
                </a:lnTo>
                <a:close/>
              </a:path>
              <a:path w="128270" h="121920">
                <a:moveTo>
                  <a:pt x="51828" y="76206"/>
                </a:moveTo>
                <a:lnTo>
                  <a:pt x="54864" y="79248"/>
                </a:lnTo>
                <a:lnTo>
                  <a:pt x="57912" y="79248"/>
                </a:lnTo>
                <a:lnTo>
                  <a:pt x="51828" y="76206"/>
                </a:lnTo>
                <a:close/>
              </a:path>
              <a:path w="128270" h="121920">
                <a:moveTo>
                  <a:pt x="76187" y="76200"/>
                </a:moveTo>
                <a:lnTo>
                  <a:pt x="70091" y="79248"/>
                </a:lnTo>
                <a:lnTo>
                  <a:pt x="73139" y="79248"/>
                </a:lnTo>
                <a:lnTo>
                  <a:pt x="76187" y="76200"/>
                </a:lnTo>
                <a:close/>
              </a:path>
              <a:path w="128270" h="121920">
                <a:moveTo>
                  <a:pt x="80764" y="73906"/>
                </a:moveTo>
                <a:lnTo>
                  <a:pt x="76187" y="76200"/>
                </a:lnTo>
                <a:lnTo>
                  <a:pt x="79235" y="76200"/>
                </a:lnTo>
                <a:lnTo>
                  <a:pt x="80764" y="73906"/>
                </a:lnTo>
                <a:close/>
              </a:path>
              <a:path w="128270" h="121920">
                <a:moveTo>
                  <a:pt x="82296" y="73139"/>
                </a:moveTo>
                <a:lnTo>
                  <a:pt x="80764" y="73906"/>
                </a:lnTo>
                <a:lnTo>
                  <a:pt x="79235" y="76200"/>
                </a:lnTo>
                <a:lnTo>
                  <a:pt x="82296" y="73139"/>
                </a:lnTo>
                <a:close/>
              </a:path>
              <a:path w="128270" h="121920">
                <a:moveTo>
                  <a:pt x="83310" y="70087"/>
                </a:moveTo>
                <a:lnTo>
                  <a:pt x="80764" y="73906"/>
                </a:lnTo>
                <a:lnTo>
                  <a:pt x="82296" y="73139"/>
                </a:lnTo>
                <a:lnTo>
                  <a:pt x="83310" y="70087"/>
                </a:lnTo>
                <a:close/>
              </a:path>
              <a:path w="128270" h="121920">
                <a:moveTo>
                  <a:pt x="42684" y="67056"/>
                </a:moveTo>
                <a:lnTo>
                  <a:pt x="45720" y="73139"/>
                </a:lnTo>
                <a:lnTo>
                  <a:pt x="44202" y="68573"/>
                </a:lnTo>
                <a:lnTo>
                  <a:pt x="42684" y="67056"/>
                </a:lnTo>
                <a:close/>
              </a:path>
              <a:path w="128270" h="121920">
                <a:moveTo>
                  <a:pt x="44202" y="68573"/>
                </a:moveTo>
                <a:lnTo>
                  <a:pt x="45720" y="73139"/>
                </a:lnTo>
                <a:lnTo>
                  <a:pt x="48755" y="73139"/>
                </a:lnTo>
                <a:lnTo>
                  <a:pt x="45720" y="70104"/>
                </a:lnTo>
                <a:lnTo>
                  <a:pt x="44202" y="68573"/>
                </a:lnTo>
                <a:close/>
              </a:path>
              <a:path w="128270" h="121920">
                <a:moveTo>
                  <a:pt x="45732" y="70104"/>
                </a:moveTo>
                <a:lnTo>
                  <a:pt x="48768" y="73139"/>
                </a:lnTo>
                <a:lnTo>
                  <a:pt x="45732" y="70104"/>
                </a:lnTo>
                <a:close/>
              </a:path>
              <a:path w="128270" h="121920">
                <a:moveTo>
                  <a:pt x="85331" y="67056"/>
                </a:moveTo>
                <a:lnTo>
                  <a:pt x="83304" y="70104"/>
                </a:lnTo>
                <a:lnTo>
                  <a:pt x="82296" y="73139"/>
                </a:lnTo>
                <a:lnTo>
                  <a:pt x="85331" y="67056"/>
                </a:lnTo>
                <a:close/>
              </a:path>
              <a:path w="128270" h="121920">
                <a:moveTo>
                  <a:pt x="42684" y="67056"/>
                </a:moveTo>
                <a:lnTo>
                  <a:pt x="42684" y="70104"/>
                </a:lnTo>
                <a:lnTo>
                  <a:pt x="44205" y="70104"/>
                </a:lnTo>
                <a:lnTo>
                  <a:pt x="42684" y="67056"/>
                </a:lnTo>
                <a:close/>
              </a:path>
              <a:path w="128270" h="121920">
                <a:moveTo>
                  <a:pt x="124955" y="42672"/>
                </a:moveTo>
                <a:lnTo>
                  <a:pt x="76187" y="42672"/>
                </a:lnTo>
                <a:lnTo>
                  <a:pt x="85343" y="51828"/>
                </a:lnTo>
                <a:lnTo>
                  <a:pt x="88379" y="57912"/>
                </a:lnTo>
                <a:lnTo>
                  <a:pt x="88379" y="60960"/>
                </a:lnTo>
                <a:lnTo>
                  <a:pt x="85331" y="70104"/>
                </a:lnTo>
                <a:lnTo>
                  <a:pt x="128003" y="70104"/>
                </a:lnTo>
                <a:lnTo>
                  <a:pt x="128003" y="45720"/>
                </a:lnTo>
                <a:lnTo>
                  <a:pt x="124955" y="42672"/>
                </a:lnTo>
                <a:close/>
              </a:path>
              <a:path w="128270" h="121920">
                <a:moveTo>
                  <a:pt x="85331" y="64008"/>
                </a:moveTo>
                <a:lnTo>
                  <a:pt x="83310" y="70087"/>
                </a:lnTo>
                <a:lnTo>
                  <a:pt x="85331" y="67056"/>
                </a:lnTo>
                <a:lnTo>
                  <a:pt x="85331" y="64008"/>
                </a:lnTo>
                <a:close/>
              </a:path>
              <a:path w="128270" h="121920">
                <a:moveTo>
                  <a:pt x="42684" y="64008"/>
                </a:moveTo>
                <a:lnTo>
                  <a:pt x="42684" y="67056"/>
                </a:lnTo>
                <a:lnTo>
                  <a:pt x="44202" y="68573"/>
                </a:lnTo>
                <a:lnTo>
                  <a:pt x="42684" y="64008"/>
                </a:lnTo>
                <a:close/>
              </a:path>
              <a:path w="128270" h="121920">
                <a:moveTo>
                  <a:pt x="87618" y="59434"/>
                </a:moveTo>
                <a:lnTo>
                  <a:pt x="85331" y="64008"/>
                </a:lnTo>
                <a:lnTo>
                  <a:pt x="88379" y="60960"/>
                </a:lnTo>
                <a:lnTo>
                  <a:pt x="87618" y="59434"/>
                </a:lnTo>
                <a:close/>
              </a:path>
              <a:path w="128270" h="121920">
                <a:moveTo>
                  <a:pt x="88379" y="57912"/>
                </a:moveTo>
                <a:lnTo>
                  <a:pt x="87618" y="59434"/>
                </a:lnTo>
                <a:lnTo>
                  <a:pt x="88379" y="60960"/>
                </a:lnTo>
                <a:lnTo>
                  <a:pt x="88379" y="57912"/>
                </a:lnTo>
                <a:close/>
              </a:path>
              <a:path w="128270" h="121920">
                <a:moveTo>
                  <a:pt x="85331" y="54851"/>
                </a:moveTo>
                <a:lnTo>
                  <a:pt x="87618" y="59434"/>
                </a:lnTo>
                <a:lnTo>
                  <a:pt x="88379" y="57912"/>
                </a:lnTo>
                <a:lnTo>
                  <a:pt x="85331" y="54851"/>
                </a:lnTo>
                <a:close/>
              </a:path>
              <a:path w="128270" h="121920">
                <a:moveTo>
                  <a:pt x="45707" y="51828"/>
                </a:moveTo>
                <a:lnTo>
                  <a:pt x="42684" y="54851"/>
                </a:lnTo>
                <a:lnTo>
                  <a:pt x="42684" y="57912"/>
                </a:lnTo>
                <a:lnTo>
                  <a:pt x="45707" y="51828"/>
                </a:lnTo>
                <a:close/>
              </a:path>
              <a:path w="128270" h="121920">
                <a:moveTo>
                  <a:pt x="82302" y="48780"/>
                </a:moveTo>
                <a:lnTo>
                  <a:pt x="85331" y="54851"/>
                </a:lnTo>
                <a:lnTo>
                  <a:pt x="85331" y="51803"/>
                </a:lnTo>
                <a:lnTo>
                  <a:pt x="82302" y="48780"/>
                </a:lnTo>
                <a:close/>
              </a:path>
              <a:path w="128270" h="121920">
                <a:moveTo>
                  <a:pt x="60960" y="42672"/>
                </a:moveTo>
                <a:lnTo>
                  <a:pt x="54864" y="42672"/>
                </a:lnTo>
                <a:lnTo>
                  <a:pt x="51816" y="45720"/>
                </a:lnTo>
                <a:lnTo>
                  <a:pt x="60960" y="42672"/>
                </a:lnTo>
                <a:close/>
              </a:path>
              <a:path w="128270" h="121920">
                <a:moveTo>
                  <a:pt x="76187" y="42672"/>
                </a:moveTo>
                <a:lnTo>
                  <a:pt x="70091" y="42672"/>
                </a:lnTo>
                <a:lnTo>
                  <a:pt x="79235" y="45720"/>
                </a:lnTo>
                <a:lnTo>
                  <a:pt x="76187" y="42672"/>
                </a:lnTo>
                <a:close/>
              </a:path>
              <a:path w="128270" h="121920">
                <a:moveTo>
                  <a:pt x="85331" y="3048"/>
                </a:moveTo>
                <a:lnTo>
                  <a:pt x="45720" y="3048"/>
                </a:lnTo>
                <a:lnTo>
                  <a:pt x="36576" y="6096"/>
                </a:lnTo>
                <a:lnTo>
                  <a:pt x="33528" y="6096"/>
                </a:lnTo>
                <a:lnTo>
                  <a:pt x="27432" y="12192"/>
                </a:lnTo>
                <a:lnTo>
                  <a:pt x="24396" y="12192"/>
                </a:lnTo>
                <a:lnTo>
                  <a:pt x="24396" y="15227"/>
                </a:lnTo>
                <a:lnTo>
                  <a:pt x="18288" y="18275"/>
                </a:lnTo>
                <a:lnTo>
                  <a:pt x="18288" y="21336"/>
                </a:lnTo>
                <a:lnTo>
                  <a:pt x="112763" y="21336"/>
                </a:lnTo>
                <a:lnTo>
                  <a:pt x="103619" y="12192"/>
                </a:lnTo>
                <a:lnTo>
                  <a:pt x="97523" y="9144"/>
                </a:lnTo>
                <a:lnTo>
                  <a:pt x="94475" y="6096"/>
                </a:lnTo>
                <a:lnTo>
                  <a:pt x="85331" y="3048"/>
                </a:lnTo>
                <a:close/>
              </a:path>
              <a:path w="128270" h="121920">
                <a:moveTo>
                  <a:pt x="76187" y="0"/>
                </a:moveTo>
                <a:lnTo>
                  <a:pt x="57912" y="0"/>
                </a:lnTo>
                <a:lnTo>
                  <a:pt x="48768" y="3048"/>
                </a:lnTo>
                <a:lnTo>
                  <a:pt x="82296" y="3048"/>
                </a:lnTo>
                <a:lnTo>
                  <a:pt x="76187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50284" y="3525371"/>
            <a:ext cx="45275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Flash*2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71726" y="3556749"/>
            <a:ext cx="85725" cy="80010"/>
          </a:xfrm>
          <a:custGeom>
            <a:avLst/>
            <a:gdLst/>
            <a:ahLst/>
            <a:cxnLst/>
            <a:rect l="l" t="t" r="r" b="b"/>
            <a:pathLst>
              <a:path w="85725" h="80010">
                <a:moveTo>
                  <a:pt x="42114" y="0"/>
                </a:moveTo>
                <a:lnTo>
                  <a:pt x="4853" y="19197"/>
                </a:lnTo>
                <a:lnTo>
                  <a:pt x="0" y="31063"/>
                </a:lnTo>
                <a:lnTo>
                  <a:pt x="1726" y="47323"/>
                </a:lnTo>
                <a:lnTo>
                  <a:pt x="6949" y="60537"/>
                </a:lnTo>
                <a:lnTo>
                  <a:pt x="15038" y="70490"/>
                </a:lnTo>
                <a:lnTo>
                  <a:pt x="25358" y="76965"/>
                </a:lnTo>
                <a:lnTo>
                  <a:pt x="37278" y="79748"/>
                </a:lnTo>
                <a:lnTo>
                  <a:pt x="53731" y="77591"/>
                </a:lnTo>
                <a:lnTo>
                  <a:pt x="67026" y="71911"/>
                </a:lnTo>
                <a:lnTo>
                  <a:pt x="76889" y="63507"/>
                </a:lnTo>
                <a:lnTo>
                  <a:pt x="83045" y="53174"/>
                </a:lnTo>
                <a:lnTo>
                  <a:pt x="85221" y="41712"/>
                </a:lnTo>
                <a:lnTo>
                  <a:pt x="81692" y="27589"/>
                </a:lnTo>
                <a:lnTo>
                  <a:pt x="75242" y="15790"/>
                </a:lnTo>
                <a:lnTo>
                  <a:pt x="66247" y="6880"/>
                </a:lnTo>
                <a:lnTo>
                  <a:pt x="55079" y="1427"/>
                </a:lnTo>
                <a:lnTo>
                  <a:pt x="42114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9952" y="3535680"/>
            <a:ext cx="128270" cy="121920"/>
          </a:xfrm>
          <a:custGeom>
            <a:avLst/>
            <a:gdLst/>
            <a:ahLst/>
            <a:cxnLst/>
            <a:rect l="l" t="t" r="r" b="b"/>
            <a:pathLst>
              <a:path w="128270" h="121920">
                <a:moveTo>
                  <a:pt x="91427" y="115823"/>
                </a:moveTo>
                <a:lnTo>
                  <a:pt x="33528" y="115823"/>
                </a:lnTo>
                <a:lnTo>
                  <a:pt x="42684" y="118872"/>
                </a:lnTo>
                <a:lnTo>
                  <a:pt x="45732" y="118872"/>
                </a:lnTo>
                <a:lnTo>
                  <a:pt x="51816" y="121920"/>
                </a:lnTo>
                <a:lnTo>
                  <a:pt x="79235" y="121920"/>
                </a:lnTo>
                <a:lnTo>
                  <a:pt x="82296" y="118872"/>
                </a:lnTo>
                <a:lnTo>
                  <a:pt x="91427" y="115823"/>
                </a:lnTo>
                <a:close/>
              </a:path>
              <a:path w="128270" h="121920">
                <a:moveTo>
                  <a:pt x="100584" y="109715"/>
                </a:moveTo>
                <a:lnTo>
                  <a:pt x="24396" y="109715"/>
                </a:lnTo>
                <a:lnTo>
                  <a:pt x="30480" y="112763"/>
                </a:lnTo>
                <a:lnTo>
                  <a:pt x="30480" y="115823"/>
                </a:lnTo>
                <a:lnTo>
                  <a:pt x="94475" y="115823"/>
                </a:lnTo>
                <a:lnTo>
                  <a:pt x="100584" y="109715"/>
                </a:lnTo>
                <a:close/>
              </a:path>
              <a:path w="128270" h="121920">
                <a:moveTo>
                  <a:pt x="54864" y="79248"/>
                </a:moveTo>
                <a:lnTo>
                  <a:pt x="3048" y="79248"/>
                </a:lnTo>
                <a:lnTo>
                  <a:pt x="6108" y="88392"/>
                </a:lnTo>
                <a:lnTo>
                  <a:pt x="6108" y="91427"/>
                </a:lnTo>
                <a:lnTo>
                  <a:pt x="12192" y="97536"/>
                </a:lnTo>
                <a:lnTo>
                  <a:pt x="12192" y="100584"/>
                </a:lnTo>
                <a:lnTo>
                  <a:pt x="15240" y="100584"/>
                </a:lnTo>
                <a:lnTo>
                  <a:pt x="21336" y="106680"/>
                </a:lnTo>
                <a:lnTo>
                  <a:pt x="21336" y="109715"/>
                </a:lnTo>
                <a:lnTo>
                  <a:pt x="103619" y="109715"/>
                </a:lnTo>
                <a:lnTo>
                  <a:pt x="118872" y="94475"/>
                </a:lnTo>
                <a:lnTo>
                  <a:pt x="118872" y="91427"/>
                </a:lnTo>
                <a:lnTo>
                  <a:pt x="121920" y="82296"/>
                </a:lnTo>
                <a:lnTo>
                  <a:pt x="60960" y="82296"/>
                </a:lnTo>
                <a:lnTo>
                  <a:pt x="54864" y="79248"/>
                </a:lnTo>
                <a:close/>
              </a:path>
              <a:path w="128270" h="121920">
                <a:moveTo>
                  <a:pt x="67043" y="79248"/>
                </a:moveTo>
                <a:lnTo>
                  <a:pt x="57912" y="79248"/>
                </a:lnTo>
                <a:lnTo>
                  <a:pt x="60960" y="82296"/>
                </a:lnTo>
                <a:lnTo>
                  <a:pt x="64008" y="82296"/>
                </a:lnTo>
                <a:lnTo>
                  <a:pt x="67043" y="79248"/>
                </a:lnTo>
                <a:close/>
              </a:path>
              <a:path w="128270" h="121920">
                <a:moveTo>
                  <a:pt x="85331" y="67056"/>
                </a:moveTo>
                <a:lnTo>
                  <a:pt x="82296" y="73139"/>
                </a:lnTo>
                <a:lnTo>
                  <a:pt x="79222" y="76206"/>
                </a:lnTo>
                <a:lnTo>
                  <a:pt x="73139" y="79248"/>
                </a:lnTo>
                <a:lnTo>
                  <a:pt x="64008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8003" y="73139"/>
                </a:lnTo>
                <a:lnTo>
                  <a:pt x="128003" y="70104"/>
                </a:lnTo>
                <a:lnTo>
                  <a:pt x="85331" y="70104"/>
                </a:lnTo>
                <a:lnTo>
                  <a:pt x="85331" y="67056"/>
                </a:lnTo>
                <a:close/>
              </a:path>
              <a:path w="128270" h="121920">
                <a:moveTo>
                  <a:pt x="85331" y="3048"/>
                </a:moveTo>
                <a:lnTo>
                  <a:pt x="45732" y="3048"/>
                </a:lnTo>
                <a:lnTo>
                  <a:pt x="36576" y="6096"/>
                </a:lnTo>
                <a:lnTo>
                  <a:pt x="33528" y="6096"/>
                </a:lnTo>
                <a:lnTo>
                  <a:pt x="27432" y="12192"/>
                </a:lnTo>
                <a:lnTo>
                  <a:pt x="24396" y="12192"/>
                </a:lnTo>
                <a:lnTo>
                  <a:pt x="21336" y="15227"/>
                </a:lnTo>
                <a:lnTo>
                  <a:pt x="15240" y="18275"/>
                </a:lnTo>
                <a:lnTo>
                  <a:pt x="15240" y="21336"/>
                </a:lnTo>
                <a:lnTo>
                  <a:pt x="9144" y="27432"/>
                </a:lnTo>
                <a:lnTo>
                  <a:pt x="9144" y="30480"/>
                </a:lnTo>
                <a:lnTo>
                  <a:pt x="6108" y="30480"/>
                </a:lnTo>
                <a:lnTo>
                  <a:pt x="6108" y="33515"/>
                </a:lnTo>
                <a:lnTo>
                  <a:pt x="3048" y="39624"/>
                </a:lnTo>
                <a:lnTo>
                  <a:pt x="3048" y="42672"/>
                </a:lnTo>
                <a:lnTo>
                  <a:pt x="0" y="51803"/>
                </a:lnTo>
                <a:lnTo>
                  <a:pt x="0" y="79248"/>
                </a:lnTo>
                <a:lnTo>
                  <a:pt x="51816" y="79248"/>
                </a:lnTo>
                <a:lnTo>
                  <a:pt x="45713" y="73139"/>
                </a:lnTo>
                <a:lnTo>
                  <a:pt x="42684" y="73139"/>
                </a:lnTo>
                <a:lnTo>
                  <a:pt x="39624" y="64008"/>
                </a:lnTo>
                <a:lnTo>
                  <a:pt x="39624" y="60960"/>
                </a:lnTo>
                <a:lnTo>
                  <a:pt x="41151" y="57912"/>
                </a:lnTo>
                <a:lnTo>
                  <a:pt x="39624" y="57912"/>
                </a:lnTo>
                <a:lnTo>
                  <a:pt x="54864" y="42672"/>
                </a:lnTo>
                <a:lnTo>
                  <a:pt x="124955" y="42672"/>
                </a:lnTo>
                <a:lnTo>
                  <a:pt x="121920" y="33515"/>
                </a:lnTo>
                <a:lnTo>
                  <a:pt x="118872" y="33515"/>
                </a:lnTo>
                <a:lnTo>
                  <a:pt x="118872" y="30480"/>
                </a:lnTo>
                <a:lnTo>
                  <a:pt x="115811" y="24384"/>
                </a:lnTo>
                <a:lnTo>
                  <a:pt x="106667" y="15227"/>
                </a:lnTo>
                <a:lnTo>
                  <a:pt x="103619" y="15227"/>
                </a:lnTo>
                <a:lnTo>
                  <a:pt x="103619" y="12192"/>
                </a:lnTo>
                <a:lnTo>
                  <a:pt x="97523" y="9144"/>
                </a:lnTo>
                <a:lnTo>
                  <a:pt x="94475" y="9144"/>
                </a:lnTo>
                <a:lnTo>
                  <a:pt x="94475" y="6096"/>
                </a:lnTo>
                <a:lnTo>
                  <a:pt x="85331" y="3048"/>
                </a:lnTo>
                <a:close/>
              </a:path>
              <a:path w="128270" h="121920">
                <a:moveTo>
                  <a:pt x="48786" y="76206"/>
                </a:moveTo>
                <a:lnTo>
                  <a:pt x="51816" y="79248"/>
                </a:lnTo>
                <a:lnTo>
                  <a:pt x="57912" y="79248"/>
                </a:lnTo>
                <a:lnTo>
                  <a:pt x="48786" y="76206"/>
                </a:lnTo>
                <a:close/>
              </a:path>
              <a:path w="128270" h="121920">
                <a:moveTo>
                  <a:pt x="76187" y="76200"/>
                </a:moveTo>
                <a:lnTo>
                  <a:pt x="67043" y="79248"/>
                </a:lnTo>
                <a:lnTo>
                  <a:pt x="73139" y="79248"/>
                </a:lnTo>
                <a:lnTo>
                  <a:pt x="76187" y="76200"/>
                </a:lnTo>
                <a:close/>
              </a:path>
              <a:path w="128270" h="121920">
                <a:moveTo>
                  <a:pt x="80764" y="73906"/>
                </a:moveTo>
                <a:lnTo>
                  <a:pt x="76187" y="76200"/>
                </a:lnTo>
                <a:lnTo>
                  <a:pt x="79235" y="76200"/>
                </a:lnTo>
                <a:lnTo>
                  <a:pt x="80764" y="73906"/>
                </a:lnTo>
                <a:close/>
              </a:path>
              <a:path w="128270" h="121920">
                <a:moveTo>
                  <a:pt x="82296" y="73139"/>
                </a:moveTo>
                <a:lnTo>
                  <a:pt x="80764" y="73906"/>
                </a:lnTo>
                <a:lnTo>
                  <a:pt x="79235" y="76200"/>
                </a:lnTo>
                <a:lnTo>
                  <a:pt x="82296" y="73139"/>
                </a:lnTo>
                <a:close/>
              </a:path>
              <a:path w="128270" h="121920">
                <a:moveTo>
                  <a:pt x="83310" y="70087"/>
                </a:moveTo>
                <a:lnTo>
                  <a:pt x="80764" y="73906"/>
                </a:lnTo>
                <a:lnTo>
                  <a:pt x="82296" y="73139"/>
                </a:lnTo>
                <a:lnTo>
                  <a:pt x="83310" y="70087"/>
                </a:lnTo>
                <a:close/>
              </a:path>
              <a:path w="128270" h="121920">
                <a:moveTo>
                  <a:pt x="42684" y="70104"/>
                </a:moveTo>
                <a:lnTo>
                  <a:pt x="42684" y="73139"/>
                </a:lnTo>
                <a:lnTo>
                  <a:pt x="45713" y="73139"/>
                </a:lnTo>
                <a:lnTo>
                  <a:pt x="42684" y="70104"/>
                </a:lnTo>
                <a:close/>
              </a:path>
              <a:path w="128270" h="121920">
                <a:moveTo>
                  <a:pt x="42684" y="67056"/>
                </a:moveTo>
                <a:lnTo>
                  <a:pt x="42684" y="70104"/>
                </a:lnTo>
                <a:lnTo>
                  <a:pt x="45732" y="73139"/>
                </a:lnTo>
                <a:lnTo>
                  <a:pt x="42684" y="67056"/>
                </a:lnTo>
                <a:close/>
              </a:path>
              <a:path w="128270" h="121920">
                <a:moveTo>
                  <a:pt x="85331" y="67056"/>
                </a:moveTo>
                <a:lnTo>
                  <a:pt x="83304" y="70104"/>
                </a:lnTo>
                <a:lnTo>
                  <a:pt x="82296" y="73139"/>
                </a:lnTo>
                <a:lnTo>
                  <a:pt x="85331" y="67056"/>
                </a:lnTo>
                <a:close/>
              </a:path>
              <a:path w="128270" h="121920">
                <a:moveTo>
                  <a:pt x="40236" y="62788"/>
                </a:moveTo>
                <a:lnTo>
                  <a:pt x="39624" y="64008"/>
                </a:lnTo>
                <a:lnTo>
                  <a:pt x="42684" y="70104"/>
                </a:lnTo>
                <a:lnTo>
                  <a:pt x="40236" y="62788"/>
                </a:lnTo>
                <a:close/>
              </a:path>
              <a:path w="128270" h="121920">
                <a:moveTo>
                  <a:pt x="124955" y="42672"/>
                </a:moveTo>
                <a:lnTo>
                  <a:pt x="73139" y="42672"/>
                </a:lnTo>
                <a:lnTo>
                  <a:pt x="85331" y="54851"/>
                </a:lnTo>
                <a:lnTo>
                  <a:pt x="85331" y="70104"/>
                </a:lnTo>
                <a:lnTo>
                  <a:pt x="128003" y="70104"/>
                </a:lnTo>
                <a:lnTo>
                  <a:pt x="128003" y="54851"/>
                </a:lnTo>
                <a:lnTo>
                  <a:pt x="124955" y="45720"/>
                </a:lnTo>
                <a:lnTo>
                  <a:pt x="124955" y="42672"/>
                </a:lnTo>
                <a:close/>
              </a:path>
              <a:path w="128270" h="121920">
                <a:moveTo>
                  <a:pt x="85331" y="64008"/>
                </a:moveTo>
                <a:lnTo>
                  <a:pt x="83310" y="70087"/>
                </a:lnTo>
                <a:lnTo>
                  <a:pt x="85331" y="67056"/>
                </a:lnTo>
                <a:lnTo>
                  <a:pt x="85331" y="64008"/>
                </a:lnTo>
                <a:close/>
              </a:path>
              <a:path w="128270" h="121920">
                <a:moveTo>
                  <a:pt x="39624" y="60960"/>
                </a:moveTo>
                <a:lnTo>
                  <a:pt x="39624" y="64008"/>
                </a:lnTo>
                <a:lnTo>
                  <a:pt x="40236" y="62788"/>
                </a:lnTo>
                <a:lnTo>
                  <a:pt x="39624" y="60960"/>
                </a:lnTo>
                <a:close/>
              </a:path>
              <a:path w="128270" h="121920">
                <a:moveTo>
                  <a:pt x="42684" y="57912"/>
                </a:moveTo>
                <a:lnTo>
                  <a:pt x="39624" y="60960"/>
                </a:lnTo>
                <a:lnTo>
                  <a:pt x="40236" y="62788"/>
                </a:lnTo>
                <a:lnTo>
                  <a:pt x="42684" y="57912"/>
                </a:lnTo>
                <a:close/>
              </a:path>
              <a:path w="128270" h="121920">
                <a:moveTo>
                  <a:pt x="42684" y="54851"/>
                </a:moveTo>
                <a:lnTo>
                  <a:pt x="39624" y="57912"/>
                </a:lnTo>
                <a:lnTo>
                  <a:pt x="41151" y="57912"/>
                </a:lnTo>
                <a:lnTo>
                  <a:pt x="42684" y="54851"/>
                </a:lnTo>
                <a:close/>
              </a:path>
              <a:path w="128270" h="121920">
                <a:moveTo>
                  <a:pt x="82314" y="51841"/>
                </a:moveTo>
                <a:lnTo>
                  <a:pt x="85331" y="57912"/>
                </a:lnTo>
                <a:lnTo>
                  <a:pt x="85331" y="54851"/>
                </a:lnTo>
                <a:lnTo>
                  <a:pt x="82314" y="51841"/>
                </a:lnTo>
                <a:close/>
              </a:path>
              <a:path w="128270" h="121920">
                <a:moveTo>
                  <a:pt x="82296" y="51803"/>
                </a:moveTo>
                <a:lnTo>
                  <a:pt x="85331" y="54851"/>
                </a:lnTo>
                <a:lnTo>
                  <a:pt x="82296" y="51803"/>
                </a:lnTo>
                <a:close/>
              </a:path>
              <a:path w="128270" h="121920">
                <a:moveTo>
                  <a:pt x="79235" y="48768"/>
                </a:moveTo>
                <a:lnTo>
                  <a:pt x="82314" y="51841"/>
                </a:lnTo>
                <a:lnTo>
                  <a:pt x="79235" y="48768"/>
                </a:lnTo>
                <a:close/>
              </a:path>
              <a:path w="128270" h="121920">
                <a:moveTo>
                  <a:pt x="57912" y="42672"/>
                </a:moveTo>
                <a:lnTo>
                  <a:pt x="54864" y="42672"/>
                </a:lnTo>
                <a:lnTo>
                  <a:pt x="51816" y="45720"/>
                </a:lnTo>
                <a:lnTo>
                  <a:pt x="57912" y="42672"/>
                </a:lnTo>
                <a:close/>
              </a:path>
              <a:path w="128270" h="121920">
                <a:moveTo>
                  <a:pt x="73139" y="42672"/>
                </a:moveTo>
                <a:lnTo>
                  <a:pt x="70091" y="42672"/>
                </a:lnTo>
                <a:lnTo>
                  <a:pt x="76187" y="45720"/>
                </a:lnTo>
                <a:lnTo>
                  <a:pt x="73139" y="42672"/>
                </a:lnTo>
                <a:close/>
              </a:path>
              <a:path w="128270" h="121920">
                <a:moveTo>
                  <a:pt x="73139" y="0"/>
                </a:moveTo>
                <a:lnTo>
                  <a:pt x="57912" y="0"/>
                </a:lnTo>
                <a:lnTo>
                  <a:pt x="48768" y="3048"/>
                </a:lnTo>
                <a:lnTo>
                  <a:pt x="82296" y="3048"/>
                </a:lnTo>
                <a:lnTo>
                  <a:pt x="73139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07927" y="3525371"/>
            <a:ext cx="45275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Flash*3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78150" y="3556749"/>
            <a:ext cx="85725" cy="80010"/>
          </a:xfrm>
          <a:custGeom>
            <a:avLst/>
            <a:gdLst/>
            <a:ahLst/>
            <a:cxnLst/>
            <a:rect l="l" t="t" r="r" b="b"/>
            <a:pathLst>
              <a:path w="85725" h="80010">
                <a:moveTo>
                  <a:pt x="42128" y="0"/>
                </a:moveTo>
                <a:lnTo>
                  <a:pt x="4853" y="19197"/>
                </a:lnTo>
                <a:lnTo>
                  <a:pt x="0" y="31063"/>
                </a:lnTo>
                <a:lnTo>
                  <a:pt x="1726" y="47323"/>
                </a:lnTo>
                <a:lnTo>
                  <a:pt x="6949" y="60537"/>
                </a:lnTo>
                <a:lnTo>
                  <a:pt x="15038" y="70490"/>
                </a:lnTo>
                <a:lnTo>
                  <a:pt x="25358" y="76965"/>
                </a:lnTo>
                <a:lnTo>
                  <a:pt x="37278" y="79748"/>
                </a:lnTo>
                <a:lnTo>
                  <a:pt x="53731" y="77591"/>
                </a:lnTo>
                <a:lnTo>
                  <a:pt x="67026" y="71911"/>
                </a:lnTo>
                <a:lnTo>
                  <a:pt x="76889" y="63507"/>
                </a:lnTo>
                <a:lnTo>
                  <a:pt x="83045" y="53174"/>
                </a:lnTo>
                <a:lnTo>
                  <a:pt x="85221" y="41712"/>
                </a:lnTo>
                <a:lnTo>
                  <a:pt x="82838" y="27589"/>
                </a:lnTo>
                <a:lnTo>
                  <a:pt x="76575" y="15790"/>
                </a:lnTo>
                <a:lnTo>
                  <a:pt x="67194" y="6880"/>
                </a:lnTo>
                <a:lnTo>
                  <a:pt x="55458" y="1427"/>
                </a:lnTo>
                <a:lnTo>
                  <a:pt x="42128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6376" y="3535680"/>
            <a:ext cx="128270" cy="121920"/>
          </a:xfrm>
          <a:custGeom>
            <a:avLst/>
            <a:gdLst/>
            <a:ahLst/>
            <a:cxnLst/>
            <a:rect l="l" t="t" r="r" b="b"/>
            <a:pathLst>
              <a:path w="128270" h="121920">
                <a:moveTo>
                  <a:pt x="91427" y="115823"/>
                </a:moveTo>
                <a:lnTo>
                  <a:pt x="33528" y="115823"/>
                </a:lnTo>
                <a:lnTo>
                  <a:pt x="42684" y="118872"/>
                </a:lnTo>
                <a:lnTo>
                  <a:pt x="45720" y="118872"/>
                </a:lnTo>
                <a:lnTo>
                  <a:pt x="54864" y="121920"/>
                </a:lnTo>
                <a:lnTo>
                  <a:pt x="79235" y="121920"/>
                </a:lnTo>
                <a:lnTo>
                  <a:pt x="82283" y="118872"/>
                </a:lnTo>
                <a:lnTo>
                  <a:pt x="91427" y="115823"/>
                </a:lnTo>
                <a:close/>
              </a:path>
              <a:path w="128270" h="121920">
                <a:moveTo>
                  <a:pt x="100571" y="109715"/>
                </a:moveTo>
                <a:lnTo>
                  <a:pt x="24384" y="109715"/>
                </a:lnTo>
                <a:lnTo>
                  <a:pt x="30480" y="112763"/>
                </a:lnTo>
                <a:lnTo>
                  <a:pt x="30480" y="115823"/>
                </a:lnTo>
                <a:lnTo>
                  <a:pt x="94475" y="115823"/>
                </a:lnTo>
                <a:lnTo>
                  <a:pt x="100571" y="109715"/>
                </a:lnTo>
                <a:close/>
              </a:path>
              <a:path w="128270" h="121920">
                <a:moveTo>
                  <a:pt x="118872" y="91427"/>
                </a:moveTo>
                <a:lnTo>
                  <a:pt x="9144" y="91427"/>
                </a:lnTo>
                <a:lnTo>
                  <a:pt x="12192" y="97536"/>
                </a:lnTo>
                <a:lnTo>
                  <a:pt x="12192" y="100584"/>
                </a:lnTo>
                <a:lnTo>
                  <a:pt x="15240" y="100584"/>
                </a:lnTo>
                <a:lnTo>
                  <a:pt x="21336" y="106680"/>
                </a:lnTo>
                <a:lnTo>
                  <a:pt x="21336" y="109715"/>
                </a:lnTo>
                <a:lnTo>
                  <a:pt x="103619" y="109715"/>
                </a:lnTo>
                <a:lnTo>
                  <a:pt x="109715" y="103632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18872" y="94475"/>
                </a:lnTo>
                <a:lnTo>
                  <a:pt x="118872" y="91427"/>
                </a:lnTo>
                <a:close/>
              </a:path>
              <a:path w="128270" h="121920">
                <a:moveTo>
                  <a:pt x="85331" y="3048"/>
                </a:moveTo>
                <a:lnTo>
                  <a:pt x="45720" y="3048"/>
                </a:lnTo>
                <a:lnTo>
                  <a:pt x="36576" y="6096"/>
                </a:lnTo>
                <a:lnTo>
                  <a:pt x="33528" y="6096"/>
                </a:lnTo>
                <a:lnTo>
                  <a:pt x="27432" y="12192"/>
                </a:lnTo>
                <a:lnTo>
                  <a:pt x="24384" y="12192"/>
                </a:lnTo>
                <a:lnTo>
                  <a:pt x="24384" y="15227"/>
                </a:lnTo>
                <a:lnTo>
                  <a:pt x="18288" y="18275"/>
                </a:lnTo>
                <a:lnTo>
                  <a:pt x="9144" y="27432"/>
                </a:lnTo>
                <a:lnTo>
                  <a:pt x="9144" y="30480"/>
                </a:lnTo>
                <a:lnTo>
                  <a:pt x="6096" y="33515"/>
                </a:lnTo>
                <a:lnTo>
                  <a:pt x="3048" y="39624"/>
                </a:lnTo>
                <a:lnTo>
                  <a:pt x="3048" y="42672"/>
                </a:lnTo>
                <a:lnTo>
                  <a:pt x="0" y="51803"/>
                </a:lnTo>
                <a:lnTo>
                  <a:pt x="0" y="67056"/>
                </a:lnTo>
                <a:lnTo>
                  <a:pt x="3048" y="76200"/>
                </a:lnTo>
                <a:lnTo>
                  <a:pt x="3048" y="79248"/>
                </a:lnTo>
                <a:lnTo>
                  <a:pt x="6096" y="88392"/>
                </a:lnTo>
                <a:lnTo>
                  <a:pt x="6096" y="91427"/>
                </a:lnTo>
                <a:lnTo>
                  <a:pt x="121907" y="91427"/>
                </a:lnTo>
                <a:lnTo>
                  <a:pt x="124955" y="82296"/>
                </a:lnTo>
                <a:lnTo>
                  <a:pt x="63995" y="82296"/>
                </a:lnTo>
                <a:lnTo>
                  <a:pt x="54864" y="79248"/>
                </a:lnTo>
                <a:lnTo>
                  <a:pt x="48768" y="76200"/>
                </a:lnTo>
                <a:lnTo>
                  <a:pt x="45720" y="73139"/>
                </a:lnTo>
                <a:lnTo>
                  <a:pt x="44205" y="70104"/>
                </a:lnTo>
                <a:lnTo>
                  <a:pt x="42684" y="70104"/>
                </a:lnTo>
                <a:lnTo>
                  <a:pt x="42684" y="54851"/>
                </a:lnTo>
                <a:lnTo>
                  <a:pt x="54864" y="42672"/>
                </a:lnTo>
                <a:lnTo>
                  <a:pt x="124955" y="42672"/>
                </a:lnTo>
                <a:lnTo>
                  <a:pt x="121907" y="33515"/>
                </a:lnTo>
                <a:lnTo>
                  <a:pt x="118872" y="30480"/>
                </a:lnTo>
                <a:lnTo>
                  <a:pt x="115811" y="24384"/>
                </a:lnTo>
                <a:lnTo>
                  <a:pt x="103619" y="12192"/>
                </a:lnTo>
                <a:lnTo>
                  <a:pt x="97523" y="9144"/>
                </a:lnTo>
                <a:lnTo>
                  <a:pt x="94475" y="6096"/>
                </a:lnTo>
                <a:lnTo>
                  <a:pt x="85331" y="3048"/>
                </a:lnTo>
                <a:close/>
              </a:path>
              <a:path w="128270" h="121920">
                <a:moveTo>
                  <a:pt x="67043" y="79248"/>
                </a:moveTo>
                <a:lnTo>
                  <a:pt x="57912" y="79248"/>
                </a:lnTo>
                <a:lnTo>
                  <a:pt x="63995" y="82296"/>
                </a:lnTo>
                <a:lnTo>
                  <a:pt x="67043" y="79248"/>
                </a:lnTo>
                <a:close/>
              </a:path>
              <a:path w="128270" h="121920">
                <a:moveTo>
                  <a:pt x="124955" y="42672"/>
                </a:moveTo>
                <a:lnTo>
                  <a:pt x="73139" y="42672"/>
                </a:lnTo>
                <a:lnTo>
                  <a:pt x="79235" y="45720"/>
                </a:lnTo>
                <a:lnTo>
                  <a:pt x="82283" y="48768"/>
                </a:lnTo>
                <a:lnTo>
                  <a:pt x="85331" y="54851"/>
                </a:lnTo>
                <a:lnTo>
                  <a:pt x="85331" y="70104"/>
                </a:lnTo>
                <a:lnTo>
                  <a:pt x="83799" y="70112"/>
                </a:lnTo>
                <a:lnTo>
                  <a:pt x="82283" y="73139"/>
                </a:lnTo>
                <a:lnTo>
                  <a:pt x="79235" y="76200"/>
                </a:lnTo>
                <a:lnTo>
                  <a:pt x="73139" y="79248"/>
                </a:lnTo>
                <a:lnTo>
                  <a:pt x="63995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8003" y="73139"/>
                </a:lnTo>
                <a:lnTo>
                  <a:pt x="128003" y="70104"/>
                </a:lnTo>
                <a:lnTo>
                  <a:pt x="85331" y="70104"/>
                </a:lnTo>
                <a:lnTo>
                  <a:pt x="85331" y="67056"/>
                </a:lnTo>
                <a:lnTo>
                  <a:pt x="128003" y="67056"/>
                </a:lnTo>
                <a:lnTo>
                  <a:pt x="128003" y="45720"/>
                </a:lnTo>
                <a:lnTo>
                  <a:pt x="124955" y="45720"/>
                </a:lnTo>
                <a:lnTo>
                  <a:pt x="124955" y="42672"/>
                </a:lnTo>
                <a:close/>
              </a:path>
              <a:path w="128270" h="121920">
                <a:moveTo>
                  <a:pt x="48768" y="76200"/>
                </a:moveTo>
                <a:lnTo>
                  <a:pt x="54864" y="79248"/>
                </a:lnTo>
                <a:lnTo>
                  <a:pt x="51828" y="77220"/>
                </a:lnTo>
                <a:lnTo>
                  <a:pt x="48768" y="76200"/>
                </a:lnTo>
                <a:close/>
              </a:path>
              <a:path w="128270" h="121920">
                <a:moveTo>
                  <a:pt x="51828" y="77220"/>
                </a:moveTo>
                <a:lnTo>
                  <a:pt x="54864" y="79248"/>
                </a:lnTo>
                <a:lnTo>
                  <a:pt x="57912" y="79248"/>
                </a:lnTo>
                <a:lnTo>
                  <a:pt x="51828" y="77220"/>
                </a:lnTo>
                <a:close/>
              </a:path>
              <a:path w="128270" h="121920">
                <a:moveTo>
                  <a:pt x="76187" y="76200"/>
                </a:moveTo>
                <a:lnTo>
                  <a:pt x="67043" y="79248"/>
                </a:lnTo>
                <a:lnTo>
                  <a:pt x="73139" y="79248"/>
                </a:lnTo>
                <a:lnTo>
                  <a:pt x="76187" y="76200"/>
                </a:lnTo>
                <a:close/>
              </a:path>
              <a:path w="128270" h="121920">
                <a:moveTo>
                  <a:pt x="47998" y="74661"/>
                </a:moveTo>
                <a:lnTo>
                  <a:pt x="48768" y="76200"/>
                </a:lnTo>
                <a:lnTo>
                  <a:pt x="51828" y="77220"/>
                </a:lnTo>
                <a:lnTo>
                  <a:pt x="47998" y="74661"/>
                </a:lnTo>
                <a:close/>
              </a:path>
              <a:path w="128270" h="121920">
                <a:moveTo>
                  <a:pt x="45720" y="73139"/>
                </a:moveTo>
                <a:lnTo>
                  <a:pt x="48768" y="76200"/>
                </a:lnTo>
                <a:lnTo>
                  <a:pt x="47998" y="74661"/>
                </a:lnTo>
                <a:lnTo>
                  <a:pt x="45720" y="73139"/>
                </a:lnTo>
                <a:close/>
              </a:path>
              <a:path w="128270" h="121920">
                <a:moveTo>
                  <a:pt x="80768" y="73899"/>
                </a:moveTo>
                <a:lnTo>
                  <a:pt x="76187" y="76200"/>
                </a:lnTo>
                <a:lnTo>
                  <a:pt x="79235" y="76200"/>
                </a:lnTo>
                <a:lnTo>
                  <a:pt x="80768" y="73899"/>
                </a:lnTo>
                <a:close/>
              </a:path>
              <a:path w="128270" h="121920">
                <a:moveTo>
                  <a:pt x="82283" y="73139"/>
                </a:moveTo>
                <a:lnTo>
                  <a:pt x="80768" y="73899"/>
                </a:lnTo>
                <a:lnTo>
                  <a:pt x="79235" y="76200"/>
                </a:lnTo>
                <a:lnTo>
                  <a:pt x="82283" y="73139"/>
                </a:lnTo>
                <a:close/>
              </a:path>
              <a:path w="128270" h="121920">
                <a:moveTo>
                  <a:pt x="45720" y="70104"/>
                </a:moveTo>
                <a:lnTo>
                  <a:pt x="45720" y="73139"/>
                </a:lnTo>
                <a:lnTo>
                  <a:pt x="47998" y="74661"/>
                </a:lnTo>
                <a:lnTo>
                  <a:pt x="45720" y="70104"/>
                </a:lnTo>
                <a:close/>
              </a:path>
              <a:path w="128270" h="121920">
                <a:moveTo>
                  <a:pt x="83293" y="70112"/>
                </a:moveTo>
                <a:lnTo>
                  <a:pt x="80768" y="73899"/>
                </a:lnTo>
                <a:lnTo>
                  <a:pt x="82283" y="73139"/>
                </a:lnTo>
                <a:lnTo>
                  <a:pt x="83293" y="70112"/>
                </a:lnTo>
                <a:close/>
              </a:path>
              <a:path w="128270" h="121920">
                <a:moveTo>
                  <a:pt x="42684" y="64008"/>
                </a:moveTo>
                <a:lnTo>
                  <a:pt x="42684" y="67056"/>
                </a:lnTo>
                <a:lnTo>
                  <a:pt x="45720" y="73139"/>
                </a:lnTo>
                <a:lnTo>
                  <a:pt x="42684" y="64008"/>
                </a:lnTo>
                <a:close/>
              </a:path>
              <a:path w="128270" h="121920">
                <a:moveTo>
                  <a:pt x="85331" y="67056"/>
                </a:moveTo>
                <a:lnTo>
                  <a:pt x="83293" y="70112"/>
                </a:lnTo>
                <a:lnTo>
                  <a:pt x="82283" y="73139"/>
                </a:lnTo>
                <a:lnTo>
                  <a:pt x="85331" y="67056"/>
                </a:lnTo>
                <a:close/>
              </a:path>
              <a:path w="128270" h="121920">
                <a:moveTo>
                  <a:pt x="85331" y="64008"/>
                </a:moveTo>
                <a:lnTo>
                  <a:pt x="83293" y="70112"/>
                </a:lnTo>
                <a:lnTo>
                  <a:pt x="85331" y="67056"/>
                </a:lnTo>
                <a:lnTo>
                  <a:pt x="85331" y="64008"/>
                </a:lnTo>
                <a:close/>
              </a:path>
              <a:path w="128270" h="121920">
                <a:moveTo>
                  <a:pt x="42684" y="67056"/>
                </a:moveTo>
                <a:lnTo>
                  <a:pt x="42684" y="70104"/>
                </a:lnTo>
                <a:lnTo>
                  <a:pt x="44205" y="70104"/>
                </a:lnTo>
                <a:lnTo>
                  <a:pt x="42684" y="67056"/>
                </a:lnTo>
                <a:close/>
              </a:path>
              <a:path w="128270" h="121920">
                <a:moveTo>
                  <a:pt x="45707" y="51828"/>
                </a:moveTo>
                <a:lnTo>
                  <a:pt x="42684" y="54851"/>
                </a:lnTo>
                <a:lnTo>
                  <a:pt x="42684" y="57912"/>
                </a:lnTo>
                <a:lnTo>
                  <a:pt x="45707" y="51828"/>
                </a:lnTo>
                <a:close/>
              </a:path>
              <a:path w="128270" h="121920">
                <a:moveTo>
                  <a:pt x="82283" y="51803"/>
                </a:moveTo>
                <a:lnTo>
                  <a:pt x="85331" y="57912"/>
                </a:lnTo>
                <a:lnTo>
                  <a:pt x="85331" y="54851"/>
                </a:lnTo>
                <a:lnTo>
                  <a:pt x="82283" y="51803"/>
                </a:lnTo>
                <a:close/>
              </a:path>
              <a:path w="128270" h="121920">
                <a:moveTo>
                  <a:pt x="79999" y="47245"/>
                </a:moveTo>
                <a:lnTo>
                  <a:pt x="82283" y="51803"/>
                </a:lnTo>
                <a:lnTo>
                  <a:pt x="82283" y="48768"/>
                </a:lnTo>
                <a:lnTo>
                  <a:pt x="79999" y="47245"/>
                </a:lnTo>
                <a:close/>
              </a:path>
              <a:path w="128270" h="121920">
                <a:moveTo>
                  <a:pt x="79235" y="45720"/>
                </a:moveTo>
                <a:lnTo>
                  <a:pt x="79999" y="47245"/>
                </a:lnTo>
                <a:lnTo>
                  <a:pt x="82283" y="48768"/>
                </a:lnTo>
                <a:lnTo>
                  <a:pt x="79235" y="45720"/>
                </a:lnTo>
                <a:close/>
              </a:path>
              <a:path w="128270" h="121920">
                <a:moveTo>
                  <a:pt x="76187" y="44704"/>
                </a:moveTo>
                <a:lnTo>
                  <a:pt x="79999" y="47245"/>
                </a:lnTo>
                <a:lnTo>
                  <a:pt x="79235" y="45720"/>
                </a:lnTo>
                <a:lnTo>
                  <a:pt x="76187" y="44704"/>
                </a:lnTo>
                <a:close/>
              </a:path>
              <a:path w="128270" h="121920">
                <a:moveTo>
                  <a:pt x="60960" y="42672"/>
                </a:moveTo>
                <a:lnTo>
                  <a:pt x="54864" y="42672"/>
                </a:lnTo>
                <a:lnTo>
                  <a:pt x="51816" y="45720"/>
                </a:lnTo>
                <a:lnTo>
                  <a:pt x="60960" y="42672"/>
                </a:lnTo>
                <a:close/>
              </a:path>
              <a:path w="128270" h="121920">
                <a:moveTo>
                  <a:pt x="73139" y="42672"/>
                </a:moveTo>
                <a:lnTo>
                  <a:pt x="76187" y="44704"/>
                </a:lnTo>
                <a:lnTo>
                  <a:pt x="79235" y="45720"/>
                </a:lnTo>
                <a:lnTo>
                  <a:pt x="73139" y="42672"/>
                </a:lnTo>
                <a:close/>
              </a:path>
              <a:path w="128270" h="121920">
                <a:moveTo>
                  <a:pt x="73139" y="42672"/>
                </a:moveTo>
                <a:lnTo>
                  <a:pt x="70091" y="42672"/>
                </a:lnTo>
                <a:lnTo>
                  <a:pt x="76187" y="44704"/>
                </a:lnTo>
                <a:lnTo>
                  <a:pt x="73139" y="42672"/>
                </a:lnTo>
                <a:close/>
              </a:path>
              <a:path w="128270" h="121920">
                <a:moveTo>
                  <a:pt x="73139" y="0"/>
                </a:moveTo>
                <a:lnTo>
                  <a:pt x="57912" y="0"/>
                </a:lnTo>
                <a:lnTo>
                  <a:pt x="48768" y="3048"/>
                </a:lnTo>
                <a:lnTo>
                  <a:pt x="82283" y="3048"/>
                </a:lnTo>
                <a:lnTo>
                  <a:pt x="73139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247879" y="3525371"/>
            <a:ext cx="45275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Flash*4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62863" y="3153503"/>
            <a:ext cx="46355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latin typeface="Arial"/>
                <a:cs typeface="Arial"/>
              </a:rPr>
              <a:t>tous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25" dirty="0">
                <a:latin typeface="Arial"/>
                <a:cs typeface="Arial"/>
              </a:rPr>
              <a:t>l</a:t>
            </a:r>
            <a:r>
              <a:rPr sz="950" spc="15" dirty="0">
                <a:latin typeface="Arial"/>
                <a:cs typeface="Arial"/>
              </a:rPr>
              <a:t>es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051348" y="3557016"/>
            <a:ext cx="87630" cy="80010"/>
          </a:xfrm>
          <a:custGeom>
            <a:avLst/>
            <a:gdLst/>
            <a:ahLst/>
            <a:cxnLst/>
            <a:rect l="l" t="t" r="r" b="b"/>
            <a:pathLst>
              <a:path w="87629" h="80010">
                <a:moveTo>
                  <a:pt x="41347" y="0"/>
                </a:moveTo>
                <a:lnTo>
                  <a:pt x="26875" y="2635"/>
                </a:lnTo>
                <a:lnTo>
                  <a:pt x="14706" y="9748"/>
                </a:lnTo>
                <a:lnTo>
                  <a:pt x="5520" y="20144"/>
                </a:lnTo>
                <a:lnTo>
                  <a:pt x="0" y="32630"/>
                </a:lnTo>
                <a:lnTo>
                  <a:pt x="2827" y="48591"/>
                </a:lnTo>
                <a:lnTo>
                  <a:pt x="8915" y="61576"/>
                </a:lnTo>
                <a:lnTo>
                  <a:pt x="17526" y="71275"/>
                </a:lnTo>
                <a:lnTo>
                  <a:pt x="27924" y="77377"/>
                </a:lnTo>
                <a:lnTo>
                  <a:pt x="39372" y="79575"/>
                </a:lnTo>
                <a:lnTo>
                  <a:pt x="55453" y="77078"/>
                </a:lnTo>
                <a:lnTo>
                  <a:pt x="68595" y="70625"/>
                </a:lnTo>
                <a:lnTo>
                  <a:pt x="78463" y="61191"/>
                </a:lnTo>
                <a:lnTo>
                  <a:pt x="84725" y="49749"/>
                </a:lnTo>
                <a:lnTo>
                  <a:pt x="87047" y="37276"/>
                </a:lnTo>
                <a:lnTo>
                  <a:pt x="83133" y="24546"/>
                </a:lnTo>
                <a:lnTo>
                  <a:pt x="75654" y="13599"/>
                </a:lnTo>
                <a:lnTo>
                  <a:pt x="65512" y="5297"/>
                </a:lnTo>
                <a:lnTo>
                  <a:pt x="53608" y="501"/>
                </a:lnTo>
                <a:lnTo>
                  <a:pt x="41347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28688" y="3535680"/>
            <a:ext cx="131445" cy="121920"/>
          </a:xfrm>
          <a:custGeom>
            <a:avLst/>
            <a:gdLst/>
            <a:ahLst/>
            <a:cxnLst/>
            <a:rect l="l" t="t" r="r" b="b"/>
            <a:pathLst>
              <a:path w="131445" h="121920">
                <a:moveTo>
                  <a:pt x="82283" y="118872"/>
                </a:moveTo>
                <a:lnTo>
                  <a:pt x="45719" y="118872"/>
                </a:lnTo>
                <a:lnTo>
                  <a:pt x="54863" y="121920"/>
                </a:lnTo>
                <a:lnTo>
                  <a:pt x="82283" y="121920"/>
                </a:lnTo>
                <a:lnTo>
                  <a:pt x="82283" y="118872"/>
                </a:lnTo>
                <a:close/>
              </a:path>
              <a:path w="131445" h="121920">
                <a:moveTo>
                  <a:pt x="91427" y="115823"/>
                </a:moveTo>
                <a:lnTo>
                  <a:pt x="36575" y="115823"/>
                </a:lnTo>
                <a:lnTo>
                  <a:pt x="42671" y="118872"/>
                </a:lnTo>
                <a:lnTo>
                  <a:pt x="85331" y="118872"/>
                </a:lnTo>
                <a:lnTo>
                  <a:pt x="91427" y="115823"/>
                </a:lnTo>
                <a:close/>
              </a:path>
              <a:path w="131445" h="121920">
                <a:moveTo>
                  <a:pt x="42671" y="67056"/>
                </a:moveTo>
                <a:lnTo>
                  <a:pt x="3047" y="67056"/>
                </a:lnTo>
                <a:lnTo>
                  <a:pt x="3047" y="79248"/>
                </a:lnTo>
                <a:lnTo>
                  <a:pt x="6095" y="88392"/>
                </a:lnTo>
                <a:lnTo>
                  <a:pt x="9143" y="88392"/>
                </a:lnTo>
                <a:lnTo>
                  <a:pt x="9143" y="91427"/>
                </a:lnTo>
                <a:lnTo>
                  <a:pt x="15239" y="97536"/>
                </a:lnTo>
                <a:lnTo>
                  <a:pt x="15239" y="100584"/>
                </a:lnTo>
                <a:lnTo>
                  <a:pt x="21335" y="106680"/>
                </a:lnTo>
                <a:lnTo>
                  <a:pt x="24383" y="106680"/>
                </a:lnTo>
                <a:lnTo>
                  <a:pt x="24383" y="109715"/>
                </a:lnTo>
                <a:lnTo>
                  <a:pt x="33527" y="112763"/>
                </a:lnTo>
                <a:lnTo>
                  <a:pt x="33527" y="115823"/>
                </a:lnTo>
                <a:lnTo>
                  <a:pt x="94475" y="115823"/>
                </a:lnTo>
                <a:lnTo>
                  <a:pt x="103631" y="109715"/>
                </a:lnTo>
                <a:lnTo>
                  <a:pt x="106679" y="109715"/>
                </a:lnTo>
                <a:lnTo>
                  <a:pt x="115811" y="100584"/>
                </a:lnTo>
                <a:lnTo>
                  <a:pt x="118859" y="94475"/>
                </a:lnTo>
                <a:lnTo>
                  <a:pt x="121907" y="91427"/>
                </a:lnTo>
                <a:lnTo>
                  <a:pt x="124955" y="82296"/>
                </a:lnTo>
                <a:lnTo>
                  <a:pt x="64007" y="82296"/>
                </a:lnTo>
                <a:lnTo>
                  <a:pt x="54863" y="79248"/>
                </a:lnTo>
                <a:lnTo>
                  <a:pt x="48755" y="73139"/>
                </a:lnTo>
                <a:lnTo>
                  <a:pt x="45719" y="73139"/>
                </a:lnTo>
                <a:lnTo>
                  <a:pt x="42671" y="67056"/>
                </a:lnTo>
                <a:close/>
              </a:path>
              <a:path w="131445" h="121920">
                <a:moveTo>
                  <a:pt x="70091" y="79248"/>
                </a:moveTo>
                <a:lnTo>
                  <a:pt x="60959" y="79248"/>
                </a:lnTo>
                <a:lnTo>
                  <a:pt x="64007" y="82296"/>
                </a:lnTo>
                <a:lnTo>
                  <a:pt x="70091" y="79248"/>
                </a:lnTo>
                <a:close/>
              </a:path>
              <a:path w="131445" h="121920">
                <a:moveTo>
                  <a:pt x="85337" y="51815"/>
                </a:moveTo>
                <a:lnTo>
                  <a:pt x="88379" y="57912"/>
                </a:lnTo>
                <a:lnTo>
                  <a:pt x="88379" y="64008"/>
                </a:lnTo>
                <a:lnTo>
                  <a:pt x="85331" y="73139"/>
                </a:lnTo>
                <a:lnTo>
                  <a:pt x="82270" y="76206"/>
                </a:lnTo>
                <a:lnTo>
                  <a:pt x="76187" y="79248"/>
                </a:lnTo>
                <a:lnTo>
                  <a:pt x="73139" y="79248"/>
                </a:lnTo>
                <a:lnTo>
                  <a:pt x="64007" y="82296"/>
                </a:lnTo>
                <a:lnTo>
                  <a:pt x="124955" y="82296"/>
                </a:lnTo>
                <a:lnTo>
                  <a:pt x="128003" y="79248"/>
                </a:lnTo>
                <a:lnTo>
                  <a:pt x="128003" y="70104"/>
                </a:lnTo>
                <a:lnTo>
                  <a:pt x="131051" y="70104"/>
                </a:lnTo>
                <a:lnTo>
                  <a:pt x="131051" y="54851"/>
                </a:lnTo>
                <a:lnTo>
                  <a:pt x="88379" y="54851"/>
                </a:lnTo>
                <a:lnTo>
                  <a:pt x="85337" y="51815"/>
                </a:lnTo>
                <a:close/>
              </a:path>
              <a:path w="131445" h="121920">
                <a:moveTo>
                  <a:pt x="51828" y="76206"/>
                </a:moveTo>
                <a:lnTo>
                  <a:pt x="54863" y="79248"/>
                </a:lnTo>
                <a:lnTo>
                  <a:pt x="57911" y="79248"/>
                </a:lnTo>
                <a:lnTo>
                  <a:pt x="51828" y="76206"/>
                </a:lnTo>
                <a:close/>
              </a:path>
              <a:path w="131445" h="121920">
                <a:moveTo>
                  <a:pt x="79235" y="76200"/>
                </a:moveTo>
                <a:lnTo>
                  <a:pt x="70091" y="79248"/>
                </a:lnTo>
                <a:lnTo>
                  <a:pt x="76187" y="79248"/>
                </a:lnTo>
                <a:lnTo>
                  <a:pt x="79235" y="76200"/>
                </a:lnTo>
                <a:close/>
              </a:path>
              <a:path w="131445" h="121920">
                <a:moveTo>
                  <a:pt x="82895" y="74362"/>
                </a:moveTo>
                <a:lnTo>
                  <a:pt x="79235" y="76200"/>
                </a:lnTo>
                <a:lnTo>
                  <a:pt x="82283" y="76200"/>
                </a:lnTo>
                <a:lnTo>
                  <a:pt x="82895" y="74362"/>
                </a:lnTo>
                <a:close/>
              </a:path>
              <a:path w="131445" h="121920">
                <a:moveTo>
                  <a:pt x="85331" y="73139"/>
                </a:moveTo>
                <a:lnTo>
                  <a:pt x="82895" y="74362"/>
                </a:lnTo>
                <a:lnTo>
                  <a:pt x="82283" y="76200"/>
                </a:lnTo>
                <a:lnTo>
                  <a:pt x="85331" y="73139"/>
                </a:lnTo>
                <a:close/>
              </a:path>
              <a:path w="131445" h="121920">
                <a:moveTo>
                  <a:pt x="85331" y="67056"/>
                </a:moveTo>
                <a:lnTo>
                  <a:pt x="82895" y="74362"/>
                </a:lnTo>
                <a:lnTo>
                  <a:pt x="85331" y="73139"/>
                </a:lnTo>
                <a:lnTo>
                  <a:pt x="85331" y="67056"/>
                </a:lnTo>
                <a:close/>
              </a:path>
              <a:path w="131445" h="121920">
                <a:moveTo>
                  <a:pt x="42671" y="67056"/>
                </a:moveTo>
                <a:lnTo>
                  <a:pt x="45719" y="73139"/>
                </a:lnTo>
                <a:lnTo>
                  <a:pt x="44197" y="68578"/>
                </a:lnTo>
                <a:lnTo>
                  <a:pt x="42671" y="67056"/>
                </a:lnTo>
                <a:close/>
              </a:path>
              <a:path w="131445" h="121920">
                <a:moveTo>
                  <a:pt x="44197" y="68578"/>
                </a:moveTo>
                <a:lnTo>
                  <a:pt x="45719" y="73139"/>
                </a:lnTo>
                <a:lnTo>
                  <a:pt x="48755" y="73139"/>
                </a:lnTo>
                <a:lnTo>
                  <a:pt x="44197" y="68578"/>
                </a:lnTo>
                <a:close/>
              </a:path>
              <a:path w="131445" h="121920">
                <a:moveTo>
                  <a:pt x="88379" y="60960"/>
                </a:moveTo>
                <a:lnTo>
                  <a:pt x="85331" y="70104"/>
                </a:lnTo>
                <a:lnTo>
                  <a:pt x="88379" y="64008"/>
                </a:lnTo>
                <a:lnTo>
                  <a:pt x="88379" y="60960"/>
                </a:lnTo>
                <a:close/>
              </a:path>
              <a:path w="131445" h="121920">
                <a:moveTo>
                  <a:pt x="42671" y="60960"/>
                </a:moveTo>
                <a:lnTo>
                  <a:pt x="42671" y="64008"/>
                </a:lnTo>
                <a:lnTo>
                  <a:pt x="45716" y="70094"/>
                </a:lnTo>
                <a:lnTo>
                  <a:pt x="42671" y="60960"/>
                </a:lnTo>
                <a:close/>
              </a:path>
              <a:path w="131445" h="121920">
                <a:moveTo>
                  <a:pt x="97523" y="6096"/>
                </a:moveTo>
                <a:lnTo>
                  <a:pt x="36575" y="6096"/>
                </a:lnTo>
                <a:lnTo>
                  <a:pt x="27444" y="12192"/>
                </a:lnTo>
                <a:lnTo>
                  <a:pt x="24383" y="15227"/>
                </a:lnTo>
                <a:lnTo>
                  <a:pt x="18287" y="18275"/>
                </a:lnTo>
                <a:lnTo>
                  <a:pt x="18287" y="21336"/>
                </a:lnTo>
                <a:lnTo>
                  <a:pt x="15239" y="21336"/>
                </a:lnTo>
                <a:lnTo>
                  <a:pt x="12191" y="27432"/>
                </a:lnTo>
                <a:lnTo>
                  <a:pt x="9143" y="30480"/>
                </a:lnTo>
                <a:lnTo>
                  <a:pt x="9143" y="33515"/>
                </a:lnTo>
                <a:lnTo>
                  <a:pt x="6095" y="39624"/>
                </a:lnTo>
                <a:lnTo>
                  <a:pt x="3047" y="42672"/>
                </a:lnTo>
                <a:lnTo>
                  <a:pt x="3047" y="54851"/>
                </a:lnTo>
                <a:lnTo>
                  <a:pt x="0" y="64008"/>
                </a:lnTo>
                <a:lnTo>
                  <a:pt x="0" y="67056"/>
                </a:lnTo>
                <a:lnTo>
                  <a:pt x="42671" y="67056"/>
                </a:lnTo>
                <a:lnTo>
                  <a:pt x="44197" y="68578"/>
                </a:lnTo>
                <a:lnTo>
                  <a:pt x="42671" y="64008"/>
                </a:lnTo>
                <a:lnTo>
                  <a:pt x="42671" y="57912"/>
                </a:lnTo>
                <a:lnTo>
                  <a:pt x="45719" y="51803"/>
                </a:lnTo>
                <a:lnTo>
                  <a:pt x="51815" y="45720"/>
                </a:lnTo>
                <a:lnTo>
                  <a:pt x="53339" y="45720"/>
                </a:lnTo>
                <a:lnTo>
                  <a:pt x="57911" y="42672"/>
                </a:lnTo>
                <a:lnTo>
                  <a:pt x="128003" y="42672"/>
                </a:lnTo>
                <a:lnTo>
                  <a:pt x="124955" y="33515"/>
                </a:lnTo>
                <a:lnTo>
                  <a:pt x="121907" y="33515"/>
                </a:lnTo>
                <a:lnTo>
                  <a:pt x="121907" y="30480"/>
                </a:lnTo>
                <a:lnTo>
                  <a:pt x="115811" y="24384"/>
                </a:lnTo>
                <a:lnTo>
                  <a:pt x="115811" y="21336"/>
                </a:lnTo>
                <a:lnTo>
                  <a:pt x="109715" y="15227"/>
                </a:lnTo>
                <a:lnTo>
                  <a:pt x="106679" y="15227"/>
                </a:lnTo>
                <a:lnTo>
                  <a:pt x="106679" y="12192"/>
                </a:lnTo>
                <a:lnTo>
                  <a:pt x="100571" y="9144"/>
                </a:lnTo>
                <a:lnTo>
                  <a:pt x="97523" y="9144"/>
                </a:lnTo>
                <a:lnTo>
                  <a:pt x="97523" y="6096"/>
                </a:lnTo>
                <a:close/>
              </a:path>
              <a:path w="131445" h="121920">
                <a:moveTo>
                  <a:pt x="45719" y="54851"/>
                </a:moveTo>
                <a:lnTo>
                  <a:pt x="42671" y="57912"/>
                </a:lnTo>
                <a:lnTo>
                  <a:pt x="42671" y="60960"/>
                </a:lnTo>
                <a:lnTo>
                  <a:pt x="45719" y="54851"/>
                </a:lnTo>
                <a:close/>
              </a:path>
              <a:path w="131445" h="121920">
                <a:moveTo>
                  <a:pt x="85331" y="54851"/>
                </a:moveTo>
                <a:lnTo>
                  <a:pt x="88379" y="60960"/>
                </a:lnTo>
                <a:lnTo>
                  <a:pt x="88379" y="57912"/>
                </a:lnTo>
                <a:lnTo>
                  <a:pt x="85331" y="54851"/>
                </a:lnTo>
                <a:close/>
              </a:path>
              <a:path w="131445" h="121920">
                <a:moveTo>
                  <a:pt x="48767" y="48768"/>
                </a:moveTo>
                <a:lnTo>
                  <a:pt x="45719" y="51803"/>
                </a:lnTo>
                <a:lnTo>
                  <a:pt x="45719" y="54851"/>
                </a:lnTo>
                <a:lnTo>
                  <a:pt x="48767" y="48768"/>
                </a:lnTo>
                <a:close/>
              </a:path>
              <a:path w="131445" h="121920">
                <a:moveTo>
                  <a:pt x="128003" y="42672"/>
                </a:moveTo>
                <a:lnTo>
                  <a:pt x="76187" y="42672"/>
                </a:lnTo>
                <a:lnTo>
                  <a:pt x="88379" y="54851"/>
                </a:lnTo>
                <a:lnTo>
                  <a:pt x="131051" y="54851"/>
                </a:lnTo>
                <a:lnTo>
                  <a:pt x="128003" y="45720"/>
                </a:lnTo>
                <a:lnTo>
                  <a:pt x="128003" y="42672"/>
                </a:lnTo>
                <a:close/>
              </a:path>
              <a:path w="131445" h="121920">
                <a:moveTo>
                  <a:pt x="53339" y="45720"/>
                </a:moveTo>
                <a:lnTo>
                  <a:pt x="51815" y="45720"/>
                </a:lnTo>
                <a:lnTo>
                  <a:pt x="48767" y="48768"/>
                </a:lnTo>
                <a:lnTo>
                  <a:pt x="53339" y="45720"/>
                </a:lnTo>
                <a:close/>
              </a:path>
              <a:path w="131445" h="121920">
                <a:moveTo>
                  <a:pt x="60959" y="42672"/>
                </a:moveTo>
                <a:lnTo>
                  <a:pt x="57911" y="42672"/>
                </a:lnTo>
                <a:lnTo>
                  <a:pt x="54863" y="45720"/>
                </a:lnTo>
                <a:lnTo>
                  <a:pt x="60959" y="42672"/>
                </a:lnTo>
                <a:close/>
              </a:path>
              <a:path w="131445" h="121920">
                <a:moveTo>
                  <a:pt x="76187" y="42672"/>
                </a:moveTo>
                <a:lnTo>
                  <a:pt x="73139" y="42672"/>
                </a:lnTo>
                <a:lnTo>
                  <a:pt x="79235" y="45720"/>
                </a:lnTo>
                <a:lnTo>
                  <a:pt x="76187" y="42672"/>
                </a:lnTo>
                <a:close/>
              </a:path>
              <a:path w="131445" h="121920">
                <a:moveTo>
                  <a:pt x="88379" y="3048"/>
                </a:moveTo>
                <a:lnTo>
                  <a:pt x="45719" y="3048"/>
                </a:lnTo>
                <a:lnTo>
                  <a:pt x="39623" y="6096"/>
                </a:lnTo>
                <a:lnTo>
                  <a:pt x="94475" y="6096"/>
                </a:lnTo>
                <a:lnTo>
                  <a:pt x="88379" y="3048"/>
                </a:lnTo>
                <a:close/>
              </a:path>
              <a:path w="131445" h="121920">
                <a:moveTo>
                  <a:pt x="76187" y="0"/>
                </a:moveTo>
                <a:lnTo>
                  <a:pt x="60959" y="0"/>
                </a:lnTo>
                <a:lnTo>
                  <a:pt x="51815" y="3048"/>
                </a:lnTo>
                <a:lnTo>
                  <a:pt x="85331" y="3048"/>
                </a:lnTo>
                <a:lnTo>
                  <a:pt x="76187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229347" y="3558887"/>
            <a:ext cx="80454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950" spc="20" dirty="0">
                <a:latin typeface="Arial"/>
                <a:cs typeface="Arial"/>
              </a:rPr>
              <a:t>C</a:t>
            </a:r>
            <a:r>
              <a:rPr sz="950" spc="30" dirty="0">
                <a:latin typeface="Arial"/>
                <a:cs typeface="Arial"/>
              </a:rPr>
              <a:t>l</a:t>
            </a:r>
            <a:r>
              <a:rPr sz="950" spc="-25" dirty="0">
                <a:latin typeface="Arial"/>
                <a:cs typeface="Arial"/>
              </a:rPr>
              <a:t>i</a:t>
            </a:r>
            <a:r>
              <a:rPr sz="950" spc="10" dirty="0">
                <a:latin typeface="Arial"/>
                <a:cs typeface="Arial"/>
              </a:rPr>
              <a:t>gnot</a:t>
            </a:r>
            <a:r>
              <a:rPr sz="950" spc="-20" dirty="0">
                <a:latin typeface="Arial"/>
                <a:cs typeface="Arial"/>
              </a:rPr>
              <a:t>t</a:t>
            </a:r>
            <a:r>
              <a:rPr sz="950" spc="15" dirty="0">
                <a:latin typeface="Arial"/>
                <a:cs typeface="Arial"/>
              </a:rPr>
              <a:t>e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10" dirty="0">
                <a:latin typeface="Arial"/>
                <a:cs typeface="Arial"/>
              </a:rPr>
              <a:t>ent rap</a:t>
            </a:r>
            <a:r>
              <a:rPr sz="950" spc="-20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de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39988" y="2736938"/>
            <a:ext cx="19812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>
                <a:latin typeface="Arial"/>
                <a:cs typeface="Arial"/>
              </a:rPr>
              <a:t>X7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556162" y="3559799"/>
            <a:ext cx="85725" cy="80010"/>
          </a:xfrm>
          <a:custGeom>
            <a:avLst/>
            <a:gdLst/>
            <a:ahLst/>
            <a:cxnLst/>
            <a:rect l="l" t="t" r="r" b="b"/>
            <a:pathLst>
              <a:path w="85725" h="80010">
                <a:moveTo>
                  <a:pt x="42099" y="0"/>
                </a:moveTo>
                <a:lnTo>
                  <a:pt x="4856" y="20047"/>
                </a:lnTo>
                <a:lnTo>
                  <a:pt x="0" y="31324"/>
                </a:lnTo>
                <a:lnTo>
                  <a:pt x="1735" y="48602"/>
                </a:lnTo>
                <a:lnTo>
                  <a:pt x="6985" y="62011"/>
                </a:lnTo>
                <a:lnTo>
                  <a:pt x="15113" y="71635"/>
                </a:lnTo>
                <a:lnTo>
                  <a:pt x="25482" y="77555"/>
                </a:lnTo>
                <a:lnTo>
                  <a:pt x="37453" y="79854"/>
                </a:lnTo>
                <a:lnTo>
                  <a:pt x="53840" y="77644"/>
                </a:lnTo>
                <a:lnTo>
                  <a:pt x="67094" y="71924"/>
                </a:lnTo>
                <a:lnTo>
                  <a:pt x="76932" y="63489"/>
                </a:lnTo>
                <a:lnTo>
                  <a:pt x="83073" y="53136"/>
                </a:lnTo>
                <a:lnTo>
                  <a:pt x="85233" y="41659"/>
                </a:lnTo>
                <a:lnTo>
                  <a:pt x="82848" y="27555"/>
                </a:lnTo>
                <a:lnTo>
                  <a:pt x="76579" y="15767"/>
                </a:lnTo>
                <a:lnTo>
                  <a:pt x="67190" y="6865"/>
                </a:lnTo>
                <a:lnTo>
                  <a:pt x="55442" y="1419"/>
                </a:lnTo>
                <a:lnTo>
                  <a:pt x="4209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34400" y="3538728"/>
            <a:ext cx="128270" cy="121920"/>
          </a:xfrm>
          <a:custGeom>
            <a:avLst/>
            <a:gdLst/>
            <a:ahLst/>
            <a:cxnLst/>
            <a:rect l="l" t="t" r="r" b="b"/>
            <a:pathLst>
              <a:path w="128270" h="121920">
                <a:moveTo>
                  <a:pt x="91414" y="115823"/>
                </a:moveTo>
                <a:lnTo>
                  <a:pt x="33527" y="115823"/>
                </a:lnTo>
                <a:lnTo>
                  <a:pt x="42671" y="118872"/>
                </a:lnTo>
                <a:lnTo>
                  <a:pt x="45719" y="118872"/>
                </a:lnTo>
                <a:lnTo>
                  <a:pt x="54851" y="121920"/>
                </a:lnTo>
                <a:lnTo>
                  <a:pt x="82283" y="121920"/>
                </a:lnTo>
                <a:lnTo>
                  <a:pt x="82283" y="118872"/>
                </a:lnTo>
                <a:lnTo>
                  <a:pt x="91414" y="115823"/>
                </a:lnTo>
                <a:close/>
              </a:path>
              <a:path w="128270" h="121920">
                <a:moveTo>
                  <a:pt x="118859" y="91427"/>
                </a:moveTo>
                <a:lnTo>
                  <a:pt x="9143" y="91427"/>
                </a:lnTo>
                <a:lnTo>
                  <a:pt x="12179" y="97536"/>
                </a:lnTo>
                <a:lnTo>
                  <a:pt x="12179" y="100584"/>
                </a:lnTo>
                <a:lnTo>
                  <a:pt x="15227" y="100584"/>
                </a:lnTo>
                <a:lnTo>
                  <a:pt x="21323" y="106667"/>
                </a:lnTo>
                <a:lnTo>
                  <a:pt x="21323" y="109715"/>
                </a:lnTo>
                <a:lnTo>
                  <a:pt x="24383" y="109715"/>
                </a:lnTo>
                <a:lnTo>
                  <a:pt x="30479" y="115823"/>
                </a:lnTo>
                <a:lnTo>
                  <a:pt x="94462" y="115823"/>
                </a:lnTo>
                <a:lnTo>
                  <a:pt x="100571" y="112763"/>
                </a:lnTo>
                <a:lnTo>
                  <a:pt x="109715" y="103632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18859" y="94475"/>
                </a:lnTo>
                <a:lnTo>
                  <a:pt x="118859" y="91427"/>
                </a:lnTo>
                <a:close/>
              </a:path>
              <a:path w="128270" h="121920">
                <a:moveTo>
                  <a:pt x="85331" y="3048"/>
                </a:moveTo>
                <a:lnTo>
                  <a:pt x="45719" y="3048"/>
                </a:lnTo>
                <a:lnTo>
                  <a:pt x="36575" y="6096"/>
                </a:lnTo>
                <a:lnTo>
                  <a:pt x="33527" y="6096"/>
                </a:lnTo>
                <a:lnTo>
                  <a:pt x="33527" y="9144"/>
                </a:lnTo>
                <a:lnTo>
                  <a:pt x="27431" y="12179"/>
                </a:lnTo>
                <a:lnTo>
                  <a:pt x="24383" y="12179"/>
                </a:lnTo>
                <a:lnTo>
                  <a:pt x="24383" y="15227"/>
                </a:lnTo>
                <a:lnTo>
                  <a:pt x="18275" y="18275"/>
                </a:lnTo>
                <a:lnTo>
                  <a:pt x="15227" y="21336"/>
                </a:lnTo>
                <a:lnTo>
                  <a:pt x="9143" y="30467"/>
                </a:lnTo>
                <a:lnTo>
                  <a:pt x="6095" y="33515"/>
                </a:lnTo>
                <a:lnTo>
                  <a:pt x="3047" y="39624"/>
                </a:lnTo>
                <a:lnTo>
                  <a:pt x="3047" y="42672"/>
                </a:lnTo>
                <a:lnTo>
                  <a:pt x="0" y="51803"/>
                </a:lnTo>
                <a:lnTo>
                  <a:pt x="6" y="76206"/>
                </a:lnTo>
                <a:lnTo>
                  <a:pt x="3047" y="79248"/>
                </a:lnTo>
                <a:lnTo>
                  <a:pt x="3047" y="82296"/>
                </a:lnTo>
                <a:lnTo>
                  <a:pt x="6095" y="88379"/>
                </a:lnTo>
                <a:lnTo>
                  <a:pt x="6095" y="91427"/>
                </a:lnTo>
                <a:lnTo>
                  <a:pt x="121907" y="91427"/>
                </a:lnTo>
                <a:lnTo>
                  <a:pt x="124942" y="82296"/>
                </a:lnTo>
                <a:lnTo>
                  <a:pt x="63995" y="82296"/>
                </a:lnTo>
                <a:lnTo>
                  <a:pt x="45719" y="76200"/>
                </a:lnTo>
                <a:lnTo>
                  <a:pt x="43683" y="70091"/>
                </a:lnTo>
                <a:lnTo>
                  <a:pt x="42671" y="70091"/>
                </a:lnTo>
                <a:lnTo>
                  <a:pt x="42671" y="54851"/>
                </a:lnTo>
                <a:lnTo>
                  <a:pt x="54851" y="42672"/>
                </a:lnTo>
                <a:lnTo>
                  <a:pt x="124942" y="42672"/>
                </a:lnTo>
                <a:lnTo>
                  <a:pt x="121907" y="36563"/>
                </a:lnTo>
                <a:lnTo>
                  <a:pt x="121907" y="33515"/>
                </a:lnTo>
                <a:lnTo>
                  <a:pt x="118859" y="30467"/>
                </a:lnTo>
                <a:lnTo>
                  <a:pt x="115811" y="24384"/>
                </a:lnTo>
                <a:lnTo>
                  <a:pt x="103619" y="12179"/>
                </a:lnTo>
                <a:lnTo>
                  <a:pt x="97510" y="9144"/>
                </a:lnTo>
                <a:lnTo>
                  <a:pt x="94462" y="6096"/>
                </a:lnTo>
                <a:lnTo>
                  <a:pt x="85331" y="3048"/>
                </a:lnTo>
                <a:close/>
              </a:path>
              <a:path w="128270" h="121920">
                <a:moveTo>
                  <a:pt x="73139" y="79248"/>
                </a:moveTo>
                <a:lnTo>
                  <a:pt x="63995" y="82296"/>
                </a:lnTo>
                <a:lnTo>
                  <a:pt x="67043" y="82296"/>
                </a:lnTo>
                <a:lnTo>
                  <a:pt x="73139" y="79248"/>
                </a:lnTo>
                <a:close/>
              </a:path>
              <a:path w="128270" h="121920">
                <a:moveTo>
                  <a:pt x="124942" y="42672"/>
                </a:moveTo>
                <a:lnTo>
                  <a:pt x="73139" y="42672"/>
                </a:lnTo>
                <a:lnTo>
                  <a:pt x="79235" y="45720"/>
                </a:lnTo>
                <a:lnTo>
                  <a:pt x="82283" y="48755"/>
                </a:lnTo>
                <a:lnTo>
                  <a:pt x="85331" y="54851"/>
                </a:lnTo>
                <a:lnTo>
                  <a:pt x="85331" y="70091"/>
                </a:lnTo>
                <a:lnTo>
                  <a:pt x="76187" y="79248"/>
                </a:lnTo>
                <a:lnTo>
                  <a:pt x="67043" y="82296"/>
                </a:lnTo>
                <a:lnTo>
                  <a:pt x="124942" y="82296"/>
                </a:lnTo>
                <a:lnTo>
                  <a:pt x="124942" y="79248"/>
                </a:lnTo>
                <a:lnTo>
                  <a:pt x="127990" y="73139"/>
                </a:lnTo>
                <a:lnTo>
                  <a:pt x="127990" y="45720"/>
                </a:lnTo>
                <a:lnTo>
                  <a:pt x="124942" y="45720"/>
                </a:lnTo>
                <a:lnTo>
                  <a:pt x="124942" y="42672"/>
                </a:lnTo>
                <a:close/>
              </a:path>
              <a:path w="128270" h="121920">
                <a:moveTo>
                  <a:pt x="48755" y="76200"/>
                </a:moveTo>
                <a:lnTo>
                  <a:pt x="54851" y="79248"/>
                </a:lnTo>
                <a:lnTo>
                  <a:pt x="57899" y="79248"/>
                </a:lnTo>
                <a:lnTo>
                  <a:pt x="48755" y="76200"/>
                </a:lnTo>
                <a:close/>
              </a:path>
              <a:path w="128270" h="121920">
                <a:moveTo>
                  <a:pt x="79222" y="76206"/>
                </a:moveTo>
                <a:lnTo>
                  <a:pt x="73139" y="79248"/>
                </a:lnTo>
                <a:lnTo>
                  <a:pt x="76187" y="79248"/>
                </a:lnTo>
                <a:lnTo>
                  <a:pt x="79222" y="76206"/>
                </a:lnTo>
                <a:close/>
              </a:path>
              <a:path w="128270" h="121920">
                <a:moveTo>
                  <a:pt x="45719" y="73139"/>
                </a:moveTo>
                <a:lnTo>
                  <a:pt x="45719" y="76200"/>
                </a:lnTo>
                <a:lnTo>
                  <a:pt x="48755" y="76200"/>
                </a:lnTo>
                <a:lnTo>
                  <a:pt x="45719" y="73139"/>
                </a:lnTo>
                <a:close/>
              </a:path>
              <a:path w="128270" h="121920">
                <a:moveTo>
                  <a:pt x="42671" y="64008"/>
                </a:moveTo>
                <a:lnTo>
                  <a:pt x="42671" y="67056"/>
                </a:lnTo>
                <a:lnTo>
                  <a:pt x="45719" y="73139"/>
                </a:lnTo>
                <a:lnTo>
                  <a:pt x="42671" y="64008"/>
                </a:lnTo>
                <a:close/>
              </a:path>
              <a:path w="128270" h="121920">
                <a:moveTo>
                  <a:pt x="85331" y="64008"/>
                </a:moveTo>
                <a:lnTo>
                  <a:pt x="82283" y="73139"/>
                </a:lnTo>
                <a:lnTo>
                  <a:pt x="85331" y="70091"/>
                </a:lnTo>
                <a:lnTo>
                  <a:pt x="85331" y="64008"/>
                </a:lnTo>
                <a:close/>
              </a:path>
              <a:path w="128270" h="121920">
                <a:moveTo>
                  <a:pt x="42671" y="67056"/>
                </a:moveTo>
                <a:lnTo>
                  <a:pt x="42671" y="70091"/>
                </a:lnTo>
                <a:lnTo>
                  <a:pt x="43683" y="70091"/>
                </a:lnTo>
                <a:lnTo>
                  <a:pt x="42671" y="67056"/>
                </a:lnTo>
                <a:close/>
              </a:path>
              <a:path w="128270" h="121920">
                <a:moveTo>
                  <a:pt x="45719" y="51803"/>
                </a:moveTo>
                <a:lnTo>
                  <a:pt x="42671" y="54851"/>
                </a:lnTo>
                <a:lnTo>
                  <a:pt x="42671" y="57912"/>
                </a:lnTo>
                <a:lnTo>
                  <a:pt x="45719" y="51803"/>
                </a:lnTo>
                <a:close/>
              </a:path>
              <a:path w="128270" h="121920">
                <a:moveTo>
                  <a:pt x="82283" y="51803"/>
                </a:moveTo>
                <a:lnTo>
                  <a:pt x="85331" y="57912"/>
                </a:lnTo>
                <a:lnTo>
                  <a:pt x="85331" y="54851"/>
                </a:lnTo>
                <a:lnTo>
                  <a:pt x="82283" y="51803"/>
                </a:lnTo>
                <a:close/>
              </a:path>
              <a:path w="128270" h="121920">
                <a:moveTo>
                  <a:pt x="79992" y="47231"/>
                </a:moveTo>
                <a:lnTo>
                  <a:pt x="82283" y="51803"/>
                </a:lnTo>
                <a:lnTo>
                  <a:pt x="82283" y="48755"/>
                </a:lnTo>
                <a:lnTo>
                  <a:pt x="79992" y="47231"/>
                </a:lnTo>
                <a:close/>
              </a:path>
              <a:path w="128270" h="121920">
                <a:moveTo>
                  <a:pt x="79235" y="45720"/>
                </a:moveTo>
                <a:lnTo>
                  <a:pt x="79992" y="47231"/>
                </a:lnTo>
                <a:lnTo>
                  <a:pt x="82283" y="48755"/>
                </a:lnTo>
                <a:lnTo>
                  <a:pt x="79235" y="45720"/>
                </a:lnTo>
                <a:close/>
              </a:path>
              <a:path w="128270" h="121920">
                <a:moveTo>
                  <a:pt x="76200" y="44708"/>
                </a:moveTo>
                <a:lnTo>
                  <a:pt x="79992" y="47231"/>
                </a:lnTo>
                <a:lnTo>
                  <a:pt x="79235" y="45720"/>
                </a:lnTo>
                <a:lnTo>
                  <a:pt x="76200" y="44708"/>
                </a:lnTo>
                <a:close/>
              </a:path>
              <a:path w="128270" h="121920">
                <a:moveTo>
                  <a:pt x="60947" y="42672"/>
                </a:moveTo>
                <a:lnTo>
                  <a:pt x="54851" y="42672"/>
                </a:lnTo>
                <a:lnTo>
                  <a:pt x="51803" y="45720"/>
                </a:lnTo>
                <a:lnTo>
                  <a:pt x="60947" y="42672"/>
                </a:lnTo>
                <a:close/>
              </a:path>
              <a:path w="128270" h="121920">
                <a:moveTo>
                  <a:pt x="73139" y="42672"/>
                </a:moveTo>
                <a:lnTo>
                  <a:pt x="76200" y="44708"/>
                </a:lnTo>
                <a:lnTo>
                  <a:pt x="79235" y="45720"/>
                </a:lnTo>
                <a:lnTo>
                  <a:pt x="73139" y="42672"/>
                </a:lnTo>
                <a:close/>
              </a:path>
              <a:path w="128270" h="121920">
                <a:moveTo>
                  <a:pt x="73139" y="42672"/>
                </a:moveTo>
                <a:lnTo>
                  <a:pt x="70091" y="42672"/>
                </a:lnTo>
                <a:lnTo>
                  <a:pt x="76200" y="44708"/>
                </a:lnTo>
                <a:lnTo>
                  <a:pt x="73139" y="42672"/>
                </a:lnTo>
                <a:close/>
              </a:path>
              <a:path w="128270" h="121920">
                <a:moveTo>
                  <a:pt x="73139" y="0"/>
                </a:moveTo>
                <a:lnTo>
                  <a:pt x="57899" y="0"/>
                </a:lnTo>
                <a:lnTo>
                  <a:pt x="48755" y="3048"/>
                </a:lnTo>
                <a:lnTo>
                  <a:pt x="82283" y="3048"/>
                </a:lnTo>
                <a:lnTo>
                  <a:pt x="7313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3992" y="3718560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6588" y="143243"/>
                </a:moveTo>
                <a:lnTo>
                  <a:pt x="0" y="143243"/>
                </a:lnTo>
                <a:lnTo>
                  <a:pt x="42671" y="225539"/>
                </a:lnTo>
                <a:lnTo>
                  <a:pt x="79011" y="155435"/>
                </a:lnTo>
                <a:lnTo>
                  <a:pt x="36588" y="155435"/>
                </a:lnTo>
                <a:lnTo>
                  <a:pt x="36588" y="143243"/>
                </a:lnTo>
                <a:close/>
              </a:path>
              <a:path w="85725" h="226060">
                <a:moveTo>
                  <a:pt x="45719" y="0"/>
                </a:moveTo>
                <a:lnTo>
                  <a:pt x="36588" y="0"/>
                </a:lnTo>
                <a:lnTo>
                  <a:pt x="36588" y="155435"/>
                </a:lnTo>
                <a:lnTo>
                  <a:pt x="45719" y="155435"/>
                </a:lnTo>
                <a:lnTo>
                  <a:pt x="45719" y="0"/>
                </a:lnTo>
                <a:close/>
              </a:path>
              <a:path w="85725" h="226060">
                <a:moveTo>
                  <a:pt x="85331" y="143243"/>
                </a:moveTo>
                <a:lnTo>
                  <a:pt x="45719" y="143243"/>
                </a:lnTo>
                <a:lnTo>
                  <a:pt x="45719" y="155435"/>
                </a:lnTo>
                <a:lnTo>
                  <a:pt x="79011" y="155435"/>
                </a:lnTo>
                <a:lnTo>
                  <a:pt x="85331" y="14324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20683" y="4806708"/>
            <a:ext cx="1088390" cy="518159"/>
          </a:xfrm>
          <a:custGeom>
            <a:avLst/>
            <a:gdLst/>
            <a:ahLst/>
            <a:cxnLst/>
            <a:rect l="l" t="t" r="r" b="b"/>
            <a:pathLst>
              <a:path w="1088389" h="518160">
                <a:moveTo>
                  <a:pt x="1027176" y="512051"/>
                </a:moveTo>
                <a:lnTo>
                  <a:pt x="60960" y="512051"/>
                </a:lnTo>
                <a:lnTo>
                  <a:pt x="76200" y="518147"/>
                </a:lnTo>
                <a:lnTo>
                  <a:pt x="1011923" y="518147"/>
                </a:lnTo>
                <a:lnTo>
                  <a:pt x="1027176" y="512051"/>
                </a:lnTo>
                <a:close/>
              </a:path>
              <a:path w="1088389" h="518160">
                <a:moveTo>
                  <a:pt x="1057656" y="490715"/>
                </a:moveTo>
                <a:lnTo>
                  <a:pt x="30480" y="490715"/>
                </a:lnTo>
                <a:lnTo>
                  <a:pt x="42672" y="502907"/>
                </a:lnTo>
                <a:lnTo>
                  <a:pt x="45707" y="502907"/>
                </a:lnTo>
                <a:lnTo>
                  <a:pt x="57912" y="512051"/>
                </a:lnTo>
                <a:lnTo>
                  <a:pt x="1030211" y="512051"/>
                </a:lnTo>
                <a:lnTo>
                  <a:pt x="1045463" y="502907"/>
                </a:lnTo>
                <a:lnTo>
                  <a:pt x="1057656" y="490715"/>
                </a:lnTo>
                <a:close/>
              </a:path>
              <a:path w="1088389" h="518160">
                <a:moveTo>
                  <a:pt x="85331" y="27431"/>
                </a:moveTo>
                <a:lnTo>
                  <a:pt x="27419" y="27431"/>
                </a:lnTo>
                <a:lnTo>
                  <a:pt x="18275" y="39623"/>
                </a:lnTo>
                <a:lnTo>
                  <a:pt x="18275" y="42671"/>
                </a:lnTo>
                <a:lnTo>
                  <a:pt x="9131" y="57911"/>
                </a:lnTo>
                <a:lnTo>
                  <a:pt x="9131" y="60959"/>
                </a:lnTo>
                <a:lnTo>
                  <a:pt x="3048" y="76199"/>
                </a:lnTo>
                <a:lnTo>
                  <a:pt x="0" y="94475"/>
                </a:lnTo>
                <a:lnTo>
                  <a:pt x="0" y="423659"/>
                </a:lnTo>
                <a:lnTo>
                  <a:pt x="3048" y="441947"/>
                </a:lnTo>
                <a:lnTo>
                  <a:pt x="3048" y="444995"/>
                </a:lnTo>
                <a:lnTo>
                  <a:pt x="9131" y="460235"/>
                </a:lnTo>
                <a:lnTo>
                  <a:pt x="18275" y="475475"/>
                </a:lnTo>
                <a:lnTo>
                  <a:pt x="18275" y="478523"/>
                </a:lnTo>
                <a:lnTo>
                  <a:pt x="27419" y="490715"/>
                </a:lnTo>
                <a:lnTo>
                  <a:pt x="85331" y="490715"/>
                </a:lnTo>
                <a:lnTo>
                  <a:pt x="77717" y="487667"/>
                </a:lnTo>
                <a:lnTo>
                  <a:pt x="73139" y="487667"/>
                </a:lnTo>
                <a:lnTo>
                  <a:pt x="57912" y="478523"/>
                </a:lnTo>
                <a:lnTo>
                  <a:pt x="60960" y="478523"/>
                </a:lnTo>
                <a:lnTo>
                  <a:pt x="52832" y="472427"/>
                </a:lnTo>
                <a:lnTo>
                  <a:pt x="48768" y="472427"/>
                </a:lnTo>
                <a:lnTo>
                  <a:pt x="39624" y="460235"/>
                </a:lnTo>
                <a:lnTo>
                  <a:pt x="40843" y="460235"/>
                </a:lnTo>
                <a:lnTo>
                  <a:pt x="35356" y="451091"/>
                </a:lnTo>
                <a:lnTo>
                  <a:pt x="33528" y="451091"/>
                </a:lnTo>
                <a:lnTo>
                  <a:pt x="31089" y="438899"/>
                </a:lnTo>
                <a:lnTo>
                  <a:pt x="30480" y="438899"/>
                </a:lnTo>
                <a:lnTo>
                  <a:pt x="30480" y="79247"/>
                </a:lnTo>
                <a:lnTo>
                  <a:pt x="31089" y="79247"/>
                </a:lnTo>
                <a:lnTo>
                  <a:pt x="33528" y="67055"/>
                </a:lnTo>
                <a:lnTo>
                  <a:pt x="35814" y="67055"/>
                </a:lnTo>
                <a:lnTo>
                  <a:pt x="42672" y="57911"/>
                </a:lnTo>
                <a:lnTo>
                  <a:pt x="39624" y="57911"/>
                </a:lnTo>
                <a:lnTo>
                  <a:pt x="48768" y="45719"/>
                </a:lnTo>
                <a:lnTo>
                  <a:pt x="52832" y="45719"/>
                </a:lnTo>
                <a:lnTo>
                  <a:pt x="60960" y="39623"/>
                </a:lnTo>
                <a:lnTo>
                  <a:pt x="57912" y="39623"/>
                </a:lnTo>
                <a:lnTo>
                  <a:pt x="73139" y="33527"/>
                </a:lnTo>
                <a:lnTo>
                  <a:pt x="70104" y="33527"/>
                </a:lnTo>
                <a:lnTo>
                  <a:pt x="85331" y="27431"/>
                </a:lnTo>
                <a:close/>
              </a:path>
              <a:path w="1088389" h="518160">
                <a:moveTo>
                  <a:pt x="1018019" y="484619"/>
                </a:moveTo>
                <a:lnTo>
                  <a:pt x="1002791" y="490715"/>
                </a:lnTo>
                <a:lnTo>
                  <a:pt x="1060704" y="490715"/>
                </a:lnTo>
                <a:lnTo>
                  <a:pt x="1062986" y="487667"/>
                </a:lnTo>
                <a:lnTo>
                  <a:pt x="1018019" y="487667"/>
                </a:lnTo>
                <a:lnTo>
                  <a:pt x="1018019" y="484619"/>
                </a:lnTo>
                <a:close/>
              </a:path>
              <a:path w="1088389" h="518160">
                <a:moveTo>
                  <a:pt x="70104" y="484619"/>
                </a:moveTo>
                <a:lnTo>
                  <a:pt x="73139" y="487667"/>
                </a:lnTo>
                <a:lnTo>
                  <a:pt x="77717" y="487667"/>
                </a:lnTo>
                <a:lnTo>
                  <a:pt x="70104" y="484619"/>
                </a:lnTo>
                <a:close/>
              </a:path>
              <a:path w="1088389" h="518160">
                <a:moveTo>
                  <a:pt x="1030211" y="478523"/>
                </a:moveTo>
                <a:lnTo>
                  <a:pt x="1018019" y="487667"/>
                </a:lnTo>
                <a:lnTo>
                  <a:pt x="1062986" y="487667"/>
                </a:lnTo>
                <a:lnTo>
                  <a:pt x="1067552" y="481571"/>
                </a:lnTo>
                <a:lnTo>
                  <a:pt x="1027176" y="481571"/>
                </a:lnTo>
                <a:lnTo>
                  <a:pt x="1030211" y="478523"/>
                </a:lnTo>
                <a:close/>
              </a:path>
              <a:path w="1088389" h="518160">
                <a:moveTo>
                  <a:pt x="1039368" y="469379"/>
                </a:moveTo>
                <a:lnTo>
                  <a:pt x="1027176" y="481571"/>
                </a:lnTo>
                <a:lnTo>
                  <a:pt x="1067552" y="481571"/>
                </a:lnTo>
                <a:lnTo>
                  <a:pt x="1069835" y="478523"/>
                </a:lnTo>
                <a:lnTo>
                  <a:pt x="1072883" y="475475"/>
                </a:lnTo>
                <a:lnTo>
                  <a:pt x="1074103" y="472427"/>
                </a:lnTo>
                <a:lnTo>
                  <a:pt x="1039368" y="472427"/>
                </a:lnTo>
                <a:lnTo>
                  <a:pt x="1039368" y="469379"/>
                </a:lnTo>
                <a:close/>
              </a:path>
              <a:path w="1088389" h="518160">
                <a:moveTo>
                  <a:pt x="48768" y="469379"/>
                </a:moveTo>
                <a:lnTo>
                  <a:pt x="48768" y="472427"/>
                </a:lnTo>
                <a:lnTo>
                  <a:pt x="52832" y="472427"/>
                </a:lnTo>
                <a:lnTo>
                  <a:pt x="48768" y="469379"/>
                </a:lnTo>
                <a:close/>
              </a:path>
              <a:path w="1088389" h="518160">
                <a:moveTo>
                  <a:pt x="1048499" y="460235"/>
                </a:moveTo>
                <a:lnTo>
                  <a:pt x="1039368" y="472427"/>
                </a:lnTo>
                <a:lnTo>
                  <a:pt x="1074103" y="472427"/>
                </a:lnTo>
                <a:lnTo>
                  <a:pt x="1077765" y="463283"/>
                </a:lnTo>
                <a:lnTo>
                  <a:pt x="1048499" y="463283"/>
                </a:lnTo>
                <a:lnTo>
                  <a:pt x="1048499" y="460235"/>
                </a:lnTo>
                <a:close/>
              </a:path>
              <a:path w="1088389" h="518160">
                <a:moveTo>
                  <a:pt x="40843" y="460235"/>
                </a:moveTo>
                <a:lnTo>
                  <a:pt x="39624" y="460235"/>
                </a:lnTo>
                <a:lnTo>
                  <a:pt x="42672" y="463283"/>
                </a:lnTo>
                <a:lnTo>
                  <a:pt x="40843" y="460235"/>
                </a:lnTo>
                <a:close/>
              </a:path>
              <a:path w="1088389" h="518160">
                <a:moveTo>
                  <a:pt x="1054595" y="448043"/>
                </a:moveTo>
                <a:lnTo>
                  <a:pt x="1048499" y="463283"/>
                </a:lnTo>
                <a:lnTo>
                  <a:pt x="1077765" y="463283"/>
                </a:lnTo>
                <a:lnTo>
                  <a:pt x="1082647" y="451091"/>
                </a:lnTo>
                <a:lnTo>
                  <a:pt x="1054595" y="451091"/>
                </a:lnTo>
                <a:lnTo>
                  <a:pt x="1054595" y="448043"/>
                </a:lnTo>
                <a:close/>
              </a:path>
              <a:path w="1088389" h="518160">
                <a:moveTo>
                  <a:pt x="33528" y="448043"/>
                </a:moveTo>
                <a:lnTo>
                  <a:pt x="33528" y="451091"/>
                </a:lnTo>
                <a:lnTo>
                  <a:pt x="35356" y="451091"/>
                </a:lnTo>
                <a:lnTo>
                  <a:pt x="33528" y="448043"/>
                </a:lnTo>
                <a:close/>
              </a:path>
              <a:path w="1088389" h="518160">
                <a:moveTo>
                  <a:pt x="1057656" y="435851"/>
                </a:moveTo>
                <a:lnTo>
                  <a:pt x="1054595" y="451091"/>
                </a:lnTo>
                <a:lnTo>
                  <a:pt x="1082647" y="451091"/>
                </a:lnTo>
                <a:lnTo>
                  <a:pt x="1085088" y="444995"/>
                </a:lnTo>
                <a:lnTo>
                  <a:pt x="1085088" y="441947"/>
                </a:lnTo>
                <a:lnTo>
                  <a:pt x="1085593" y="438899"/>
                </a:lnTo>
                <a:lnTo>
                  <a:pt x="1057656" y="438899"/>
                </a:lnTo>
                <a:lnTo>
                  <a:pt x="1057656" y="435851"/>
                </a:lnTo>
                <a:close/>
              </a:path>
              <a:path w="1088389" h="518160">
                <a:moveTo>
                  <a:pt x="30480" y="435851"/>
                </a:moveTo>
                <a:lnTo>
                  <a:pt x="30480" y="438899"/>
                </a:lnTo>
                <a:lnTo>
                  <a:pt x="31089" y="438899"/>
                </a:lnTo>
                <a:lnTo>
                  <a:pt x="30480" y="435851"/>
                </a:lnTo>
                <a:close/>
              </a:path>
              <a:path w="1088389" h="518160">
                <a:moveTo>
                  <a:pt x="1085594" y="79247"/>
                </a:moveTo>
                <a:lnTo>
                  <a:pt x="1057656" y="79247"/>
                </a:lnTo>
                <a:lnTo>
                  <a:pt x="1060704" y="97523"/>
                </a:lnTo>
                <a:lnTo>
                  <a:pt x="1060704" y="423659"/>
                </a:lnTo>
                <a:lnTo>
                  <a:pt x="1057656" y="438899"/>
                </a:lnTo>
                <a:lnTo>
                  <a:pt x="1085593" y="438899"/>
                </a:lnTo>
                <a:lnTo>
                  <a:pt x="1088123" y="423659"/>
                </a:lnTo>
                <a:lnTo>
                  <a:pt x="1088123" y="94475"/>
                </a:lnTo>
                <a:lnTo>
                  <a:pt x="1085594" y="79247"/>
                </a:lnTo>
                <a:close/>
              </a:path>
              <a:path w="1088389" h="518160">
                <a:moveTo>
                  <a:pt x="31089" y="79247"/>
                </a:moveTo>
                <a:lnTo>
                  <a:pt x="30480" y="79247"/>
                </a:lnTo>
                <a:lnTo>
                  <a:pt x="30480" y="82295"/>
                </a:lnTo>
                <a:lnTo>
                  <a:pt x="31089" y="79247"/>
                </a:lnTo>
                <a:close/>
              </a:path>
              <a:path w="1088389" h="518160">
                <a:moveTo>
                  <a:pt x="1081430" y="67055"/>
                </a:moveTo>
                <a:lnTo>
                  <a:pt x="1054595" y="67055"/>
                </a:lnTo>
                <a:lnTo>
                  <a:pt x="1057656" y="82295"/>
                </a:lnTo>
                <a:lnTo>
                  <a:pt x="1057656" y="79247"/>
                </a:lnTo>
                <a:lnTo>
                  <a:pt x="1085594" y="79247"/>
                </a:lnTo>
                <a:lnTo>
                  <a:pt x="1085088" y="76199"/>
                </a:lnTo>
                <a:lnTo>
                  <a:pt x="1081430" y="67055"/>
                </a:lnTo>
                <a:close/>
              </a:path>
              <a:path w="1088389" h="518160">
                <a:moveTo>
                  <a:pt x="35814" y="67055"/>
                </a:moveTo>
                <a:lnTo>
                  <a:pt x="33528" y="67055"/>
                </a:lnTo>
                <a:lnTo>
                  <a:pt x="33528" y="70103"/>
                </a:lnTo>
                <a:lnTo>
                  <a:pt x="35814" y="67055"/>
                </a:lnTo>
                <a:close/>
              </a:path>
              <a:path w="1088389" h="518160">
                <a:moveTo>
                  <a:pt x="1077770" y="54863"/>
                </a:moveTo>
                <a:lnTo>
                  <a:pt x="1048499" y="54863"/>
                </a:lnTo>
                <a:lnTo>
                  <a:pt x="1054595" y="70103"/>
                </a:lnTo>
                <a:lnTo>
                  <a:pt x="1054595" y="67055"/>
                </a:lnTo>
                <a:lnTo>
                  <a:pt x="1081430" y="67055"/>
                </a:lnTo>
                <a:lnTo>
                  <a:pt x="1078992" y="60959"/>
                </a:lnTo>
                <a:lnTo>
                  <a:pt x="1078992" y="57911"/>
                </a:lnTo>
                <a:lnTo>
                  <a:pt x="1077770" y="54863"/>
                </a:lnTo>
                <a:close/>
              </a:path>
              <a:path w="1088389" h="518160">
                <a:moveTo>
                  <a:pt x="1074105" y="45719"/>
                </a:moveTo>
                <a:lnTo>
                  <a:pt x="1039368" y="45719"/>
                </a:lnTo>
                <a:lnTo>
                  <a:pt x="1048499" y="57911"/>
                </a:lnTo>
                <a:lnTo>
                  <a:pt x="1048499" y="54863"/>
                </a:lnTo>
                <a:lnTo>
                  <a:pt x="1077770" y="54863"/>
                </a:lnTo>
                <a:lnTo>
                  <a:pt x="1074105" y="45719"/>
                </a:lnTo>
                <a:close/>
              </a:path>
              <a:path w="1088389" h="518160">
                <a:moveTo>
                  <a:pt x="52832" y="45719"/>
                </a:moveTo>
                <a:lnTo>
                  <a:pt x="48768" y="45719"/>
                </a:lnTo>
                <a:lnTo>
                  <a:pt x="48768" y="48767"/>
                </a:lnTo>
                <a:lnTo>
                  <a:pt x="52832" y="45719"/>
                </a:lnTo>
                <a:close/>
              </a:path>
              <a:path w="1088389" h="518160">
                <a:moveTo>
                  <a:pt x="1060704" y="27431"/>
                </a:moveTo>
                <a:lnTo>
                  <a:pt x="1002791" y="27431"/>
                </a:lnTo>
                <a:lnTo>
                  <a:pt x="1018019" y="33527"/>
                </a:lnTo>
                <a:lnTo>
                  <a:pt x="1030211" y="39623"/>
                </a:lnTo>
                <a:lnTo>
                  <a:pt x="1027176" y="39623"/>
                </a:lnTo>
                <a:lnTo>
                  <a:pt x="1039368" y="48767"/>
                </a:lnTo>
                <a:lnTo>
                  <a:pt x="1039368" y="45719"/>
                </a:lnTo>
                <a:lnTo>
                  <a:pt x="1074105" y="45719"/>
                </a:lnTo>
                <a:lnTo>
                  <a:pt x="1072883" y="42671"/>
                </a:lnTo>
                <a:lnTo>
                  <a:pt x="1069835" y="42671"/>
                </a:lnTo>
                <a:lnTo>
                  <a:pt x="1069835" y="39623"/>
                </a:lnTo>
                <a:lnTo>
                  <a:pt x="1060704" y="27431"/>
                </a:lnTo>
                <a:close/>
              </a:path>
              <a:path w="1088389" h="518160">
                <a:moveTo>
                  <a:pt x="97536" y="27431"/>
                </a:moveTo>
                <a:lnTo>
                  <a:pt x="85331" y="27431"/>
                </a:lnTo>
                <a:lnTo>
                  <a:pt x="82283" y="30479"/>
                </a:lnTo>
                <a:lnTo>
                  <a:pt x="97536" y="27431"/>
                </a:lnTo>
                <a:close/>
              </a:path>
              <a:path w="1088389" h="518160">
                <a:moveTo>
                  <a:pt x="1002791" y="27431"/>
                </a:moveTo>
                <a:lnTo>
                  <a:pt x="990600" y="27431"/>
                </a:lnTo>
                <a:lnTo>
                  <a:pt x="1005840" y="30479"/>
                </a:lnTo>
                <a:lnTo>
                  <a:pt x="1002791" y="27431"/>
                </a:lnTo>
                <a:close/>
              </a:path>
              <a:path w="1088389" h="518160">
                <a:moveTo>
                  <a:pt x="1030211" y="6095"/>
                </a:moveTo>
                <a:lnTo>
                  <a:pt x="57912" y="6095"/>
                </a:lnTo>
                <a:lnTo>
                  <a:pt x="57912" y="9143"/>
                </a:lnTo>
                <a:lnTo>
                  <a:pt x="45707" y="15239"/>
                </a:lnTo>
                <a:lnTo>
                  <a:pt x="42672" y="15239"/>
                </a:lnTo>
                <a:lnTo>
                  <a:pt x="30480" y="27431"/>
                </a:lnTo>
                <a:lnTo>
                  <a:pt x="1057656" y="27431"/>
                </a:lnTo>
                <a:lnTo>
                  <a:pt x="1045463" y="18275"/>
                </a:lnTo>
                <a:lnTo>
                  <a:pt x="1045463" y="15239"/>
                </a:lnTo>
                <a:lnTo>
                  <a:pt x="1030211" y="9143"/>
                </a:lnTo>
                <a:lnTo>
                  <a:pt x="1030211" y="6095"/>
                </a:lnTo>
                <a:close/>
              </a:path>
              <a:path w="1088389" h="518160">
                <a:moveTo>
                  <a:pt x="1011923" y="0"/>
                </a:moveTo>
                <a:lnTo>
                  <a:pt x="79248" y="0"/>
                </a:lnTo>
                <a:lnTo>
                  <a:pt x="76200" y="3047"/>
                </a:lnTo>
                <a:lnTo>
                  <a:pt x="60960" y="6095"/>
                </a:lnTo>
                <a:lnTo>
                  <a:pt x="1027176" y="6095"/>
                </a:lnTo>
                <a:lnTo>
                  <a:pt x="1011923" y="3047"/>
                </a:lnTo>
                <a:lnTo>
                  <a:pt x="1011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657348" y="4887815"/>
            <a:ext cx="8121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5080" indent="-356870">
              <a:lnSpc>
                <a:spcPct val="105300"/>
              </a:lnSpc>
            </a:pPr>
            <a:r>
              <a:rPr sz="950" spc="10" dirty="0">
                <a:latin typeface="Arial"/>
                <a:cs typeface="Arial"/>
              </a:rPr>
              <a:t>Ajouter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badge</a:t>
            </a:r>
            <a:r>
              <a:rPr sz="950" spc="10" dirty="0">
                <a:latin typeface="Arial"/>
                <a:cs typeface="Arial"/>
              </a:rPr>
              <a:t> 2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83992" y="4544568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6588" y="143256"/>
                </a:moveTo>
                <a:lnTo>
                  <a:pt x="0" y="143256"/>
                </a:lnTo>
                <a:lnTo>
                  <a:pt x="42671" y="225539"/>
                </a:lnTo>
                <a:lnTo>
                  <a:pt x="79010" y="155448"/>
                </a:lnTo>
                <a:lnTo>
                  <a:pt x="36588" y="155448"/>
                </a:lnTo>
                <a:lnTo>
                  <a:pt x="36588" y="143256"/>
                </a:lnTo>
                <a:close/>
              </a:path>
              <a:path w="85725" h="226060">
                <a:moveTo>
                  <a:pt x="45719" y="0"/>
                </a:moveTo>
                <a:lnTo>
                  <a:pt x="36588" y="0"/>
                </a:lnTo>
                <a:lnTo>
                  <a:pt x="36588" y="155448"/>
                </a:lnTo>
                <a:lnTo>
                  <a:pt x="45719" y="155448"/>
                </a:lnTo>
                <a:lnTo>
                  <a:pt x="45719" y="0"/>
                </a:lnTo>
                <a:close/>
              </a:path>
              <a:path w="85725" h="226060">
                <a:moveTo>
                  <a:pt x="85331" y="143256"/>
                </a:moveTo>
                <a:lnTo>
                  <a:pt x="45719" y="143256"/>
                </a:lnTo>
                <a:lnTo>
                  <a:pt x="45719" y="155448"/>
                </a:lnTo>
                <a:lnTo>
                  <a:pt x="79010" y="155448"/>
                </a:lnTo>
                <a:lnTo>
                  <a:pt x="85331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83992" y="5379720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6588" y="143256"/>
                </a:moveTo>
                <a:lnTo>
                  <a:pt x="0" y="143256"/>
                </a:lnTo>
                <a:lnTo>
                  <a:pt x="42671" y="225539"/>
                </a:lnTo>
                <a:lnTo>
                  <a:pt x="79010" y="155448"/>
                </a:lnTo>
                <a:lnTo>
                  <a:pt x="36588" y="155448"/>
                </a:lnTo>
                <a:lnTo>
                  <a:pt x="36588" y="143256"/>
                </a:lnTo>
                <a:close/>
              </a:path>
              <a:path w="85725" h="226060">
                <a:moveTo>
                  <a:pt x="45719" y="0"/>
                </a:moveTo>
                <a:lnTo>
                  <a:pt x="36588" y="0"/>
                </a:lnTo>
                <a:lnTo>
                  <a:pt x="36588" y="155448"/>
                </a:lnTo>
                <a:lnTo>
                  <a:pt x="45719" y="155448"/>
                </a:lnTo>
                <a:lnTo>
                  <a:pt x="45719" y="0"/>
                </a:lnTo>
                <a:close/>
              </a:path>
              <a:path w="85725" h="226060">
                <a:moveTo>
                  <a:pt x="85331" y="143256"/>
                </a:moveTo>
                <a:lnTo>
                  <a:pt x="45719" y="143256"/>
                </a:lnTo>
                <a:lnTo>
                  <a:pt x="45719" y="155448"/>
                </a:lnTo>
                <a:lnTo>
                  <a:pt x="79010" y="155448"/>
                </a:lnTo>
                <a:lnTo>
                  <a:pt x="85331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30155" y="3944111"/>
            <a:ext cx="1085215" cy="521334"/>
          </a:xfrm>
          <a:custGeom>
            <a:avLst/>
            <a:gdLst/>
            <a:ahLst/>
            <a:cxnLst/>
            <a:rect l="l" t="t" r="r" b="b"/>
            <a:pathLst>
              <a:path w="1085214" h="521335">
                <a:moveTo>
                  <a:pt x="1008875" y="518160"/>
                </a:moveTo>
                <a:lnTo>
                  <a:pt x="76200" y="518160"/>
                </a:lnTo>
                <a:lnTo>
                  <a:pt x="94475" y="521195"/>
                </a:lnTo>
                <a:lnTo>
                  <a:pt x="990600" y="521195"/>
                </a:lnTo>
                <a:lnTo>
                  <a:pt x="1008875" y="518160"/>
                </a:lnTo>
                <a:close/>
              </a:path>
              <a:path w="1085214" h="521335">
                <a:moveTo>
                  <a:pt x="1042403" y="502907"/>
                </a:moveTo>
                <a:lnTo>
                  <a:pt x="42672" y="502907"/>
                </a:lnTo>
                <a:lnTo>
                  <a:pt x="57912" y="512051"/>
                </a:lnTo>
                <a:lnTo>
                  <a:pt x="73139" y="518160"/>
                </a:lnTo>
                <a:lnTo>
                  <a:pt x="1011936" y="518160"/>
                </a:lnTo>
                <a:lnTo>
                  <a:pt x="1027163" y="512051"/>
                </a:lnTo>
                <a:lnTo>
                  <a:pt x="1042403" y="502907"/>
                </a:lnTo>
                <a:close/>
              </a:path>
              <a:path w="1085214" h="521335">
                <a:moveTo>
                  <a:pt x="1011936" y="3060"/>
                </a:moveTo>
                <a:lnTo>
                  <a:pt x="73139" y="3060"/>
                </a:lnTo>
                <a:lnTo>
                  <a:pt x="57912" y="6096"/>
                </a:lnTo>
                <a:lnTo>
                  <a:pt x="57912" y="9144"/>
                </a:lnTo>
                <a:lnTo>
                  <a:pt x="42672" y="15240"/>
                </a:lnTo>
                <a:lnTo>
                  <a:pt x="42672" y="18288"/>
                </a:lnTo>
                <a:lnTo>
                  <a:pt x="39624" y="18288"/>
                </a:lnTo>
                <a:lnTo>
                  <a:pt x="27432" y="27432"/>
                </a:lnTo>
                <a:lnTo>
                  <a:pt x="27432" y="30480"/>
                </a:lnTo>
                <a:lnTo>
                  <a:pt x="15227" y="42684"/>
                </a:lnTo>
                <a:lnTo>
                  <a:pt x="6096" y="57912"/>
                </a:lnTo>
                <a:lnTo>
                  <a:pt x="6096" y="60972"/>
                </a:lnTo>
                <a:lnTo>
                  <a:pt x="3048" y="76200"/>
                </a:lnTo>
                <a:lnTo>
                  <a:pt x="0" y="76200"/>
                </a:lnTo>
                <a:lnTo>
                  <a:pt x="0" y="444995"/>
                </a:lnTo>
                <a:lnTo>
                  <a:pt x="3048" y="444995"/>
                </a:lnTo>
                <a:lnTo>
                  <a:pt x="6096" y="460248"/>
                </a:lnTo>
                <a:lnTo>
                  <a:pt x="6096" y="463283"/>
                </a:lnTo>
                <a:lnTo>
                  <a:pt x="15227" y="475475"/>
                </a:lnTo>
                <a:lnTo>
                  <a:pt x="15227" y="478536"/>
                </a:lnTo>
                <a:lnTo>
                  <a:pt x="27432" y="490715"/>
                </a:lnTo>
                <a:lnTo>
                  <a:pt x="27432" y="493763"/>
                </a:lnTo>
                <a:lnTo>
                  <a:pt x="39624" y="502907"/>
                </a:lnTo>
                <a:lnTo>
                  <a:pt x="1045451" y="502907"/>
                </a:lnTo>
                <a:lnTo>
                  <a:pt x="1057656" y="493763"/>
                </a:lnTo>
                <a:lnTo>
                  <a:pt x="1057656" y="490715"/>
                </a:lnTo>
                <a:lnTo>
                  <a:pt x="82296" y="490715"/>
                </a:lnTo>
                <a:lnTo>
                  <a:pt x="74676" y="487667"/>
                </a:lnTo>
                <a:lnTo>
                  <a:pt x="70104" y="487667"/>
                </a:lnTo>
                <a:lnTo>
                  <a:pt x="59921" y="481571"/>
                </a:lnTo>
                <a:lnTo>
                  <a:pt x="57912" y="481571"/>
                </a:lnTo>
                <a:lnTo>
                  <a:pt x="45720" y="472427"/>
                </a:lnTo>
                <a:lnTo>
                  <a:pt x="48768" y="472427"/>
                </a:lnTo>
                <a:lnTo>
                  <a:pt x="41902" y="463283"/>
                </a:lnTo>
                <a:lnTo>
                  <a:pt x="39624" y="463283"/>
                </a:lnTo>
                <a:lnTo>
                  <a:pt x="34737" y="451091"/>
                </a:lnTo>
                <a:lnTo>
                  <a:pt x="33515" y="451091"/>
                </a:lnTo>
                <a:lnTo>
                  <a:pt x="27432" y="435851"/>
                </a:lnTo>
                <a:lnTo>
                  <a:pt x="29870" y="435851"/>
                </a:lnTo>
                <a:lnTo>
                  <a:pt x="27432" y="423659"/>
                </a:lnTo>
                <a:lnTo>
                  <a:pt x="27432" y="97536"/>
                </a:lnTo>
                <a:lnTo>
                  <a:pt x="29870" y="85344"/>
                </a:lnTo>
                <a:lnTo>
                  <a:pt x="27432" y="85344"/>
                </a:lnTo>
                <a:lnTo>
                  <a:pt x="33515" y="70104"/>
                </a:lnTo>
                <a:lnTo>
                  <a:pt x="39624" y="57912"/>
                </a:lnTo>
                <a:lnTo>
                  <a:pt x="46481" y="48768"/>
                </a:lnTo>
                <a:lnTo>
                  <a:pt x="45720" y="48768"/>
                </a:lnTo>
                <a:lnTo>
                  <a:pt x="48768" y="45720"/>
                </a:lnTo>
                <a:lnTo>
                  <a:pt x="49784" y="45720"/>
                </a:lnTo>
                <a:lnTo>
                  <a:pt x="57912" y="39624"/>
                </a:lnTo>
                <a:lnTo>
                  <a:pt x="54851" y="39624"/>
                </a:lnTo>
                <a:lnTo>
                  <a:pt x="70104" y="33528"/>
                </a:lnTo>
                <a:lnTo>
                  <a:pt x="67056" y="33528"/>
                </a:lnTo>
                <a:lnTo>
                  <a:pt x="82296" y="30480"/>
                </a:lnTo>
                <a:lnTo>
                  <a:pt x="79248" y="30480"/>
                </a:lnTo>
                <a:lnTo>
                  <a:pt x="97536" y="27432"/>
                </a:lnTo>
                <a:lnTo>
                  <a:pt x="1057656" y="27432"/>
                </a:lnTo>
                <a:lnTo>
                  <a:pt x="1045451" y="18288"/>
                </a:lnTo>
                <a:lnTo>
                  <a:pt x="1042403" y="15240"/>
                </a:lnTo>
                <a:lnTo>
                  <a:pt x="1027163" y="9144"/>
                </a:lnTo>
                <a:lnTo>
                  <a:pt x="1027163" y="6096"/>
                </a:lnTo>
                <a:lnTo>
                  <a:pt x="1011936" y="3060"/>
                </a:lnTo>
                <a:close/>
              </a:path>
              <a:path w="1085214" h="521335">
                <a:moveTo>
                  <a:pt x="1018032" y="484619"/>
                </a:moveTo>
                <a:lnTo>
                  <a:pt x="1002791" y="490715"/>
                </a:lnTo>
                <a:lnTo>
                  <a:pt x="1057656" y="490715"/>
                </a:lnTo>
                <a:lnTo>
                  <a:pt x="1060707" y="487667"/>
                </a:lnTo>
                <a:lnTo>
                  <a:pt x="1014984" y="487667"/>
                </a:lnTo>
                <a:lnTo>
                  <a:pt x="1018032" y="484619"/>
                </a:lnTo>
                <a:close/>
              </a:path>
              <a:path w="1085214" h="521335">
                <a:moveTo>
                  <a:pt x="67056" y="484619"/>
                </a:moveTo>
                <a:lnTo>
                  <a:pt x="70104" y="487667"/>
                </a:lnTo>
                <a:lnTo>
                  <a:pt x="74676" y="487667"/>
                </a:lnTo>
                <a:lnTo>
                  <a:pt x="67056" y="484619"/>
                </a:lnTo>
                <a:close/>
              </a:path>
              <a:path w="1085214" h="521335">
                <a:moveTo>
                  <a:pt x="1030224" y="478536"/>
                </a:moveTo>
                <a:lnTo>
                  <a:pt x="1014984" y="487667"/>
                </a:lnTo>
                <a:lnTo>
                  <a:pt x="1060707" y="487667"/>
                </a:lnTo>
                <a:lnTo>
                  <a:pt x="1066809" y="481571"/>
                </a:lnTo>
                <a:lnTo>
                  <a:pt x="1027163" y="481571"/>
                </a:lnTo>
                <a:lnTo>
                  <a:pt x="1030224" y="478536"/>
                </a:lnTo>
                <a:close/>
              </a:path>
              <a:path w="1085214" h="521335">
                <a:moveTo>
                  <a:pt x="54851" y="478536"/>
                </a:moveTo>
                <a:lnTo>
                  <a:pt x="57912" y="481571"/>
                </a:lnTo>
                <a:lnTo>
                  <a:pt x="59921" y="481571"/>
                </a:lnTo>
                <a:lnTo>
                  <a:pt x="54851" y="478536"/>
                </a:lnTo>
                <a:close/>
              </a:path>
              <a:path w="1085214" h="521335">
                <a:moveTo>
                  <a:pt x="1078992" y="460248"/>
                </a:moveTo>
                <a:lnTo>
                  <a:pt x="1048512" y="460248"/>
                </a:lnTo>
                <a:lnTo>
                  <a:pt x="1036319" y="472427"/>
                </a:lnTo>
                <a:lnTo>
                  <a:pt x="1039368" y="472427"/>
                </a:lnTo>
                <a:lnTo>
                  <a:pt x="1027163" y="481571"/>
                </a:lnTo>
                <a:lnTo>
                  <a:pt x="1066809" y="481571"/>
                </a:lnTo>
                <a:lnTo>
                  <a:pt x="1069848" y="478536"/>
                </a:lnTo>
                <a:lnTo>
                  <a:pt x="1069848" y="475475"/>
                </a:lnTo>
                <a:lnTo>
                  <a:pt x="1078992" y="463283"/>
                </a:lnTo>
                <a:lnTo>
                  <a:pt x="1078992" y="460248"/>
                </a:lnTo>
                <a:close/>
              </a:path>
              <a:path w="1085214" h="521335">
                <a:moveTo>
                  <a:pt x="39624" y="460248"/>
                </a:moveTo>
                <a:lnTo>
                  <a:pt x="39624" y="463283"/>
                </a:lnTo>
                <a:lnTo>
                  <a:pt x="41902" y="463283"/>
                </a:lnTo>
                <a:lnTo>
                  <a:pt x="39624" y="460248"/>
                </a:lnTo>
                <a:close/>
              </a:path>
              <a:path w="1085214" h="521335">
                <a:moveTo>
                  <a:pt x="1051560" y="448043"/>
                </a:moveTo>
                <a:lnTo>
                  <a:pt x="1045451" y="463283"/>
                </a:lnTo>
                <a:lnTo>
                  <a:pt x="1048512" y="460248"/>
                </a:lnTo>
                <a:lnTo>
                  <a:pt x="1078992" y="460248"/>
                </a:lnTo>
                <a:lnTo>
                  <a:pt x="1080814" y="451091"/>
                </a:lnTo>
                <a:lnTo>
                  <a:pt x="1051560" y="451091"/>
                </a:lnTo>
                <a:lnTo>
                  <a:pt x="1051560" y="448043"/>
                </a:lnTo>
                <a:close/>
              </a:path>
              <a:path w="1085214" h="521335">
                <a:moveTo>
                  <a:pt x="33515" y="448043"/>
                </a:moveTo>
                <a:lnTo>
                  <a:pt x="33515" y="451091"/>
                </a:lnTo>
                <a:lnTo>
                  <a:pt x="34737" y="451091"/>
                </a:lnTo>
                <a:lnTo>
                  <a:pt x="33515" y="448043"/>
                </a:lnTo>
                <a:close/>
              </a:path>
              <a:path w="1085214" h="521335">
                <a:moveTo>
                  <a:pt x="1057656" y="435851"/>
                </a:moveTo>
                <a:lnTo>
                  <a:pt x="1051560" y="451091"/>
                </a:lnTo>
                <a:lnTo>
                  <a:pt x="1080814" y="451091"/>
                </a:lnTo>
                <a:lnTo>
                  <a:pt x="1082027" y="444995"/>
                </a:lnTo>
                <a:lnTo>
                  <a:pt x="1085075" y="444995"/>
                </a:lnTo>
                <a:lnTo>
                  <a:pt x="1085075" y="438899"/>
                </a:lnTo>
                <a:lnTo>
                  <a:pt x="1057656" y="438899"/>
                </a:lnTo>
                <a:lnTo>
                  <a:pt x="1057656" y="435851"/>
                </a:lnTo>
                <a:close/>
              </a:path>
              <a:path w="1085214" h="521335">
                <a:moveTo>
                  <a:pt x="29870" y="435851"/>
                </a:moveTo>
                <a:lnTo>
                  <a:pt x="27432" y="435851"/>
                </a:lnTo>
                <a:lnTo>
                  <a:pt x="30480" y="438899"/>
                </a:lnTo>
                <a:lnTo>
                  <a:pt x="29870" y="435851"/>
                </a:lnTo>
                <a:close/>
              </a:path>
              <a:path w="1085214" h="521335">
                <a:moveTo>
                  <a:pt x="1085075" y="82296"/>
                </a:moveTo>
                <a:lnTo>
                  <a:pt x="1057656" y="82296"/>
                </a:lnTo>
                <a:lnTo>
                  <a:pt x="1057656" y="438899"/>
                </a:lnTo>
                <a:lnTo>
                  <a:pt x="1085075" y="438899"/>
                </a:lnTo>
                <a:lnTo>
                  <a:pt x="1085075" y="82296"/>
                </a:lnTo>
                <a:close/>
              </a:path>
              <a:path w="1085214" h="521335">
                <a:moveTo>
                  <a:pt x="30480" y="82296"/>
                </a:moveTo>
                <a:lnTo>
                  <a:pt x="27432" y="85344"/>
                </a:lnTo>
                <a:lnTo>
                  <a:pt x="29870" y="85344"/>
                </a:lnTo>
                <a:lnTo>
                  <a:pt x="30480" y="82296"/>
                </a:lnTo>
                <a:close/>
              </a:path>
              <a:path w="1085214" h="521335">
                <a:moveTo>
                  <a:pt x="1045451" y="57912"/>
                </a:moveTo>
                <a:lnTo>
                  <a:pt x="1051560" y="70104"/>
                </a:lnTo>
                <a:lnTo>
                  <a:pt x="1057656" y="85344"/>
                </a:lnTo>
                <a:lnTo>
                  <a:pt x="1057656" y="82296"/>
                </a:lnTo>
                <a:lnTo>
                  <a:pt x="1085075" y="82296"/>
                </a:lnTo>
                <a:lnTo>
                  <a:pt x="1085075" y="76200"/>
                </a:lnTo>
                <a:lnTo>
                  <a:pt x="1082027" y="76200"/>
                </a:lnTo>
                <a:lnTo>
                  <a:pt x="1078992" y="60972"/>
                </a:lnTo>
                <a:lnTo>
                  <a:pt x="1048512" y="60972"/>
                </a:lnTo>
                <a:lnTo>
                  <a:pt x="1045451" y="57912"/>
                </a:lnTo>
                <a:close/>
              </a:path>
              <a:path w="1085214" h="521335">
                <a:moveTo>
                  <a:pt x="1057656" y="27432"/>
                </a:moveTo>
                <a:lnTo>
                  <a:pt x="990600" y="27432"/>
                </a:lnTo>
                <a:lnTo>
                  <a:pt x="1005827" y="30480"/>
                </a:lnTo>
                <a:lnTo>
                  <a:pt x="1002791" y="30480"/>
                </a:lnTo>
                <a:lnTo>
                  <a:pt x="1018032" y="33528"/>
                </a:lnTo>
                <a:lnTo>
                  <a:pt x="1014984" y="33528"/>
                </a:lnTo>
                <a:lnTo>
                  <a:pt x="1030224" y="39624"/>
                </a:lnTo>
                <a:lnTo>
                  <a:pt x="1027163" y="39624"/>
                </a:lnTo>
                <a:lnTo>
                  <a:pt x="1039368" y="48768"/>
                </a:lnTo>
                <a:lnTo>
                  <a:pt x="1036319" y="48768"/>
                </a:lnTo>
                <a:lnTo>
                  <a:pt x="1048512" y="60972"/>
                </a:lnTo>
                <a:lnTo>
                  <a:pt x="1078992" y="60972"/>
                </a:lnTo>
                <a:lnTo>
                  <a:pt x="1078992" y="57912"/>
                </a:lnTo>
                <a:lnTo>
                  <a:pt x="1069848" y="42684"/>
                </a:lnTo>
                <a:lnTo>
                  <a:pt x="1057656" y="30480"/>
                </a:lnTo>
                <a:lnTo>
                  <a:pt x="1057656" y="27432"/>
                </a:lnTo>
                <a:close/>
              </a:path>
              <a:path w="1085214" h="521335">
                <a:moveTo>
                  <a:pt x="48768" y="45720"/>
                </a:moveTo>
                <a:lnTo>
                  <a:pt x="45720" y="48768"/>
                </a:lnTo>
                <a:lnTo>
                  <a:pt x="47461" y="47461"/>
                </a:lnTo>
                <a:lnTo>
                  <a:pt x="48768" y="45720"/>
                </a:lnTo>
                <a:close/>
              </a:path>
              <a:path w="1085214" h="521335">
                <a:moveTo>
                  <a:pt x="47461" y="47461"/>
                </a:moveTo>
                <a:lnTo>
                  <a:pt x="45720" y="48768"/>
                </a:lnTo>
                <a:lnTo>
                  <a:pt x="46481" y="48768"/>
                </a:lnTo>
                <a:lnTo>
                  <a:pt x="47461" y="47461"/>
                </a:lnTo>
                <a:close/>
              </a:path>
              <a:path w="1085214" h="521335">
                <a:moveTo>
                  <a:pt x="49784" y="45720"/>
                </a:moveTo>
                <a:lnTo>
                  <a:pt x="48768" y="45720"/>
                </a:lnTo>
                <a:lnTo>
                  <a:pt x="47461" y="47461"/>
                </a:lnTo>
                <a:lnTo>
                  <a:pt x="49784" y="45720"/>
                </a:lnTo>
                <a:close/>
              </a:path>
              <a:path w="1085214" h="521335">
                <a:moveTo>
                  <a:pt x="990600" y="0"/>
                </a:moveTo>
                <a:lnTo>
                  <a:pt x="94475" y="0"/>
                </a:lnTo>
                <a:lnTo>
                  <a:pt x="76200" y="3060"/>
                </a:lnTo>
                <a:lnTo>
                  <a:pt x="1008875" y="3060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867391" y="4028278"/>
            <a:ext cx="6070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5300"/>
              </a:lnSpc>
            </a:pPr>
            <a:r>
              <a:rPr sz="950" spc="15" dirty="0">
                <a:latin typeface="Arial"/>
                <a:cs typeface="Arial"/>
              </a:rPr>
              <a:t>Suppr</a:t>
            </a:r>
            <a:r>
              <a:rPr sz="950" spc="-35" dirty="0">
                <a:latin typeface="Arial"/>
                <a:cs typeface="Arial"/>
              </a:rPr>
              <a:t>i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10" dirty="0">
                <a:latin typeface="Arial"/>
                <a:cs typeface="Arial"/>
              </a:rPr>
              <a:t>er badge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630155" y="4806708"/>
            <a:ext cx="1085215" cy="518159"/>
          </a:xfrm>
          <a:custGeom>
            <a:avLst/>
            <a:gdLst/>
            <a:ahLst/>
            <a:cxnLst/>
            <a:rect l="l" t="t" r="r" b="b"/>
            <a:pathLst>
              <a:path w="1085214" h="518160">
                <a:moveTo>
                  <a:pt x="1042403" y="502907"/>
                </a:moveTo>
                <a:lnTo>
                  <a:pt x="42672" y="502907"/>
                </a:lnTo>
                <a:lnTo>
                  <a:pt x="57912" y="512051"/>
                </a:lnTo>
                <a:lnTo>
                  <a:pt x="73139" y="518147"/>
                </a:lnTo>
                <a:lnTo>
                  <a:pt x="1011936" y="518147"/>
                </a:lnTo>
                <a:lnTo>
                  <a:pt x="1027163" y="512051"/>
                </a:lnTo>
                <a:lnTo>
                  <a:pt x="1042403" y="502907"/>
                </a:lnTo>
                <a:close/>
              </a:path>
              <a:path w="1085214" h="518160">
                <a:moveTo>
                  <a:pt x="1045451" y="15239"/>
                </a:moveTo>
                <a:lnTo>
                  <a:pt x="39624" y="15239"/>
                </a:lnTo>
                <a:lnTo>
                  <a:pt x="15227" y="39623"/>
                </a:lnTo>
                <a:lnTo>
                  <a:pt x="15227" y="42671"/>
                </a:lnTo>
                <a:lnTo>
                  <a:pt x="6096" y="57911"/>
                </a:lnTo>
                <a:lnTo>
                  <a:pt x="6096" y="60959"/>
                </a:lnTo>
                <a:lnTo>
                  <a:pt x="3048" y="76199"/>
                </a:lnTo>
                <a:lnTo>
                  <a:pt x="0" y="76199"/>
                </a:lnTo>
                <a:lnTo>
                  <a:pt x="0" y="441947"/>
                </a:lnTo>
                <a:lnTo>
                  <a:pt x="3048" y="444995"/>
                </a:lnTo>
                <a:lnTo>
                  <a:pt x="6096" y="460235"/>
                </a:lnTo>
                <a:lnTo>
                  <a:pt x="15227" y="475475"/>
                </a:lnTo>
                <a:lnTo>
                  <a:pt x="15241" y="478537"/>
                </a:lnTo>
                <a:lnTo>
                  <a:pt x="39624" y="502907"/>
                </a:lnTo>
                <a:lnTo>
                  <a:pt x="1045451" y="502907"/>
                </a:lnTo>
                <a:lnTo>
                  <a:pt x="1057649" y="490715"/>
                </a:lnTo>
                <a:lnTo>
                  <a:pt x="82296" y="490715"/>
                </a:lnTo>
                <a:lnTo>
                  <a:pt x="74676" y="487667"/>
                </a:lnTo>
                <a:lnTo>
                  <a:pt x="70104" y="487667"/>
                </a:lnTo>
                <a:lnTo>
                  <a:pt x="54851" y="478523"/>
                </a:lnTo>
                <a:lnTo>
                  <a:pt x="57912" y="478523"/>
                </a:lnTo>
                <a:lnTo>
                  <a:pt x="49784" y="472427"/>
                </a:lnTo>
                <a:lnTo>
                  <a:pt x="48768" y="472427"/>
                </a:lnTo>
                <a:lnTo>
                  <a:pt x="45720" y="469379"/>
                </a:lnTo>
                <a:lnTo>
                  <a:pt x="46481" y="469379"/>
                </a:lnTo>
                <a:lnTo>
                  <a:pt x="41909" y="463283"/>
                </a:lnTo>
                <a:lnTo>
                  <a:pt x="39624" y="463283"/>
                </a:lnTo>
                <a:lnTo>
                  <a:pt x="34737" y="451091"/>
                </a:lnTo>
                <a:lnTo>
                  <a:pt x="33515" y="451091"/>
                </a:lnTo>
                <a:lnTo>
                  <a:pt x="27432" y="435851"/>
                </a:lnTo>
                <a:lnTo>
                  <a:pt x="29971" y="435851"/>
                </a:lnTo>
                <a:lnTo>
                  <a:pt x="27432" y="420611"/>
                </a:lnTo>
                <a:lnTo>
                  <a:pt x="27432" y="94475"/>
                </a:lnTo>
                <a:lnTo>
                  <a:pt x="29869" y="82295"/>
                </a:lnTo>
                <a:lnTo>
                  <a:pt x="27432" y="82295"/>
                </a:lnTo>
                <a:lnTo>
                  <a:pt x="33515" y="67055"/>
                </a:lnTo>
                <a:lnTo>
                  <a:pt x="35042" y="67055"/>
                </a:lnTo>
                <a:lnTo>
                  <a:pt x="39624" y="57911"/>
                </a:lnTo>
                <a:lnTo>
                  <a:pt x="46482" y="48767"/>
                </a:lnTo>
                <a:lnTo>
                  <a:pt x="45720" y="48767"/>
                </a:lnTo>
                <a:lnTo>
                  <a:pt x="48768" y="45719"/>
                </a:lnTo>
                <a:lnTo>
                  <a:pt x="49784" y="45719"/>
                </a:lnTo>
                <a:lnTo>
                  <a:pt x="57912" y="39623"/>
                </a:lnTo>
                <a:lnTo>
                  <a:pt x="54851" y="39623"/>
                </a:lnTo>
                <a:lnTo>
                  <a:pt x="70104" y="33527"/>
                </a:lnTo>
                <a:lnTo>
                  <a:pt x="67056" y="33527"/>
                </a:lnTo>
                <a:lnTo>
                  <a:pt x="82296" y="27431"/>
                </a:lnTo>
                <a:lnTo>
                  <a:pt x="1057656" y="27431"/>
                </a:lnTo>
                <a:lnTo>
                  <a:pt x="1045451" y="18275"/>
                </a:lnTo>
                <a:lnTo>
                  <a:pt x="1045451" y="15239"/>
                </a:lnTo>
                <a:close/>
              </a:path>
              <a:path w="1085214" h="518160">
                <a:moveTo>
                  <a:pt x="1018032" y="484619"/>
                </a:moveTo>
                <a:lnTo>
                  <a:pt x="1002791" y="490715"/>
                </a:lnTo>
                <a:lnTo>
                  <a:pt x="1057649" y="490715"/>
                </a:lnTo>
                <a:lnTo>
                  <a:pt x="1060699" y="487667"/>
                </a:lnTo>
                <a:lnTo>
                  <a:pt x="1014984" y="487667"/>
                </a:lnTo>
                <a:lnTo>
                  <a:pt x="1018032" y="484619"/>
                </a:lnTo>
                <a:close/>
              </a:path>
              <a:path w="1085214" h="518160">
                <a:moveTo>
                  <a:pt x="67056" y="484619"/>
                </a:moveTo>
                <a:lnTo>
                  <a:pt x="70104" y="487667"/>
                </a:lnTo>
                <a:lnTo>
                  <a:pt x="74676" y="487667"/>
                </a:lnTo>
                <a:lnTo>
                  <a:pt x="67056" y="484619"/>
                </a:lnTo>
                <a:close/>
              </a:path>
              <a:path w="1085214" h="518160">
                <a:moveTo>
                  <a:pt x="1030200" y="478537"/>
                </a:moveTo>
                <a:lnTo>
                  <a:pt x="1014984" y="487667"/>
                </a:lnTo>
                <a:lnTo>
                  <a:pt x="1060699" y="487667"/>
                </a:lnTo>
                <a:lnTo>
                  <a:pt x="1066798" y="481571"/>
                </a:lnTo>
                <a:lnTo>
                  <a:pt x="1027163" y="481571"/>
                </a:lnTo>
                <a:lnTo>
                  <a:pt x="1030200" y="478537"/>
                </a:lnTo>
                <a:close/>
              </a:path>
              <a:path w="1085214" h="518160">
                <a:moveTo>
                  <a:pt x="1069848" y="478523"/>
                </a:moveTo>
                <a:lnTo>
                  <a:pt x="1030224" y="478523"/>
                </a:lnTo>
                <a:lnTo>
                  <a:pt x="1027163" y="481571"/>
                </a:lnTo>
                <a:lnTo>
                  <a:pt x="1066798" y="481571"/>
                </a:lnTo>
                <a:lnTo>
                  <a:pt x="1069848" y="478523"/>
                </a:lnTo>
                <a:close/>
              </a:path>
              <a:path w="1085214" h="518160">
                <a:moveTo>
                  <a:pt x="1078992" y="460235"/>
                </a:moveTo>
                <a:lnTo>
                  <a:pt x="1048512" y="460235"/>
                </a:lnTo>
                <a:lnTo>
                  <a:pt x="1030200" y="478537"/>
                </a:lnTo>
                <a:lnTo>
                  <a:pt x="1069848" y="478523"/>
                </a:lnTo>
                <a:lnTo>
                  <a:pt x="1069848" y="475475"/>
                </a:lnTo>
                <a:lnTo>
                  <a:pt x="1078992" y="460235"/>
                </a:lnTo>
                <a:close/>
              </a:path>
              <a:path w="1085214" h="518160">
                <a:moveTo>
                  <a:pt x="45720" y="469379"/>
                </a:moveTo>
                <a:lnTo>
                  <a:pt x="48768" y="472427"/>
                </a:lnTo>
                <a:lnTo>
                  <a:pt x="47461" y="470685"/>
                </a:lnTo>
                <a:lnTo>
                  <a:pt x="45720" y="469379"/>
                </a:lnTo>
                <a:close/>
              </a:path>
              <a:path w="1085214" h="518160">
                <a:moveTo>
                  <a:pt x="47461" y="470685"/>
                </a:moveTo>
                <a:lnTo>
                  <a:pt x="48768" y="472427"/>
                </a:lnTo>
                <a:lnTo>
                  <a:pt x="49784" y="472427"/>
                </a:lnTo>
                <a:lnTo>
                  <a:pt x="47461" y="470685"/>
                </a:lnTo>
                <a:close/>
              </a:path>
              <a:path w="1085214" h="518160">
                <a:moveTo>
                  <a:pt x="46481" y="469379"/>
                </a:moveTo>
                <a:lnTo>
                  <a:pt x="45720" y="469379"/>
                </a:lnTo>
                <a:lnTo>
                  <a:pt x="47461" y="470685"/>
                </a:lnTo>
                <a:lnTo>
                  <a:pt x="46481" y="469379"/>
                </a:lnTo>
                <a:close/>
              </a:path>
              <a:path w="1085214" h="518160">
                <a:moveTo>
                  <a:pt x="39624" y="460235"/>
                </a:moveTo>
                <a:lnTo>
                  <a:pt x="39624" y="463283"/>
                </a:lnTo>
                <a:lnTo>
                  <a:pt x="41909" y="463283"/>
                </a:lnTo>
                <a:lnTo>
                  <a:pt x="39624" y="460235"/>
                </a:lnTo>
                <a:close/>
              </a:path>
              <a:path w="1085214" h="518160">
                <a:moveTo>
                  <a:pt x="1051560" y="448043"/>
                </a:moveTo>
                <a:lnTo>
                  <a:pt x="1045451" y="463283"/>
                </a:lnTo>
                <a:lnTo>
                  <a:pt x="1048512" y="460235"/>
                </a:lnTo>
                <a:lnTo>
                  <a:pt x="1078992" y="460235"/>
                </a:lnTo>
                <a:lnTo>
                  <a:pt x="1080813" y="451091"/>
                </a:lnTo>
                <a:lnTo>
                  <a:pt x="1051560" y="451091"/>
                </a:lnTo>
                <a:lnTo>
                  <a:pt x="1051560" y="448043"/>
                </a:lnTo>
                <a:close/>
              </a:path>
              <a:path w="1085214" h="518160">
                <a:moveTo>
                  <a:pt x="33515" y="448043"/>
                </a:moveTo>
                <a:lnTo>
                  <a:pt x="33515" y="451091"/>
                </a:lnTo>
                <a:lnTo>
                  <a:pt x="34737" y="451091"/>
                </a:lnTo>
                <a:lnTo>
                  <a:pt x="33515" y="448043"/>
                </a:lnTo>
                <a:close/>
              </a:path>
              <a:path w="1085214" h="518160">
                <a:moveTo>
                  <a:pt x="1057656" y="435851"/>
                </a:moveTo>
                <a:lnTo>
                  <a:pt x="1051560" y="451091"/>
                </a:lnTo>
                <a:lnTo>
                  <a:pt x="1080813" y="451091"/>
                </a:lnTo>
                <a:lnTo>
                  <a:pt x="1082027" y="444995"/>
                </a:lnTo>
                <a:lnTo>
                  <a:pt x="1085075" y="441947"/>
                </a:lnTo>
                <a:lnTo>
                  <a:pt x="1085075" y="438899"/>
                </a:lnTo>
                <a:lnTo>
                  <a:pt x="1057656" y="438899"/>
                </a:lnTo>
                <a:lnTo>
                  <a:pt x="1057656" y="435851"/>
                </a:lnTo>
                <a:close/>
              </a:path>
              <a:path w="1085214" h="518160">
                <a:moveTo>
                  <a:pt x="29971" y="435851"/>
                </a:moveTo>
                <a:lnTo>
                  <a:pt x="27432" y="435851"/>
                </a:lnTo>
                <a:lnTo>
                  <a:pt x="30480" y="438899"/>
                </a:lnTo>
                <a:lnTo>
                  <a:pt x="29971" y="435851"/>
                </a:lnTo>
                <a:close/>
              </a:path>
              <a:path w="1085214" h="518160">
                <a:moveTo>
                  <a:pt x="1085075" y="79247"/>
                </a:moveTo>
                <a:lnTo>
                  <a:pt x="1057656" y="79247"/>
                </a:lnTo>
                <a:lnTo>
                  <a:pt x="1057656" y="438899"/>
                </a:lnTo>
                <a:lnTo>
                  <a:pt x="1085075" y="438899"/>
                </a:lnTo>
                <a:lnTo>
                  <a:pt x="1085075" y="79247"/>
                </a:lnTo>
                <a:close/>
              </a:path>
              <a:path w="1085214" h="518160">
                <a:moveTo>
                  <a:pt x="30480" y="79247"/>
                </a:moveTo>
                <a:lnTo>
                  <a:pt x="27432" y="82295"/>
                </a:lnTo>
                <a:lnTo>
                  <a:pt x="29869" y="82295"/>
                </a:lnTo>
                <a:lnTo>
                  <a:pt x="30480" y="79247"/>
                </a:lnTo>
                <a:close/>
              </a:path>
              <a:path w="1085214" h="518160">
                <a:moveTo>
                  <a:pt x="1080206" y="67055"/>
                </a:moveTo>
                <a:lnTo>
                  <a:pt x="1051560" y="67055"/>
                </a:lnTo>
                <a:lnTo>
                  <a:pt x="1057656" y="82295"/>
                </a:lnTo>
                <a:lnTo>
                  <a:pt x="1057656" y="79247"/>
                </a:lnTo>
                <a:lnTo>
                  <a:pt x="1085075" y="79247"/>
                </a:lnTo>
                <a:lnTo>
                  <a:pt x="1085075" y="76199"/>
                </a:lnTo>
                <a:lnTo>
                  <a:pt x="1082027" y="76199"/>
                </a:lnTo>
                <a:lnTo>
                  <a:pt x="1080206" y="67055"/>
                </a:lnTo>
                <a:close/>
              </a:path>
              <a:path w="1085214" h="518160">
                <a:moveTo>
                  <a:pt x="35042" y="67055"/>
                </a:moveTo>
                <a:lnTo>
                  <a:pt x="33515" y="67055"/>
                </a:lnTo>
                <a:lnTo>
                  <a:pt x="33515" y="70103"/>
                </a:lnTo>
                <a:lnTo>
                  <a:pt x="35042" y="67055"/>
                </a:lnTo>
                <a:close/>
              </a:path>
              <a:path w="1085214" h="518160">
                <a:moveTo>
                  <a:pt x="1045451" y="54863"/>
                </a:moveTo>
                <a:lnTo>
                  <a:pt x="1051560" y="70103"/>
                </a:lnTo>
                <a:lnTo>
                  <a:pt x="1051560" y="67055"/>
                </a:lnTo>
                <a:lnTo>
                  <a:pt x="1080206" y="67055"/>
                </a:lnTo>
                <a:lnTo>
                  <a:pt x="1078992" y="60959"/>
                </a:lnTo>
                <a:lnTo>
                  <a:pt x="1078992" y="57911"/>
                </a:lnTo>
                <a:lnTo>
                  <a:pt x="1048512" y="57911"/>
                </a:lnTo>
                <a:lnTo>
                  <a:pt x="1045451" y="54863"/>
                </a:lnTo>
                <a:close/>
              </a:path>
              <a:path w="1085214" h="518160">
                <a:moveTo>
                  <a:pt x="1071676" y="45719"/>
                </a:moveTo>
                <a:lnTo>
                  <a:pt x="1036319" y="45719"/>
                </a:lnTo>
                <a:lnTo>
                  <a:pt x="1048512" y="57911"/>
                </a:lnTo>
                <a:lnTo>
                  <a:pt x="1078992" y="57911"/>
                </a:lnTo>
                <a:lnTo>
                  <a:pt x="1071676" y="45719"/>
                </a:lnTo>
                <a:close/>
              </a:path>
              <a:path w="1085214" h="518160">
                <a:moveTo>
                  <a:pt x="48768" y="45719"/>
                </a:moveTo>
                <a:lnTo>
                  <a:pt x="45720" y="48767"/>
                </a:lnTo>
                <a:lnTo>
                  <a:pt x="47461" y="47461"/>
                </a:lnTo>
                <a:lnTo>
                  <a:pt x="48768" y="45719"/>
                </a:lnTo>
                <a:close/>
              </a:path>
              <a:path w="1085214" h="518160">
                <a:moveTo>
                  <a:pt x="47461" y="47461"/>
                </a:moveTo>
                <a:lnTo>
                  <a:pt x="45720" y="48767"/>
                </a:lnTo>
                <a:lnTo>
                  <a:pt x="46482" y="48767"/>
                </a:lnTo>
                <a:lnTo>
                  <a:pt x="47461" y="47461"/>
                </a:lnTo>
                <a:close/>
              </a:path>
              <a:path w="1085214" h="518160">
                <a:moveTo>
                  <a:pt x="1057656" y="27431"/>
                </a:moveTo>
                <a:lnTo>
                  <a:pt x="1002791" y="27431"/>
                </a:lnTo>
                <a:lnTo>
                  <a:pt x="1018032" y="33527"/>
                </a:lnTo>
                <a:lnTo>
                  <a:pt x="1014984" y="33527"/>
                </a:lnTo>
                <a:lnTo>
                  <a:pt x="1030224" y="39623"/>
                </a:lnTo>
                <a:lnTo>
                  <a:pt x="1027163" y="39623"/>
                </a:lnTo>
                <a:lnTo>
                  <a:pt x="1039368" y="48767"/>
                </a:lnTo>
                <a:lnTo>
                  <a:pt x="1036319" y="45719"/>
                </a:lnTo>
                <a:lnTo>
                  <a:pt x="1071676" y="45719"/>
                </a:lnTo>
                <a:lnTo>
                  <a:pt x="1069848" y="42671"/>
                </a:lnTo>
                <a:lnTo>
                  <a:pt x="1069848" y="39623"/>
                </a:lnTo>
                <a:lnTo>
                  <a:pt x="1057656" y="27431"/>
                </a:lnTo>
                <a:close/>
              </a:path>
              <a:path w="1085214" h="518160">
                <a:moveTo>
                  <a:pt x="49784" y="45719"/>
                </a:moveTo>
                <a:lnTo>
                  <a:pt x="48768" y="45719"/>
                </a:lnTo>
                <a:lnTo>
                  <a:pt x="47461" y="47461"/>
                </a:lnTo>
                <a:lnTo>
                  <a:pt x="49784" y="45719"/>
                </a:lnTo>
                <a:close/>
              </a:path>
              <a:path w="1085214" h="518160">
                <a:moveTo>
                  <a:pt x="97536" y="27431"/>
                </a:moveTo>
                <a:lnTo>
                  <a:pt x="82296" y="27431"/>
                </a:lnTo>
                <a:lnTo>
                  <a:pt x="79248" y="30479"/>
                </a:lnTo>
                <a:lnTo>
                  <a:pt x="97536" y="27431"/>
                </a:lnTo>
                <a:close/>
              </a:path>
              <a:path w="1085214" h="518160">
                <a:moveTo>
                  <a:pt x="1002791" y="27431"/>
                </a:moveTo>
                <a:lnTo>
                  <a:pt x="990600" y="27431"/>
                </a:lnTo>
                <a:lnTo>
                  <a:pt x="1005827" y="30479"/>
                </a:lnTo>
                <a:lnTo>
                  <a:pt x="1002791" y="27431"/>
                </a:lnTo>
                <a:close/>
              </a:path>
              <a:path w="1085214" h="518160">
                <a:moveTo>
                  <a:pt x="1011936" y="3047"/>
                </a:moveTo>
                <a:lnTo>
                  <a:pt x="73139" y="3047"/>
                </a:lnTo>
                <a:lnTo>
                  <a:pt x="57912" y="6095"/>
                </a:lnTo>
                <a:lnTo>
                  <a:pt x="57912" y="9143"/>
                </a:lnTo>
                <a:lnTo>
                  <a:pt x="42672" y="15239"/>
                </a:lnTo>
                <a:lnTo>
                  <a:pt x="1042403" y="15239"/>
                </a:lnTo>
                <a:lnTo>
                  <a:pt x="1027163" y="9143"/>
                </a:lnTo>
                <a:lnTo>
                  <a:pt x="1027163" y="6095"/>
                </a:lnTo>
                <a:lnTo>
                  <a:pt x="1011936" y="3047"/>
                </a:lnTo>
                <a:close/>
              </a:path>
              <a:path w="1085214" h="518160">
                <a:moveTo>
                  <a:pt x="1008875" y="0"/>
                </a:moveTo>
                <a:lnTo>
                  <a:pt x="76200" y="0"/>
                </a:lnTo>
                <a:lnTo>
                  <a:pt x="76200" y="3047"/>
                </a:lnTo>
                <a:lnTo>
                  <a:pt x="1008875" y="3047"/>
                </a:lnTo>
                <a:lnTo>
                  <a:pt x="1008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867391" y="4887815"/>
            <a:ext cx="6070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5300"/>
              </a:lnSpc>
            </a:pPr>
            <a:r>
              <a:rPr sz="950" spc="15" dirty="0">
                <a:latin typeface="Arial"/>
                <a:cs typeface="Arial"/>
              </a:rPr>
              <a:t>Suppr</a:t>
            </a:r>
            <a:r>
              <a:rPr sz="950" spc="-35" dirty="0">
                <a:latin typeface="Arial"/>
                <a:cs typeface="Arial"/>
              </a:rPr>
              <a:t>i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10" dirty="0">
                <a:latin typeface="Arial"/>
                <a:cs typeface="Arial"/>
              </a:rPr>
              <a:t>er badge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36579" y="3944111"/>
            <a:ext cx="1088390" cy="521334"/>
          </a:xfrm>
          <a:custGeom>
            <a:avLst/>
            <a:gdLst/>
            <a:ahLst/>
            <a:cxnLst/>
            <a:rect l="l" t="t" r="r" b="b"/>
            <a:pathLst>
              <a:path w="1088389" h="521335">
                <a:moveTo>
                  <a:pt x="1008875" y="518160"/>
                </a:moveTo>
                <a:lnTo>
                  <a:pt x="79248" y="518160"/>
                </a:lnTo>
                <a:lnTo>
                  <a:pt x="97536" y="521195"/>
                </a:lnTo>
                <a:lnTo>
                  <a:pt x="993647" y="521195"/>
                </a:lnTo>
                <a:lnTo>
                  <a:pt x="1008875" y="518160"/>
                </a:lnTo>
                <a:close/>
              </a:path>
              <a:path w="1088389" h="521335">
                <a:moveTo>
                  <a:pt x="1027163" y="512051"/>
                </a:moveTo>
                <a:lnTo>
                  <a:pt x="60960" y="512051"/>
                </a:lnTo>
                <a:lnTo>
                  <a:pt x="76200" y="518160"/>
                </a:lnTo>
                <a:lnTo>
                  <a:pt x="1011936" y="518160"/>
                </a:lnTo>
                <a:lnTo>
                  <a:pt x="1027163" y="512051"/>
                </a:lnTo>
                <a:close/>
              </a:path>
              <a:path w="1088389" h="521335">
                <a:moveTo>
                  <a:pt x="1057656" y="490715"/>
                </a:moveTo>
                <a:lnTo>
                  <a:pt x="30480" y="490715"/>
                </a:lnTo>
                <a:lnTo>
                  <a:pt x="30480" y="493763"/>
                </a:lnTo>
                <a:lnTo>
                  <a:pt x="42672" y="502907"/>
                </a:lnTo>
                <a:lnTo>
                  <a:pt x="57912" y="512051"/>
                </a:lnTo>
                <a:lnTo>
                  <a:pt x="1030224" y="512051"/>
                </a:lnTo>
                <a:lnTo>
                  <a:pt x="1042403" y="502907"/>
                </a:lnTo>
                <a:lnTo>
                  <a:pt x="1045451" y="502907"/>
                </a:lnTo>
                <a:lnTo>
                  <a:pt x="1057656" y="493763"/>
                </a:lnTo>
                <a:lnTo>
                  <a:pt x="1057656" y="490715"/>
                </a:lnTo>
                <a:close/>
              </a:path>
              <a:path w="1088389" h="521335">
                <a:moveTo>
                  <a:pt x="97536" y="27432"/>
                </a:moveTo>
                <a:lnTo>
                  <a:pt x="27432" y="27432"/>
                </a:lnTo>
                <a:lnTo>
                  <a:pt x="27432" y="30480"/>
                </a:lnTo>
                <a:lnTo>
                  <a:pt x="18275" y="42684"/>
                </a:lnTo>
                <a:lnTo>
                  <a:pt x="15227" y="42684"/>
                </a:lnTo>
                <a:lnTo>
                  <a:pt x="9144" y="57912"/>
                </a:lnTo>
                <a:lnTo>
                  <a:pt x="9144" y="60972"/>
                </a:lnTo>
                <a:lnTo>
                  <a:pt x="3048" y="76200"/>
                </a:lnTo>
                <a:lnTo>
                  <a:pt x="3048" y="79260"/>
                </a:lnTo>
                <a:lnTo>
                  <a:pt x="0" y="97536"/>
                </a:lnTo>
                <a:lnTo>
                  <a:pt x="0" y="426707"/>
                </a:lnTo>
                <a:lnTo>
                  <a:pt x="3048" y="441960"/>
                </a:lnTo>
                <a:lnTo>
                  <a:pt x="3048" y="444995"/>
                </a:lnTo>
                <a:lnTo>
                  <a:pt x="9144" y="460248"/>
                </a:lnTo>
                <a:lnTo>
                  <a:pt x="9144" y="463283"/>
                </a:lnTo>
                <a:lnTo>
                  <a:pt x="15227" y="475475"/>
                </a:lnTo>
                <a:lnTo>
                  <a:pt x="18275" y="478536"/>
                </a:lnTo>
                <a:lnTo>
                  <a:pt x="27432" y="490715"/>
                </a:lnTo>
                <a:lnTo>
                  <a:pt x="85344" y="490715"/>
                </a:lnTo>
                <a:lnTo>
                  <a:pt x="77717" y="487667"/>
                </a:lnTo>
                <a:lnTo>
                  <a:pt x="70091" y="487667"/>
                </a:lnTo>
                <a:lnTo>
                  <a:pt x="61960" y="481571"/>
                </a:lnTo>
                <a:lnTo>
                  <a:pt x="60960" y="481571"/>
                </a:lnTo>
                <a:lnTo>
                  <a:pt x="48768" y="472427"/>
                </a:lnTo>
                <a:lnTo>
                  <a:pt x="41902" y="463283"/>
                </a:lnTo>
                <a:lnTo>
                  <a:pt x="39624" y="463283"/>
                </a:lnTo>
                <a:lnTo>
                  <a:pt x="34737" y="451091"/>
                </a:lnTo>
                <a:lnTo>
                  <a:pt x="33515" y="451091"/>
                </a:lnTo>
                <a:lnTo>
                  <a:pt x="31087" y="438899"/>
                </a:lnTo>
                <a:lnTo>
                  <a:pt x="30480" y="438899"/>
                </a:lnTo>
                <a:lnTo>
                  <a:pt x="27432" y="423659"/>
                </a:lnTo>
                <a:lnTo>
                  <a:pt x="27432" y="97536"/>
                </a:lnTo>
                <a:lnTo>
                  <a:pt x="30480" y="82296"/>
                </a:lnTo>
                <a:lnTo>
                  <a:pt x="31087" y="82296"/>
                </a:lnTo>
                <a:lnTo>
                  <a:pt x="33515" y="70104"/>
                </a:lnTo>
                <a:lnTo>
                  <a:pt x="39624" y="57912"/>
                </a:lnTo>
                <a:lnTo>
                  <a:pt x="48768" y="45720"/>
                </a:lnTo>
                <a:lnTo>
                  <a:pt x="52832" y="45720"/>
                </a:lnTo>
                <a:lnTo>
                  <a:pt x="60960" y="39624"/>
                </a:lnTo>
                <a:lnTo>
                  <a:pt x="57912" y="39624"/>
                </a:lnTo>
                <a:lnTo>
                  <a:pt x="70091" y="33528"/>
                </a:lnTo>
                <a:lnTo>
                  <a:pt x="85344" y="30480"/>
                </a:lnTo>
                <a:lnTo>
                  <a:pt x="82296" y="30480"/>
                </a:lnTo>
                <a:lnTo>
                  <a:pt x="97536" y="27432"/>
                </a:lnTo>
                <a:close/>
              </a:path>
              <a:path w="1088389" h="521335">
                <a:moveTo>
                  <a:pt x="1018032" y="484619"/>
                </a:moveTo>
                <a:lnTo>
                  <a:pt x="1002779" y="490715"/>
                </a:lnTo>
                <a:lnTo>
                  <a:pt x="1060691" y="490715"/>
                </a:lnTo>
                <a:lnTo>
                  <a:pt x="1062982" y="487667"/>
                </a:lnTo>
                <a:lnTo>
                  <a:pt x="1014984" y="487667"/>
                </a:lnTo>
                <a:lnTo>
                  <a:pt x="1018032" y="484619"/>
                </a:lnTo>
                <a:close/>
              </a:path>
              <a:path w="1088389" h="521335">
                <a:moveTo>
                  <a:pt x="70091" y="484619"/>
                </a:moveTo>
                <a:lnTo>
                  <a:pt x="70091" y="487667"/>
                </a:lnTo>
                <a:lnTo>
                  <a:pt x="77717" y="487667"/>
                </a:lnTo>
                <a:lnTo>
                  <a:pt x="70091" y="484619"/>
                </a:lnTo>
                <a:close/>
              </a:path>
              <a:path w="1088389" h="521335">
                <a:moveTo>
                  <a:pt x="1030224" y="478536"/>
                </a:moveTo>
                <a:lnTo>
                  <a:pt x="1014984" y="487667"/>
                </a:lnTo>
                <a:lnTo>
                  <a:pt x="1062982" y="487667"/>
                </a:lnTo>
                <a:lnTo>
                  <a:pt x="1067565" y="481571"/>
                </a:lnTo>
                <a:lnTo>
                  <a:pt x="1027163" y="481571"/>
                </a:lnTo>
                <a:lnTo>
                  <a:pt x="1030224" y="478536"/>
                </a:lnTo>
                <a:close/>
              </a:path>
              <a:path w="1088389" h="521335">
                <a:moveTo>
                  <a:pt x="57912" y="478536"/>
                </a:moveTo>
                <a:lnTo>
                  <a:pt x="60960" y="481571"/>
                </a:lnTo>
                <a:lnTo>
                  <a:pt x="61960" y="481571"/>
                </a:lnTo>
                <a:lnTo>
                  <a:pt x="57912" y="478536"/>
                </a:lnTo>
                <a:close/>
              </a:path>
              <a:path w="1088389" h="521335">
                <a:moveTo>
                  <a:pt x="1078979" y="460248"/>
                </a:moveTo>
                <a:lnTo>
                  <a:pt x="1048512" y="460248"/>
                </a:lnTo>
                <a:lnTo>
                  <a:pt x="1039368" y="472427"/>
                </a:lnTo>
                <a:lnTo>
                  <a:pt x="1027163" y="481571"/>
                </a:lnTo>
                <a:lnTo>
                  <a:pt x="1067565" y="481571"/>
                </a:lnTo>
                <a:lnTo>
                  <a:pt x="1069848" y="478536"/>
                </a:lnTo>
                <a:lnTo>
                  <a:pt x="1072896" y="475475"/>
                </a:lnTo>
                <a:lnTo>
                  <a:pt x="1078979" y="463283"/>
                </a:lnTo>
                <a:lnTo>
                  <a:pt x="1078979" y="460248"/>
                </a:lnTo>
                <a:close/>
              </a:path>
              <a:path w="1088389" h="521335">
                <a:moveTo>
                  <a:pt x="39624" y="460248"/>
                </a:moveTo>
                <a:lnTo>
                  <a:pt x="39624" y="463283"/>
                </a:lnTo>
                <a:lnTo>
                  <a:pt x="41902" y="463283"/>
                </a:lnTo>
                <a:lnTo>
                  <a:pt x="39624" y="460248"/>
                </a:lnTo>
                <a:close/>
              </a:path>
              <a:path w="1088389" h="521335">
                <a:moveTo>
                  <a:pt x="1054608" y="448043"/>
                </a:moveTo>
                <a:lnTo>
                  <a:pt x="1045451" y="463283"/>
                </a:lnTo>
                <a:lnTo>
                  <a:pt x="1048512" y="460248"/>
                </a:lnTo>
                <a:lnTo>
                  <a:pt x="1078979" y="460248"/>
                </a:lnTo>
                <a:lnTo>
                  <a:pt x="1082638" y="451091"/>
                </a:lnTo>
                <a:lnTo>
                  <a:pt x="1054608" y="451091"/>
                </a:lnTo>
                <a:lnTo>
                  <a:pt x="1054608" y="448043"/>
                </a:lnTo>
                <a:close/>
              </a:path>
              <a:path w="1088389" h="521335">
                <a:moveTo>
                  <a:pt x="33515" y="448043"/>
                </a:moveTo>
                <a:lnTo>
                  <a:pt x="33515" y="451091"/>
                </a:lnTo>
                <a:lnTo>
                  <a:pt x="34737" y="451091"/>
                </a:lnTo>
                <a:lnTo>
                  <a:pt x="33515" y="448043"/>
                </a:lnTo>
                <a:close/>
              </a:path>
              <a:path w="1088389" h="521335">
                <a:moveTo>
                  <a:pt x="1057656" y="435851"/>
                </a:moveTo>
                <a:lnTo>
                  <a:pt x="1054608" y="451091"/>
                </a:lnTo>
                <a:lnTo>
                  <a:pt x="1082638" y="451091"/>
                </a:lnTo>
                <a:lnTo>
                  <a:pt x="1085075" y="444995"/>
                </a:lnTo>
                <a:lnTo>
                  <a:pt x="1085075" y="441960"/>
                </a:lnTo>
                <a:lnTo>
                  <a:pt x="1085587" y="438899"/>
                </a:lnTo>
                <a:lnTo>
                  <a:pt x="1057656" y="438899"/>
                </a:lnTo>
                <a:lnTo>
                  <a:pt x="1057656" y="435851"/>
                </a:lnTo>
                <a:close/>
              </a:path>
              <a:path w="1088389" h="521335">
                <a:moveTo>
                  <a:pt x="30480" y="435851"/>
                </a:moveTo>
                <a:lnTo>
                  <a:pt x="30480" y="438899"/>
                </a:lnTo>
                <a:lnTo>
                  <a:pt x="31087" y="438899"/>
                </a:lnTo>
                <a:lnTo>
                  <a:pt x="30480" y="435851"/>
                </a:lnTo>
                <a:close/>
              </a:path>
              <a:path w="1088389" h="521335">
                <a:moveTo>
                  <a:pt x="1085685" y="82296"/>
                </a:moveTo>
                <a:lnTo>
                  <a:pt x="1057656" y="82296"/>
                </a:lnTo>
                <a:lnTo>
                  <a:pt x="1057656" y="438899"/>
                </a:lnTo>
                <a:lnTo>
                  <a:pt x="1085587" y="438899"/>
                </a:lnTo>
                <a:lnTo>
                  <a:pt x="1088136" y="423659"/>
                </a:lnTo>
                <a:lnTo>
                  <a:pt x="1088136" y="94488"/>
                </a:lnTo>
                <a:lnTo>
                  <a:pt x="1085685" y="82296"/>
                </a:lnTo>
                <a:close/>
              </a:path>
              <a:path w="1088389" h="521335">
                <a:moveTo>
                  <a:pt x="31087" y="82296"/>
                </a:moveTo>
                <a:lnTo>
                  <a:pt x="30480" y="82296"/>
                </a:lnTo>
                <a:lnTo>
                  <a:pt x="30480" y="85344"/>
                </a:lnTo>
                <a:lnTo>
                  <a:pt x="31087" y="82296"/>
                </a:lnTo>
                <a:close/>
              </a:path>
              <a:path w="1088389" h="521335">
                <a:moveTo>
                  <a:pt x="1045451" y="57912"/>
                </a:moveTo>
                <a:lnTo>
                  <a:pt x="1054608" y="70104"/>
                </a:lnTo>
                <a:lnTo>
                  <a:pt x="1057656" y="85344"/>
                </a:lnTo>
                <a:lnTo>
                  <a:pt x="1057656" y="82296"/>
                </a:lnTo>
                <a:lnTo>
                  <a:pt x="1085685" y="82296"/>
                </a:lnTo>
                <a:lnTo>
                  <a:pt x="1085075" y="79260"/>
                </a:lnTo>
                <a:lnTo>
                  <a:pt x="1085075" y="76200"/>
                </a:lnTo>
                <a:lnTo>
                  <a:pt x="1078979" y="60972"/>
                </a:lnTo>
                <a:lnTo>
                  <a:pt x="1048512" y="60972"/>
                </a:lnTo>
                <a:lnTo>
                  <a:pt x="1045451" y="57912"/>
                </a:lnTo>
                <a:close/>
              </a:path>
              <a:path w="1088389" h="521335">
                <a:moveTo>
                  <a:pt x="1060691" y="27432"/>
                </a:moveTo>
                <a:lnTo>
                  <a:pt x="990600" y="27432"/>
                </a:lnTo>
                <a:lnTo>
                  <a:pt x="1005827" y="30480"/>
                </a:lnTo>
                <a:lnTo>
                  <a:pt x="1002779" y="30480"/>
                </a:lnTo>
                <a:lnTo>
                  <a:pt x="1018032" y="33528"/>
                </a:lnTo>
                <a:lnTo>
                  <a:pt x="1014984" y="33528"/>
                </a:lnTo>
                <a:lnTo>
                  <a:pt x="1030224" y="39624"/>
                </a:lnTo>
                <a:lnTo>
                  <a:pt x="1027163" y="39624"/>
                </a:lnTo>
                <a:lnTo>
                  <a:pt x="1039368" y="48768"/>
                </a:lnTo>
                <a:lnTo>
                  <a:pt x="1048512" y="60972"/>
                </a:lnTo>
                <a:lnTo>
                  <a:pt x="1078979" y="60972"/>
                </a:lnTo>
                <a:lnTo>
                  <a:pt x="1078979" y="57912"/>
                </a:lnTo>
                <a:lnTo>
                  <a:pt x="1072896" y="42684"/>
                </a:lnTo>
                <a:lnTo>
                  <a:pt x="1069848" y="42684"/>
                </a:lnTo>
                <a:lnTo>
                  <a:pt x="1060691" y="30480"/>
                </a:lnTo>
                <a:lnTo>
                  <a:pt x="1060691" y="27432"/>
                </a:lnTo>
                <a:close/>
              </a:path>
              <a:path w="1088389" h="521335">
                <a:moveTo>
                  <a:pt x="52832" y="45720"/>
                </a:moveTo>
                <a:lnTo>
                  <a:pt x="48768" y="45720"/>
                </a:lnTo>
                <a:lnTo>
                  <a:pt x="48768" y="48768"/>
                </a:lnTo>
                <a:lnTo>
                  <a:pt x="52832" y="45720"/>
                </a:lnTo>
                <a:close/>
              </a:path>
              <a:path w="1088389" h="521335">
                <a:moveTo>
                  <a:pt x="1030224" y="9144"/>
                </a:moveTo>
                <a:lnTo>
                  <a:pt x="57912" y="9144"/>
                </a:lnTo>
                <a:lnTo>
                  <a:pt x="42672" y="15240"/>
                </a:lnTo>
                <a:lnTo>
                  <a:pt x="42672" y="18288"/>
                </a:lnTo>
                <a:lnTo>
                  <a:pt x="30480" y="27432"/>
                </a:lnTo>
                <a:lnTo>
                  <a:pt x="1057656" y="27432"/>
                </a:lnTo>
                <a:lnTo>
                  <a:pt x="1045451" y="18288"/>
                </a:lnTo>
                <a:lnTo>
                  <a:pt x="1045451" y="15240"/>
                </a:lnTo>
                <a:lnTo>
                  <a:pt x="1042403" y="15240"/>
                </a:lnTo>
                <a:lnTo>
                  <a:pt x="1030224" y="9144"/>
                </a:lnTo>
                <a:close/>
              </a:path>
              <a:path w="1088389" h="521335">
                <a:moveTo>
                  <a:pt x="1011936" y="3060"/>
                </a:moveTo>
                <a:lnTo>
                  <a:pt x="76200" y="3060"/>
                </a:lnTo>
                <a:lnTo>
                  <a:pt x="60960" y="6096"/>
                </a:lnTo>
                <a:lnTo>
                  <a:pt x="60960" y="9144"/>
                </a:lnTo>
                <a:lnTo>
                  <a:pt x="1027163" y="9144"/>
                </a:lnTo>
                <a:lnTo>
                  <a:pt x="1027163" y="6096"/>
                </a:lnTo>
                <a:lnTo>
                  <a:pt x="1011936" y="3060"/>
                </a:lnTo>
                <a:close/>
              </a:path>
              <a:path w="1088389" h="521335">
                <a:moveTo>
                  <a:pt x="990600" y="0"/>
                </a:moveTo>
                <a:lnTo>
                  <a:pt x="94475" y="0"/>
                </a:lnTo>
                <a:lnTo>
                  <a:pt x="79248" y="3060"/>
                </a:lnTo>
                <a:lnTo>
                  <a:pt x="1008875" y="3060"/>
                </a:lnTo>
                <a:lnTo>
                  <a:pt x="990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873244" y="4028278"/>
            <a:ext cx="81216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 marR="5080" indent="-167640">
              <a:lnSpc>
                <a:spcPct val="105300"/>
              </a:lnSpc>
            </a:pPr>
            <a:r>
              <a:rPr sz="950" spc="10" dirty="0">
                <a:latin typeface="Arial"/>
                <a:cs typeface="Arial"/>
              </a:rPr>
              <a:t>Ajouter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badge</a:t>
            </a:r>
            <a:r>
              <a:rPr sz="950" spc="10" dirty="0">
                <a:latin typeface="Arial"/>
                <a:cs typeface="Arial"/>
              </a:rPr>
              <a:t> ad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-25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36579" y="4806708"/>
            <a:ext cx="1088390" cy="518159"/>
          </a:xfrm>
          <a:custGeom>
            <a:avLst/>
            <a:gdLst/>
            <a:ahLst/>
            <a:cxnLst/>
            <a:rect l="l" t="t" r="r" b="b"/>
            <a:pathLst>
              <a:path w="1088389" h="518160">
                <a:moveTo>
                  <a:pt x="1027163" y="512051"/>
                </a:moveTo>
                <a:lnTo>
                  <a:pt x="60960" y="512051"/>
                </a:lnTo>
                <a:lnTo>
                  <a:pt x="76200" y="518147"/>
                </a:lnTo>
                <a:lnTo>
                  <a:pt x="1011936" y="518147"/>
                </a:lnTo>
                <a:lnTo>
                  <a:pt x="1027163" y="512051"/>
                </a:lnTo>
                <a:close/>
              </a:path>
              <a:path w="1088389" h="518160">
                <a:moveTo>
                  <a:pt x="1057656" y="490715"/>
                </a:moveTo>
                <a:lnTo>
                  <a:pt x="30480" y="490715"/>
                </a:lnTo>
                <a:lnTo>
                  <a:pt x="42672" y="502907"/>
                </a:lnTo>
                <a:lnTo>
                  <a:pt x="57912" y="512051"/>
                </a:lnTo>
                <a:lnTo>
                  <a:pt x="1030224" y="512051"/>
                </a:lnTo>
                <a:lnTo>
                  <a:pt x="1042403" y="502907"/>
                </a:lnTo>
                <a:lnTo>
                  <a:pt x="1045451" y="502907"/>
                </a:lnTo>
                <a:lnTo>
                  <a:pt x="1057656" y="490715"/>
                </a:lnTo>
                <a:close/>
              </a:path>
              <a:path w="1088389" h="518160">
                <a:moveTo>
                  <a:pt x="85344" y="27431"/>
                </a:moveTo>
                <a:lnTo>
                  <a:pt x="27432" y="27431"/>
                </a:lnTo>
                <a:lnTo>
                  <a:pt x="18275" y="39623"/>
                </a:lnTo>
                <a:lnTo>
                  <a:pt x="18275" y="42671"/>
                </a:lnTo>
                <a:lnTo>
                  <a:pt x="15227" y="42671"/>
                </a:lnTo>
                <a:lnTo>
                  <a:pt x="9144" y="57911"/>
                </a:lnTo>
                <a:lnTo>
                  <a:pt x="9144" y="60959"/>
                </a:lnTo>
                <a:lnTo>
                  <a:pt x="3048" y="76199"/>
                </a:lnTo>
                <a:lnTo>
                  <a:pt x="0" y="94475"/>
                </a:lnTo>
                <a:lnTo>
                  <a:pt x="0" y="423659"/>
                </a:lnTo>
                <a:lnTo>
                  <a:pt x="3048" y="441947"/>
                </a:lnTo>
                <a:lnTo>
                  <a:pt x="3048" y="444995"/>
                </a:lnTo>
                <a:lnTo>
                  <a:pt x="15227" y="475475"/>
                </a:lnTo>
                <a:lnTo>
                  <a:pt x="18275" y="475475"/>
                </a:lnTo>
                <a:lnTo>
                  <a:pt x="18286" y="478537"/>
                </a:lnTo>
                <a:lnTo>
                  <a:pt x="27432" y="490715"/>
                </a:lnTo>
                <a:lnTo>
                  <a:pt x="85344" y="490715"/>
                </a:lnTo>
                <a:lnTo>
                  <a:pt x="77717" y="487667"/>
                </a:lnTo>
                <a:lnTo>
                  <a:pt x="70091" y="487667"/>
                </a:lnTo>
                <a:lnTo>
                  <a:pt x="57912" y="478523"/>
                </a:lnTo>
                <a:lnTo>
                  <a:pt x="60960" y="478523"/>
                </a:lnTo>
                <a:lnTo>
                  <a:pt x="52832" y="472427"/>
                </a:lnTo>
                <a:lnTo>
                  <a:pt x="48768" y="472427"/>
                </a:lnTo>
                <a:lnTo>
                  <a:pt x="41909" y="463283"/>
                </a:lnTo>
                <a:lnTo>
                  <a:pt x="39624" y="463283"/>
                </a:lnTo>
                <a:lnTo>
                  <a:pt x="34737" y="451091"/>
                </a:lnTo>
                <a:lnTo>
                  <a:pt x="33515" y="451091"/>
                </a:lnTo>
                <a:lnTo>
                  <a:pt x="31087" y="438899"/>
                </a:lnTo>
                <a:lnTo>
                  <a:pt x="30480" y="438899"/>
                </a:lnTo>
                <a:lnTo>
                  <a:pt x="27432" y="420611"/>
                </a:lnTo>
                <a:lnTo>
                  <a:pt x="27432" y="94475"/>
                </a:lnTo>
                <a:lnTo>
                  <a:pt x="30480" y="79247"/>
                </a:lnTo>
                <a:lnTo>
                  <a:pt x="31087" y="79247"/>
                </a:lnTo>
                <a:lnTo>
                  <a:pt x="33515" y="67055"/>
                </a:lnTo>
                <a:lnTo>
                  <a:pt x="35042" y="67055"/>
                </a:lnTo>
                <a:lnTo>
                  <a:pt x="39624" y="57911"/>
                </a:lnTo>
                <a:lnTo>
                  <a:pt x="48768" y="45719"/>
                </a:lnTo>
                <a:lnTo>
                  <a:pt x="52832" y="45719"/>
                </a:lnTo>
                <a:lnTo>
                  <a:pt x="60960" y="39623"/>
                </a:lnTo>
                <a:lnTo>
                  <a:pt x="57912" y="39623"/>
                </a:lnTo>
                <a:lnTo>
                  <a:pt x="70091" y="33527"/>
                </a:lnTo>
                <a:lnTo>
                  <a:pt x="85344" y="27431"/>
                </a:lnTo>
                <a:close/>
              </a:path>
              <a:path w="1088389" h="518160">
                <a:moveTo>
                  <a:pt x="1018032" y="484619"/>
                </a:moveTo>
                <a:lnTo>
                  <a:pt x="1002779" y="490715"/>
                </a:lnTo>
                <a:lnTo>
                  <a:pt x="1060691" y="490715"/>
                </a:lnTo>
                <a:lnTo>
                  <a:pt x="1062980" y="487667"/>
                </a:lnTo>
                <a:lnTo>
                  <a:pt x="1014984" y="487667"/>
                </a:lnTo>
                <a:lnTo>
                  <a:pt x="1018032" y="484619"/>
                </a:lnTo>
                <a:close/>
              </a:path>
              <a:path w="1088389" h="518160">
                <a:moveTo>
                  <a:pt x="70091" y="484619"/>
                </a:moveTo>
                <a:lnTo>
                  <a:pt x="70091" y="487667"/>
                </a:lnTo>
                <a:lnTo>
                  <a:pt x="77717" y="487667"/>
                </a:lnTo>
                <a:lnTo>
                  <a:pt x="70091" y="484619"/>
                </a:lnTo>
                <a:close/>
              </a:path>
              <a:path w="1088389" h="518160">
                <a:moveTo>
                  <a:pt x="1030200" y="478537"/>
                </a:moveTo>
                <a:lnTo>
                  <a:pt x="1014984" y="487667"/>
                </a:lnTo>
                <a:lnTo>
                  <a:pt x="1062980" y="487667"/>
                </a:lnTo>
                <a:lnTo>
                  <a:pt x="1067558" y="481571"/>
                </a:lnTo>
                <a:lnTo>
                  <a:pt x="1027163" y="481571"/>
                </a:lnTo>
                <a:lnTo>
                  <a:pt x="1030200" y="478537"/>
                </a:lnTo>
                <a:close/>
              </a:path>
              <a:path w="1088389" h="518160">
                <a:moveTo>
                  <a:pt x="1069848" y="478523"/>
                </a:moveTo>
                <a:lnTo>
                  <a:pt x="1030224" y="478523"/>
                </a:lnTo>
                <a:lnTo>
                  <a:pt x="1027163" y="481571"/>
                </a:lnTo>
                <a:lnTo>
                  <a:pt x="1067558" y="481571"/>
                </a:lnTo>
                <a:lnTo>
                  <a:pt x="1069848" y="478523"/>
                </a:lnTo>
                <a:close/>
              </a:path>
              <a:path w="1088389" h="518160">
                <a:moveTo>
                  <a:pt x="1039368" y="469379"/>
                </a:moveTo>
                <a:lnTo>
                  <a:pt x="1030200" y="478537"/>
                </a:lnTo>
                <a:lnTo>
                  <a:pt x="1069848" y="478523"/>
                </a:lnTo>
                <a:lnTo>
                  <a:pt x="1069848" y="475475"/>
                </a:lnTo>
                <a:lnTo>
                  <a:pt x="1072896" y="475475"/>
                </a:lnTo>
                <a:lnTo>
                  <a:pt x="1074113" y="472427"/>
                </a:lnTo>
                <a:lnTo>
                  <a:pt x="1039368" y="472427"/>
                </a:lnTo>
                <a:lnTo>
                  <a:pt x="1039368" y="469379"/>
                </a:lnTo>
                <a:close/>
              </a:path>
              <a:path w="1088389" h="518160">
                <a:moveTo>
                  <a:pt x="48768" y="469379"/>
                </a:moveTo>
                <a:lnTo>
                  <a:pt x="48768" y="472427"/>
                </a:lnTo>
                <a:lnTo>
                  <a:pt x="52832" y="472427"/>
                </a:lnTo>
                <a:lnTo>
                  <a:pt x="48768" y="469379"/>
                </a:lnTo>
                <a:close/>
              </a:path>
              <a:path w="1088389" h="518160">
                <a:moveTo>
                  <a:pt x="1078985" y="460235"/>
                </a:moveTo>
                <a:lnTo>
                  <a:pt x="1048512" y="460235"/>
                </a:lnTo>
                <a:lnTo>
                  <a:pt x="1039368" y="472427"/>
                </a:lnTo>
                <a:lnTo>
                  <a:pt x="1074113" y="472427"/>
                </a:lnTo>
                <a:lnTo>
                  <a:pt x="1078985" y="460235"/>
                </a:lnTo>
                <a:close/>
              </a:path>
              <a:path w="1088389" h="518160">
                <a:moveTo>
                  <a:pt x="39624" y="460235"/>
                </a:moveTo>
                <a:lnTo>
                  <a:pt x="39624" y="463283"/>
                </a:lnTo>
                <a:lnTo>
                  <a:pt x="41909" y="463283"/>
                </a:lnTo>
                <a:lnTo>
                  <a:pt x="39624" y="460235"/>
                </a:lnTo>
                <a:close/>
              </a:path>
              <a:path w="1088389" h="518160">
                <a:moveTo>
                  <a:pt x="1054608" y="448043"/>
                </a:moveTo>
                <a:lnTo>
                  <a:pt x="1045451" y="463283"/>
                </a:lnTo>
                <a:lnTo>
                  <a:pt x="1048512" y="460235"/>
                </a:lnTo>
                <a:lnTo>
                  <a:pt x="1078985" y="460235"/>
                </a:lnTo>
                <a:lnTo>
                  <a:pt x="1082639" y="451091"/>
                </a:lnTo>
                <a:lnTo>
                  <a:pt x="1054608" y="451091"/>
                </a:lnTo>
                <a:lnTo>
                  <a:pt x="1054608" y="448043"/>
                </a:lnTo>
                <a:close/>
              </a:path>
              <a:path w="1088389" h="518160">
                <a:moveTo>
                  <a:pt x="33515" y="448043"/>
                </a:moveTo>
                <a:lnTo>
                  <a:pt x="33515" y="451091"/>
                </a:lnTo>
                <a:lnTo>
                  <a:pt x="34737" y="451091"/>
                </a:lnTo>
                <a:lnTo>
                  <a:pt x="33515" y="448043"/>
                </a:lnTo>
                <a:close/>
              </a:path>
              <a:path w="1088389" h="518160">
                <a:moveTo>
                  <a:pt x="1057656" y="435851"/>
                </a:moveTo>
                <a:lnTo>
                  <a:pt x="1054608" y="451091"/>
                </a:lnTo>
                <a:lnTo>
                  <a:pt x="1082639" y="451091"/>
                </a:lnTo>
                <a:lnTo>
                  <a:pt x="1085075" y="444995"/>
                </a:lnTo>
                <a:lnTo>
                  <a:pt x="1085075" y="441947"/>
                </a:lnTo>
                <a:lnTo>
                  <a:pt x="1085585" y="438899"/>
                </a:lnTo>
                <a:lnTo>
                  <a:pt x="1057656" y="438899"/>
                </a:lnTo>
                <a:lnTo>
                  <a:pt x="1057656" y="435851"/>
                </a:lnTo>
                <a:close/>
              </a:path>
              <a:path w="1088389" h="518160">
                <a:moveTo>
                  <a:pt x="30480" y="435851"/>
                </a:moveTo>
                <a:lnTo>
                  <a:pt x="30480" y="438899"/>
                </a:lnTo>
                <a:lnTo>
                  <a:pt x="31087" y="438899"/>
                </a:lnTo>
                <a:lnTo>
                  <a:pt x="30480" y="435851"/>
                </a:lnTo>
                <a:close/>
              </a:path>
              <a:path w="1088389" h="518160">
                <a:moveTo>
                  <a:pt x="1085585" y="79247"/>
                </a:moveTo>
                <a:lnTo>
                  <a:pt x="1057656" y="79247"/>
                </a:lnTo>
                <a:lnTo>
                  <a:pt x="1057656" y="438899"/>
                </a:lnTo>
                <a:lnTo>
                  <a:pt x="1085585" y="438899"/>
                </a:lnTo>
                <a:lnTo>
                  <a:pt x="1088136" y="423659"/>
                </a:lnTo>
                <a:lnTo>
                  <a:pt x="1088136" y="94475"/>
                </a:lnTo>
                <a:lnTo>
                  <a:pt x="1085585" y="79247"/>
                </a:lnTo>
                <a:close/>
              </a:path>
              <a:path w="1088389" h="518160">
                <a:moveTo>
                  <a:pt x="31087" y="79247"/>
                </a:moveTo>
                <a:lnTo>
                  <a:pt x="30480" y="79247"/>
                </a:lnTo>
                <a:lnTo>
                  <a:pt x="30480" y="82295"/>
                </a:lnTo>
                <a:lnTo>
                  <a:pt x="31087" y="79247"/>
                </a:lnTo>
                <a:close/>
              </a:path>
              <a:path w="1088389" h="518160">
                <a:moveTo>
                  <a:pt x="1081417" y="67055"/>
                </a:moveTo>
                <a:lnTo>
                  <a:pt x="1054608" y="67055"/>
                </a:lnTo>
                <a:lnTo>
                  <a:pt x="1057656" y="82295"/>
                </a:lnTo>
                <a:lnTo>
                  <a:pt x="1057656" y="79247"/>
                </a:lnTo>
                <a:lnTo>
                  <a:pt x="1085585" y="79247"/>
                </a:lnTo>
                <a:lnTo>
                  <a:pt x="1085075" y="76199"/>
                </a:lnTo>
                <a:lnTo>
                  <a:pt x="1081417" y="67055"/>
                </a:lnTo>
                <a:close/>
              </a:path>
              <a:path w="1088389" h="518160">
                <a:moveTo>
                  <a:pt x="35042" y="67055"/>
                </a:moveTo>
                <a:lnTo>
                  <a:pt x="33515" y="67055"/>
                </a:lnTo>
                <a:lnTo>
                  <a:pt x="33515" y="70103"/>
                </a:lnTo>
                <a:lnTo>
                  <a:pt x="35042" y="67055"/>
                </a:lnTo>
                <a:close/>
              </a:path>
              <a:path w="1088389" h="518160">
                <a:moveTo>
                  <a:pt x="1045451" y="54863"/>
                </a:moveTo>
                <a:lnTo>
                  <a:pt x="1054608" y="70103"/>
                </a:lnTo>
                <a:lnTo>
                  <a:pt x="1054608" y="67055"/>
                </a:lnTo>
                <a:lnTo>
                  <a:pt x="1081417" y="67055"/>
                </a:lnTo>
                <a:lnTo>
                  <a:pt x="1078979" y="60959"/>
                </a:lnTo>
                <a:lnTo>
                  <a:pt x="1078979" y="57911"/>
                </a:lnTo>
                <a:lnTo>
                  <a:pt x="1048512" y="57911"/>
                </a:lnTo>
                <a:lnTo>
                  <a:pt x="1045451" y="54863"/>
                </a:lnTo>
                <a:close/>
              </a:path>
              <a:path w="1088389" h="518160">
                <a:moveTo>
                  <a:pt x="1074112" y="45719"/>
                </a:moveTo>
                <a:lnTo>
                  <a:pt x="1039368" y="45719"/>
                </a:lnTo>
                <a:lnTo>
                  <a:pt x="1048512" y="57911"/>
                </a:lnTo>
                <a:lnTo>
                  <a:pt x="1078979" y="57911"/>
                </a:lnTo>
                <a:lnTo>
                  <a:pt x="1074112" y="45719"/>
                </a:lnTo>
                <a:close/>
              </a:path>
              <a:path w="1088389" h="518160">
                <a:moveTo>
                  <a:pt x="52832" y="45719"/>
                </a:moveTo>
                <a:lnTo>
                  <a:pt x="48768" y="45719"/>
                </a:lnTo>
                <a:lnTo>
                  <a:pt x="48768" y="48767"/>
                </a:lnTo>
                <a:lnTo>
                  <a:pt x="52832" y="45719"/>
                </a:lnTo>
                <a:close/>
              </a:path>
              <a:path w="1088389" h="518160">
                <a:moveTo>
                  <a:pt x="1060691" y="27431"/>
                </a:moveTo>
                <a:lnTo>
                  <a:pt x="1002779" y="27431"/>
                </a:lnTo>
                <a:lnTo>
                  <a:pt x="1018032" y="33527"/>
                </a:lnTo>
                <a:lnTo>
                  <a:pt x="1014984" y="33527"/>
                </a:lnTo>
                <a:lnTo>
                  <a:pt x="1030224" y="39623"/>
                </a:lnTo>
                <a:lnTo>
                  <a:pt x="1027163" y="39623"/>
                </a:lnTo>
                <a:lnTo>
                  <a:pt x="1039368" y="48767"/>
                </a:lnTo>
                <a:lnTo>
                  <a:pt x="1039368" y="45719"/>
                </a:lnTo>
                <a:lnTo>
                  <a:pt x="1074112" y="45719"/>
                </a:lnTo>
                <a:lnTo>
                  <a:pt x="1072896" y="42671"/>
                </a:lnTo>
                <a:lnTo>
                  <a:pt x="1069848" y="42671"/>
                </a:lnTo>
                <a:lnTo>
                  <a:pt x="1069848" y="39623"/>
                </a:lnTo>
                <a:lnTo>
                  <a:pt x="1060691" y="27431"/>
                </a:lnTo>
                <a:close/>
              </a:path>
              <a:path w="1088389" h="518160">
                <a:moveTo>
                  <a:pt x="97536" y="27431"/>
                </a:moveTo>
                <a:lnTo>
                  <a:pt x="85344" y="27431"/>
                </a:lnTo>
                <a:lnTo>
                  <a:pt x="82296" y="30479"/>
                </a:lnTo>
                <a:lnTo>
                  <a:pt x="97536" y="27431"/>
                </a:lnTo>
                <a:close/>
              </a:path>
              <a:path w="1088389" h="518160">
                <a:moveTo>
                  <a:pt x="1002779" y="27431"/>
                </a:moveTo>
                <a:lnTo>
                  <a:pt x="990600" y="27431"/>
                </a:lnTo>
                <a:lnTo>
                  <a:pt x="1005827" y="30479"/>
                </a:lnTo>
                <a:lnTo>
                  <a:pt x="1002779" y="27431"/>
                </a:lnTo>
                <a:close/>
              </a:path>
              <a:path w="1088389" h="518160">
                <a:moveTo>
                  <a:pt x="1030224" y="6095"/>
                </a:moveTo>
                <a:lnTo>
                  <a:pt x="57912" y="6095"/>
                </a:lnTo>
                <a:lnTo>
                  <a:pt x="57912" y="9143"/>
                </a:lnTo>
                <a:lnTo>
                  <a:pt x="42672" y="15239"/>
                </a:lnTo>
                <a:lnTo>
                  <a:pt x="30480" y="27431"/>
                </a:lnTo>
                <a:lnTo>
                  <a:pt x="1057656" y="27431"/>
                </a:lnTo>
                <a:lnTo>
                  <a:pt x="1045451" y="18275"/>
                </a:lnTo>
                <a:lnTo>
                  <a:pt x="1045451" y="15239"/>
                </a:lnTo>
                <a:lnTo>
                  <a:pt x="1042403" y="15239"/>
                </a:lnTo>
                <a:lnTo>
                  <a:pt x="1030224" y="9143"/>
                </a:lnTo>
                <a:lnTo>
                  <a:pt x="1030224" y="6095"/>
                </a:lnTo>
                <a:close/>
              </a:path>
              <a:path w="1088389" h="518160">
                <a:moveTo>
                  <a:pt x="1008875" y="0"/>
                </a:moveTo>
                <a:lnTo>
                  <a:pt x="76200" y="0"/>
                </a:lnTo>
                <a:lnTo>
                  <a:pt x="76200" y="3047"/>
                </a:lnTo>
                <a:lnTo>
                  <a:pt x="60960" y="6095"/>
                </a:lnTo>
                <a:lnTo>
                  <a:pt x="1027163" y="6095"/>
                </a:lnTo>
                <a:lnTo>
                  <a:pt x="1011936" y="3047"/>
                </a:lnTo>
                <a:lnTo>
                  <a:pt x="1008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873244" y="4887815"/>
            <a:ext cx="81216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</a:pPr>
            <a:r>
              <a:rPr sz="950" spc="10" dirty="0">
                <a:latin typeface="Arial"/>
                <a:cs typeface="Arial"/>
              </a:rPr>
              <a:t>Ajouter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badge</a:t>
            </a:r>
            <a:r>
              <a:rPr sz="950" spc="10" dirty="0">
                <a:latin typeface="Arial"/>
                <a:cs typeface="Arial"/>
              </a:rPr>
              <a:t> ad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-25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5" dirty="0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46051" y="3944111"/>
            <a:ext cx="1085215" cy="521334"/>
          </a:xfrm>
          <a:custGeom>
            <a:avLst/>
            <a:gdLst/>
            <a:ahLst/>
            <a:cxnLst/>
            <a:rect l="l" t="t" r="r" b="b"/>
            <a:pathLst>
              <a:path w="1085215" h="521335">
                <a:moveTo>
                  <a:pt x="1005827" y="518160"/>
                </a:moveTo>
                <a:lnTo>
                  <a:pt x="76200" y="518160"/>
                </a:lnTo>
                <a:lnTo>
                  <a:pt x="94475" y="521195"/>
                </a:lnTo>
                <a:lnTo>
                  <a:pt x="990587" y="521195"/>
                </a:lnTo>
                <a:lnTo>
                  <a:pt x="1005827" y="518160"/>
                </a:lnTo>
                <a:close/>
              </a:path>
              <a:path w="1085215" h="521335">
                <a:moveTo>
                  <a:pt x="1024128" y="512051"/>
                </a:moveTo>
                <a:lnTo>
                  <a:pt x="57912" y="512051"/>
                </a:lnTo>
                <a:lnTo>
                  <a:pt x="73139" y="518160"/>
                </a:lnTo>
                <a:lnTo>
                  <a:pt x="1008875" y="518160"/>
                </a:lnTo>
                <a:lnTo>
                  <a:pt x="1024128" y="512051"/>
                </a:lnTo>
                <a:close/>
              </a:path>
              <a:path w="1085215" h="521335">
                <a:moveTo>
                  <a:pt x="1042403" y="502907"/>
                </a:moveTo>
                <a:lnTo>
                  <a:pt x="42672" y="502907"/>
                </a:lnTo>
                <a:lnTo>
                  <a:pt x="54851" y="512051"/>
                </a:lnTo>
                <a:lnTo>
                  <a:pt x="1027163" y="512051"/>
                </a:lnTo>
                <a:lnTo>
                  <a:pt x="1042403" y="502907"/>
                </a:lnTo>
                <a:close/>
              </a:path>
              <a:path w="1085215" h="521335">
                <a:moveTo>
                  <a:pt x="1008875" y="3060"/>
                </a:moveTo>
                <a:lnTo>
                  <a:pt x="73139" y="3060"/>
                </a:lnTo>
                <a:lnTo>
                  <a:pt x="57912" y="6096"/>
                </a:lnTo>
                <a:lnTo>
                  <a:pt x="57912" y="9144"/>
                </a:lnTo>
                <a:lnTo>
                  <a:pt x="54851" y="9144"/>
                </a:lnTo>
                <a:lnTo>
                  <a:pt x="42672" y="15240"/>
                </a:lnTo>
                <a:lnTo>
                  <a:pt x="39624" y="18288"/>
                </a:lnTo>
                <a:lnTo>
                  <a:pt x="27419" y="27432"/>
                </a:lnTo>
                <a:lnTo>
                  <a:pt x="27419" y="30480"/>
                </a:lnTo>
                <a:lnTo>
                  <a:pt x="15227" y="42684"/>
                </a:lnTo>
                <a:lnTo>
                  <a:pt x="6083" y="57912"/>
                </a:lnTo>
                <a:lnTo>
                  <a:pt x="6083" y="60972"/>
                </a:lnTo>
                <a:lnTo>
                  <a:pt x="0" y="76200"/>
                </a:lnTo>
                <a:lnTo>
                  <a:pt x="0" y="444995"/>
                </a:lnTo>
                <a:lnTo>
                  <a:pt x="6083" y="460248"/>
                </a:lnTo>
                <a:lnTo>
                  <a:pt x="6083" y="463283"/>
                </a:lnTo>
                <a:lnTo>
                  <a:pt x="15227" y="475475"/>
                </a:lnTo>
                <a:lnTo>
                  <a:pt x="15227" y="478536"/>
                </a:lnTo>
                <a:lnTo>
                  <a:pt x="27419" y="490715"/>
                </a:lnTo>
                <a:lnTo>
                  <a:pt x="27419" y="493763"/>
                </a:lnTo>
                <a:lnTo>
                  <a:pt x="39624" y="502907"/>
                </a:lnTo>
                <a:lnTo>
                  <a:pt x="1045451" y="502907"/>
                </a:lnTo>
                <a:lnTo>
                  <a:pt x="1057656" y="490715"/>
                </a:lnTo>
                <a:lnTo>
                  <a:pt x="82283" y="490715"/>
                </a:lnTo>
                <a:lnTo>
                  <a:pt x="74663" y="487667"/>
                </a:lnTo>
                <a:lnTo>
                  <a:pt x="70091" y="487667"/>
                </a:lnTo>
                <a:lnTo>
                  <a:pt x="59917" y="481571"/>
                </a:lnTo>
                <a:lnTo>
                  <a:pt x="57912" y="481571"/>
                </a:lnTo>
                <a:lnTo>
                  <a:pt x="45707" y="472427"/>
                </a:lnTo>
                <a:lnTo>
                  <a:pt x="48755" y="472427"/>
                </a:lnTo>
                <a:lnTo>
                  <a:pt x="36563" y="460248"/>
                </a:lnTo>
                <a:lnTo>
                  <a:pt x="37800" y="460248"/>
                </a:lnTo>
                <a:lnTo>
                  <a:pt x="30467" y="448043"/>
                </a:lnTo>
                <a:lnTo>
                  <a:pt x="32296" y="448043"/>
                </a:lnTo>
                <a:lnTo>
                  <a:pt x="28638" y="438899"/>
                </a:lnTo>
                <a:lnTo>
                  <a:pt x="27419" y="438899"/>
                </a:lnTo>
                <a:lnTo>
                  <a:pt x="27419" y="82296"/>
                </a:lnTo>
                <a:lnTo>
                  <a:pt x="28638" y="82296"/>
                </a:lnTo>
                <a:lnTo>
                  <a:pt x="33515" y="70104"/>
                </a:lnTo>
                <a:lnTo>
                  <a:pt x="30467" y="70104"/>
                </a:lnTo>
                <a:lnTo>
                  <a:pt x="39624" y="57912"/>
                </a:lnTo>
                <a:lnTo>
                  <a:pt x="36563" y="57912"/>
                </a:lnTo>
                <a:lnTo>
                  <a:pt x="48755" y="45720"/>
                </a:lnTo>
                <a:lnTo>
                  <a:pt x="49775" y="45720"/>
                </a:lnTo>
                <a:lnTo>
                  <a:pt x="57912" y="39624"/>
                </a:lnTo>
                <a:lnTo>
                  <a:pt x="54851" y="39624"/>
                </a:lnTo>
                <a:lnTo>
                  <a:pt x="70091" y="33528"/>
                </a:lnTo>
                <a:lnTo>
                  <a:pt x="67043" y="33528"/>
                </a:lnTo>
                <a:lnTo>
                  <a:pt x="82283" y="30480"/>
                </a:lnTo>
                <a:lnTo>
                  <a:pt x="79248" y="30480"/>
                </a:lnTo>
                <a:lnTo>
                  <a:pt x="97536" y="27432"/>
                </a:lnTo>
                <a:lnTo>
                  <a:pt x="1054608" y="27432"/>
                </a:lnTo>
                <a:lnTo>
                  <a:pt x="1045451" y="18288"/>
                </a:lnTo>
                <a:lnTo>
                  <a:pt x="1042403" y="18288"/>
                </a:lnTo>
                <a:lnTo>
                  <a:pt x="1042403" y="15240"/>
                </a:lnTo>
                <a:lnTo>
                  <a:pt x="1027163" y="9144"/>
                </a:lnTo>
                <a:lnTo>
                  <a:pt x="1024128" y="6096"/>
                </a:lnTo>
                <a:lnTo>
                  <a:pt x="1008875" y="3060"/>
                </a:lnTo>
                <a:close/>
              </a:path>
              <a:path w="1085215" h="521335">
                <a:moveTo>
                  <a:pt x="1018032" y="484619"/>
                </a:moveTo>
                <a:lnTo>
                  <a:pt x="1002779" y="490715"/>
                </a:lnTo>
                <a:lnTo>
                  <a:pt x="1057656" y="490715"/>
                </a:lnTo>
                <a:lnTo>
                  <a:pt x="1059941" y="487667"/>
                </a:lnTo>
                <a:lnTo>
                  <a:pt x="1014984" y="487667"/>
                </a:lnTo>
                <a:lnTo>
                  <a:pt x="1018032" y="484619"/>
                </a:lnTo>
                <a:close/>
              </a:path>
              <a:path w="1085215" h="521335">
                <a:moveTo>
                  <a:pt x="67043" y="484619"/>
                </a:moveTo>
                <a:lnTo>
                  <a:pt x="70091" y="487667"/>
                </a:lnTo>
                <a:lnTo>
                  <a:pt x="74663" y="487667"/>
                </a:lnTo>
                <a:lnTo>
                  <a:pt x="67043" y="484619"/>
                </a:lnTo>
                <a:close/>
              </a:path>
              <a:path w="1085215" h="521335">
                <a:moveTo>
                  <a:pt x="1027163" y="478536"/>
                </a:moveTo>
                <a:lnTo>
                  <a:pt x="1014984" y="487667"/>
                </a:lnTo>
                <a:lnTo>
                  <a:pt x="1059941" y="487667"/>
                </a:lnTo>
                <a:lnTo>
                  <a:pt x="1064511" y="481571"/>
                </a:lnTo>
                <a:lnTo>
                  <a:pt x="1027163" y="481571"/>
                </a:lnTo>
                <a:lnTo>
                  <a:pt x="1027163" y="478536"/>
                </a:lnTo>
                <a:close/>
              </a:path>
              <a:path w="1085215" h="521335">
                <a:moveTo>
                  <a:pt x="54851" y="478536"/>
                </a:moveTo>
                <a:lnTo>
                  <a:pt x="57912" y="481571"/>
                </a:lnTo>
                <a:lnTo>
                  <a:pt x="59917" y="481571"/>
                </a:lnTo>
                <a:lnTo>
                  <a:pt x="54851" y="478536"/>
                </a:lnTo>
                <a:close/>
              </a:path>
              <a:path w="1085215" h="521335">
                <a:moveTo>
                  <a:pt x="1045451" y="460248"/>
                </a:moveTo>
                <a:lnTo>
                  <a:pt x="1036307" y="472427"/>
                </a:lnTo>
                <a:lnTo>
                  <a:pt x="1039355" y="472427"/>
                </a:lnTo>
                <a:lnTo>
                  <a:pt x="1027163" y="481571"/>
                </a:lnTo>
                <a:lnTo>
                  <a:pt x="1064511" y="481571"/>
                </a:lnTo>
                <a:lnTo>
                  <a:pt x="1066787" y="478536"/>
                </a:lnTo>
                <a:lnTo>
                  <a:pt x="1069835" y="478536"/>
                </a:lnTo>
                <a:lnTo>
                  <a:pt x="1069835" y="475475"/>
                </a:lnTo>
                <a:lnTo>
                  <a:pt x="1075931" y="463283"/>
                </a:lnTo>
                <a:lnTo>
                  <a:pt x="1045451" y="463283"/>
                </a:lnTo>
                <a:lnTo>
                  <a:pt x="1045451" y="460248"/>
                </a:lnTo>
                <a:close/>
              </a:path>
              <a:path w="1085215" h="521335">
                <a:moveTo>
                  <a:pt x="37800" y="460248"/>
                </a:moveTo>
                <a:lnTo>
                  <a:pt x="36563" y="460248"/>
                </a:lnTo>
                <a:lnTo>
                  <a:pt x="39624" y="463283"/>
                </a:lnTo>
                <a:lnTo>
                  <a:pt x="37800" y="460248"/>
                </a:lnTo>
                <a:close/>
              </a:path>
              <a:path w="1085215" h="521335">
                <a:moveTo>
                  <a:pt x="1051560" y="448043"/>
                </a:moveTo>
                <a:lnTo>
                  <a:pt x="1045451" y="463283"/>
                </a:lnTo>
                <a:lnTo>
                  <a:pt x="1075931" y="463283"/>
                </a:lnTo>
                <a:lnTo>
                  <a:pt x="1078979" y="460248"/>
                </a:lnTo>
                <a:lnTo>
                  <a:pt x="1080809" y="451091"/>
                </a:lnTo>
                <a:lnTo>
                  <a:pt x="1051560" y="451091"/>
                </a:lnTo>
                <a:lnTo>
                  <a:pt x="1051560" y="448043"/>
                </a:lnTo>
                <a:close/>
              </a:path>
              <a:path w="1085215" h="521335">
                <a:moveTo>
                  <a:pt x="32296" y="448043"/>
                </a:moveTo>
                <a:lnTo>
                  <a:pt x="30467" y="448043"/>
                </a:lnTo>
                <a:lnTo>
                  <a:pt x="33515" y="451091"/>
                </a:lnTo>
                <a:lnTo>
                  <a:pt x="32296" y="448043"/>
                </a:lnTo>
                <a:close/>
              </a:path>
              <a:path w="1085215" h="521335">
                <a:moveTo>
                  <a:pt x="1083044" y="435851"/>
                </a:moveTo>
                <a:lnTo>
                  <a:pt x="1057656" y="435851"/>
                </a:lnTo>
                <a:lnTo>
                  <a:pt x="1051560" y="451091"/>
                </a:lnTo>
                <a:lnTo>
                  <a:pt x="1080809" y="451091"/>
                </a:lnTo>
                <a:lnTo>
                  <a:pt x="1082027" y="444995"/>
                </a:lnTo>
                <a:lnTo>
                  <a:pt x="1082027" y="441960"/>
                </a:lnTo>
                <a:lnTo>
                  <a:pt x="1083044" y="435851"/>
                </a:lnTo>
                <a:close/>
              </a:path>
              <a:path w="1085215" h="521335">
                <a:moveTo>
                  <a:pt x="27419" y="435851"/>
                </a:moveTo>
                <a:lnTo>
                  <a:pt x="27419" y="438899"/>
                </a:lnTo>
                <a:lnTo>
                  <a:pt x="28638" y="438899"/>
                </a:lnTo>
                <a:lnTo>
                  <a:pt x="27419" y="435851"/>
                </a:lnTo>
                <a:close/>
              </a:path>
              <a:path w="1085215" h="521335">
                <a:moveTo>
                  <a:pt x="1054608" y="82296"/>
                </a:moveTo>
                <a:lnTo>
                  <a:pt x="1057656" y="97536"/>
                </a:lnTo>
                <a:lnTo>
                  <a:pt x="1057656" y="423659"/>
                </a:lnTo>
                <a:lnTo>
                  <a:pt x="1054608" y="438899"/>
                </a:lnTo>
                <a:lnTo>
                  <a:pt x="1057656" y="435851"/>
                </a:lnTo>
                <a:lnTo>
                  <a:pt x="1083044" y="435851"/>
                </a:lnTo>
                <a:lnTo>
                  <a:pt x="1085075" y="423659"/>
                </a:lnTo>
                <a:lnTo>
                  <a:pt x="1085075" y="94488"/>
                </a:lnTo>
                <a:lnTo>
                  <a:pt x="1083244" y="85344"/>
                </a:lnTo>
                <a:lnTo>
                  <a:pt x="1057656" y="85344"/>
                </a:lnTo>
                <a:lnTo>
                  <a:pt x="1054608" y="82296"/>
                </a:lnTo>
                <a:close/>
              </a:path>
              <a:path w="1085215" h="521335">
                <a:moveTo>
                  <a:pt x="28638" y="82296"/>
                </a:moveTo>
                <a:lnTo>
                  <a:pt x="27419" y="82296"/>
                </a:lnTo>
                <a:lnTo>
                  <a:pt x="27419" y="85344"/>
                </a:lnTo>
                <a:lnTo>
                  <a:pt x="28638" y="82296"/>
                </a:lnTo>
                <a:close/>
              </a:path>
              <a:path w="1085215" h="521335">
                <a:moveTo>
                  <a:pt x="1078979" y="57912"/>
                </a:moveTo>
                <a:lnTo>
                  <a:pt x="1045451" y="57912"/>
                </a:lnTo>
                <a:lnTo>
                  <a:pt x="1051560" y="70104"/>
                </a:lnTo>
                <a:lnTo>
                  <a:pt x="1057656" y="85344"/>
                </a:lnTo>
                <a:lnTo>
                  <a:pt x="1083244" y="85344"/>
                </a:lnTo>
                <a:lnTo>
                  <a:pt x="1082027" y="79260"/>
                </a:lnTo>
                <a:lnTo>
                  <a:pt x="1082027" y="76200"/>
                </a:lnTo>
                <a:lnTo>
                  <a:pt x="1078979" y="60972"/>
                </a:lnTo>
                <a:lnTo>
                  <a:pt x="1078979" y="57912"/>
                </a:lnTo>
                <a:close/>
              </a:path>
              <a:path w="1085215" h="521335">
                <a:moveTo>
                  <a:pt x="1057656" y="27432"/>
                </a:moveTo>
                <a:lnTo>
                  <a:pt x="990587" y="27432"/>
                </a:lnTo>
                <a:lnTo>
                  <a:pt x="1005827" y="30480"/>
                </a:lnTo>
                <a:lnTo>
                  <a:pt x="1002779" y="30480"/>
                </a:lnTo>
                <a:lnTo>
                  <a:pt x="1018032" y="33528"/>
                </a:lnTo>
                <a:lnTo>
                  <a:pt x="1014984" y="33528"/>
                </a:lnTo>
                <a:lnTo>
                  <a:pt x="1027163" y="39624"/>
                </a:lnTo>
                <a:lnTo>
                  <a:pt x="1039355" y="48768"/>
                </a:lnTo>
                <a:lnTo>
                  <a:pt x="1036307" y="48768"/>
                </a:lnTo>
                <a:lnTo>
                  <a:pt x="1045451" y="60972"/>
                </a:lnTo>
                <a:lnTo>
                  <a:pt x="1045451" y="57912"/>
                </a:lnTo>
                <a:lnTo>
                  <a:pt x="1075931" y="57912"/>
                </a:lnTo>
                <a:lnTo>
                  <a:pt x="1069835" y="42684"/>
                </a:lnTo>
                <a:lnTo>
                  <a:pt x="1066787" y="42684"/>
                </a:lnTo>
                <a:lnTo>
                  <a:pt x="1057656" y="30480"/>
                </a:lnTo>
                <a:lnTo>
                  <a:pt x="1057656" y="27432"/>
                </a:lnTo>
                <a:close/>
              </a:path>
              <a:path w="1085215" h="521335">
                <a:moveTo>
                  <a:pt x="49775" y="45720"/>
                </a:moveTo>
                <a:lnTo>
                  <a:pt x="48755" y="45720"/>
                </a:lnTo>
                <a:lnTo>
                  <a:pt x="45707" y="48768"/>
                </a:lnTo>
                <a:lnTo>
                  <a:pt x="49775" y="45720"/>
                </a:lnTo>
                <a:close/>
              </a:path>
              <a:path w="1085215" h="521335">
                <a:moveTo>
                  <a:pt x="990587" y="0"/>
                </a:moveTo>
                <a:lnTo>
                  <a:pt x="94475" y="0"/>
                </a:lnTo>
                <a:lnTo>
                  <a:pt x="76200" y="3060"/>
                </a:lnTo>
                <a:lnTo>
                  <a:pt x="1005827" y="3060"/>
                </a:lnTo>
                <a:lnTo>
                  <a:pt x="990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016244" y="4028278"/>
            <a:ext cx="7448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</a:pPr>
            <a:r>
              <a:rPr sz="950" spc="15" dirty="0">
                <a:latin typeface="Arial"/>
                <a:cs typeface="Arial"/>
              </a:rPr>
              <a:t>Suppr</a:t>
            </a:r>
            <a:r>
              <a:rPr sz="950" spc="-15" dirty="0">
                <a:latin typeface="Arial"/>
                <a:cs typeface="Arial"/>
              </a:rPr>
              <a:t>.</a:t>
            </a:r>
            <a:r>
              <a:rPr sz="950" spc="15" dirty="0">
                <a:latin typeface="Arial"/>
                <a:cs typeface="Arial"/>
              </a:rPr>
              <a:t>badge</a:t>
            </a:r>
            <a:r>
              <a:rPr sz="950" spc="10" dirty="0">
                <a:latin typeface="Arial"/>
                <a:cs typeface="Arial"/>
              </a:rPr>
              <a:t> ad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-25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950" spc="5" dirty="0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46051" y="4806708"/>
            <a:ext cx="1085215" cy="518159"/>
          </a:xfrm>
          <a:custGeom>
            <a:avLst/>
            <a:gdLst/>
            <a:ahLst/>
            <a:cxnLst/>
            <a:rect l="l" t="t" r="r" b="b"/>
            <a:pathLst>
              <a:path w="1085215" h="518160">
                <a:moveTo>
                  <a:pt x="1024128" y="512051"/>
                </a:moveTo>
                <a:lnTo>
                  <a:pt x="57912" y="512051"/>
                </a:lnTo>
                <a:lnTo>
                  <a:pt x="73139" y="518147"/>
                </a:lnTo>
                <a:lnTo>
                  <a:pt x="1008875" y="518147"/>
                </a:lnTo>
                <a:lnTo>
                  <a:pt x="1024128" y="512051"/>
                </a:lnTo>
                <a:close/>
              </a:path>
              <a:path w="1085215" h="518160">
                <a:moveTo>
                  <a:pt x="1042403" y="502907"/>
                </a:moveTo>
                <a:lnTo>
                  <a:pt x="42672" y="502907"/>
                </a:lnTo>
                <a:lnTo>
                  <a:pt x="54851" y="512051"/>
                </a:lnTo>
                <a:lnTo>
                  <a:pt x="1027163" y="512051"/>
                </a:lnTo>
                <a:lnTo>
                  <a:pt x="1042403" y="502907"/>
                </a:lnTo>
                <a:close/>
              </a:path>
              <a:path w="1085215" h="518160">
                <a:moveTo>
                  <a:pt x="1008875" y="0"/>
                </a:moveTo>
                <a:lnTo>
                  <a:pt x="76200" y="0"/>
                </a:lnTo>
                <a:lnTo>
                  <a:pt x="76200" y="3047"/>
                </a:lnTo>
                <a:lnTo>
                  <a:pt x="73139" y="3047"/>
                </a:lnTo>
                <a:lnTo>
                  <a:pt x="57912" y="6095"/>
                </a:lnTo>
                <a:lnTo>
                  <a:pt x="54851" y="9143"/>
                </a:lnTo>
                <a:lnTo>
                  <a:pt x="42672" y="15239"/>
                </a:lnTo>
                <a:lnTo>
                  <a:pt x="39624" y="15239"/>
                </a:lnTo>
                <a:lnTo>
                  <a:pt x="15227" y="39623"/>
                </a:lnTo>
                <a:lnTo>
                  <a:pt x="15227" y="42671"/>
                </a:lnTo>
                <a:lnTo>
                  <a:pt x="6083" y="57911"/>
                </a:lnTo>
                <a:lnTo>
                  <a:pt x="6083" y="60959"/>
                </a:lnTo>
                <a:lnTo>
                  <a:pt x="0" y="76199"/>
                </a:lnTo>
                <a:lnTo>
                  <a:pt x="0" y="444995"/>
                </a:lnTo>
                <a:lnTo>
                  <a:pt x="6083" y="460235"/>
                </a:lnTo>
                <a:lnTo>
                  <a:pt x="15227" y="475475"/>
                </a:lnTo>
                <a:lnTo>
                  <a:pt x="15227" y="478523"/>
                </a:lnTo>
                <a:lnTo>
                  <a:pt x="39624" y="502907"/>
                </a:lnTo>
                <a:lnTo>
                  <a:pt x="1045451" y="502907"/>
                </a:lnTo>
                <a:lnTo>
                  <a:pt x="1054608" y="490715"/>
                </a:lnTo>
                <a:lnTo>
                  <a:pt x="82283" y="490715"/>
                </a:lnTo>
                <a:lnTo>
                  <a:pt x="74663" y="487667"/>
                </a:lnTo>
                <a:lnTo>
                  <a:pt x="70091" y="487667"/>
                </a:lnTo>
                <a:lnTo>
                  <a:pt x="54851" y="478523"/>
                </a:lnTo>
                <a:lnTo>
                  <a:pt x="57912" y="478523"/>
                </a:lnTo>
                <a:lnTo>
                  <a:pt x="49775" y="472427"/>
                </a:lnTo>
                <a:lnTo>
                  <a:pt x="48755" y="472427"/>
                </a:lnTo>
                <a:lnTo>
                  <a:pt x="36563" y="460235"/>
                </a:lnTo>
                <a:lnTo>
                  <a:pt x="37792" y="460235"/>
                </a:lnTo>
                <a:lnTo>
                  <a:pt x="30467" y="448043"/>
                </a:lnTo>
                <a:lnTo>
                  <a:pt x="32296" y="448043"/>
                </a:lnTo>
                <a:lnTo>
                  <a:pt x="28638" y="438899"/>
                </a:lnTo>
                <a:lnTo>
                  <a:pt x="27419" y="438899"/>
                </a:lnTo>
                <a:lnTo>
                  <a:pt x="27419" y="79247"/>
                </a:lnTo>
                <a:lnTo>
                  <a:pt x="28638" y="79247"/>
                </a:lnTo>
                <a:lnTo>
                  <a:pt x="32296" y="70103"/>
                </a:lnTo>
                <a:lnTo>
                  <a:pt x="30467" y="70103"/>
                </a:lnTo>
                <a:lnTo>
                  <a:pt x="39624" y="57911"/>
                </a:lnTo>
                <a:lnTo>
                  <a:pt x="36563" y="57911"/>
                </a:lnTo>
                <a:lnTo>
                  <a:pt x="48755" y="45719"/>
                </a:lnTo>
                <a:lnTo>
                  <a:pt x="49775" y="45719"/>
                </a:lnTo>
                <a:lnTo>
                  <a:pt x="57912" y="39623"/>
                </a:lnTo>
                <a:lnTo>
                  <a:pt x="54851" y="39623"/>
                </a:lnTo>
                <a:lnTo>
                  <a:pt x="70091" y="33527"/>
                </a:lnTo>
                <a:lnTo>
                  <a:pt x="67043" y="33527"/>
                </a:lnTo>
                <a:lnTo>
                  <a:pt x="82283" y="27431"/>
                </a:lnTo>
                <a:lnTo>
                  <a:pt x="1054608" y="27431"/>
                </a:lnTo>
                <a:lnTo>
                  <a:pt x="1042403" y="15239"/>
                </a:lnTo>
                <a:lnTo>
                  <a:pt x="1027163" y="9143"/>
                </a:lnTo>
                <a:lnTo>
                  <a:pt x="1027163" y="6095"/>
                </a:lnTo>
                <a:lnTo>
                  <a:pt x="1024128" y="6095"/>
                </a:lnTo>
                <a:lnTo>
                  <a:pt x="1008875" y="3047"/>
                </a:lnTo>
                <a:lnTo>
                  <a:pt x="1008875" y="0"/>
                </a:lnTo>
                <a:close/>
              </a:path>
              <a:path w="1085215" h="518160">
                <a:moveTo>
                  <a:pt x="1018032" y="484619"/>
                </a:moveTo>
                <a:lnTo>
                  <a:pt x="1002779" y="490715"/>
                </a:lnTo>
                <a:lnTo>
                  <a:pt x="1057656" y="490715"/>
                </a:lnTo>
                <a:lnTo>
                  <a:pt x="1059938" y="487667"/>
                </a:lnTo>
                <a:lnTo>
                  <a:pt x="1014984" y="487667"/>
                </a:lnTo>
                <a:lnTo>
                  <a:pt x="1018032" y="484619"/>
                </a:lnTo>
                <a:close/>
              </a:path>
              <a:path w="1085215" h="518160">
                <a:moveTo>
                  <a:pt x="67043" y="484619"/>
                </a:moveTo>
                <a:lnTo>
                  <a:pt x="70091" y="487667"/>
                </a:lnTo>
                <a:lnTo>
                  <a:pt x="74663" y="487667"/>
                </a:lnTo>
                <a:lnTo>
                  <a:pt x="67043" y="484619"/>
                </a:lnTo>
                <a:close/>
              </a:path>
              <a:path w="1085215" h="518160">
                <a:moveTo>
                  <a:pt x="1027163" y="478523"/>
                </a:moveTo>
                <a:lnTo>
                  <a:pt x="1014984" y="487667"/>
                </a:lnTo>
                <a:lnTo>
                  <a:pt x="1059938" y="487667"/>
                </a:lnTo>
                <a:lnTo>
                  <a:pt x="1064504" y="481571"/>
                </a:lnTo>
                <a:lnTo>
                  <a:pt x="1027163" y="481571"/>
                </a:lnTo>
                <a:lnTo>
                  <a:pt x="1027163" y="478523"/>
                </a:lnTo>
                <a:close/>
              </a:path>
              <a:path w="1085215" h="518160">
                <a:moveTo>
                  <a:pt x="1072273" y="469379"/>
                </a:moveTo>
                <a:lnTo>
                  <a:pt x="1039355" y="469379"/>
                </a:lnTo>
                <a:lnTo>
                  <a:pt x="1027163" y="481571"/>
                </a:lnTo>
                <a:lnTo>
                  <a:pt x="1064504" y="481571"/>
                </a:lnTo>
                <a:lnTo>
                  <a:pt x="1066787" y="478523"/>
                </a:lnTo>
                <a:lnTo>
                  <a:pt x="1069835" y="478523"/>
                </a:lnTo>
                <a:lnTo>
                  <a:pt x="1069835" y="475475"/>
                </a:lnTo>
                <a:lnTo>
                  <a:pt x="1072273" y="469379"/>
                </a:lnTo>
                <a:close/>
              </a:path>
              <a:path w="1085215" h="518160">
                <a:moveTo>
                  <a:pt x="45707" y="469379"/>
                </a:moveTo>
                <a:lnTo>
                  <a:pt x="48755" y="472427"/>
                </a:lnTo>
                <a:lnTo>
                  <a:pt x="49775" y="472427"/>
                </a:lnTo>
                <a:lnTo>
                  <a:pt x="45707" y="469379"/>
                </a:lnTo>
                <a:close/>
              </a:path>
              <a:path w="1085215" h="518160">
                <a:moveTo>
                  <a:pt x="1045451" y="460235"/>
                </a:moveTo>
                <a:lnTo>
                  <a:pt x="1036307" y="472427"/>
                </a:lnTo>
                <a:lnTo>
                  <a:pt x="1039355" y="469379"/>
                </a:lnTo>
                <a:lnTo>
                  <a:pt x="1072273" y="469379"/>
                </a:lnTo>
                <a:lnTo>
                  <a:pt x="1074712" y="463283"/>
                </a:lnTo>
                <a:lnTo>
                  <a:pt x="1045451" y="463283"/>
                </a:lnTo>
                <a:lnTo>
                  <a:pt x="1045451" y="460235"/>
                </a:lnTo>
                <a:close/>
              </a:path>
              <a:path w="1085215" h="518160">
                <a:moveTo>
                  <a:pt x="37792" y="460235"/>
                </a:moveTo>
                <a:lnTo>
                  <a:pt x="36563" y="460235"/>
                </a:lnTo>
                <a:lnTo>
                  <a:pt x="39624" y="463283"/>
                </a:lnTo>
                <a:lnTo>
                  <a:pt x="37792" y="460235"/>
                </a:lnTo>
                <a:close/>
              </a:path>
              <a:path w="1085215" h="518160">
                <a:moveTo>
                  <a:pt x="1051560" y="448043"/>
                </a:moveTo>
                <a:lnTo>
                  <a:pt x="1045451" y="463283"/>
                </a:lnTo>
                <a:lnTo>
                  <a:pt x="1074712" y="463283"/>
                </a:lnTo>
                <a:lnTo>
                  <a:pt x="1075931" y="460235"/>
                </a:lnTo>
                <a:lnTo>
                  <a:pt x="1078979" y="460235"/>
                </a:lnTo>
                <a:lnTo>
                  <a:pt x="1080808" y="451091"/>
                </a:lnTo>
                <a:lnTo>
                  <a:pt x="1051560" y="451091"/>
                </a:lnTo>
                <a:lnTo>
                  <a:pt x="1051560" y="448043"/>
                </a:lnTo>
                <a:close/>
              </a:path>
              <a:path w="1085215" h="518160">
                <a:moveTo>
                  <a:pt x="32296" y="448043"/>
                </a:moveTo>
                <a:lnTo>
                  <a:pt x="30467" y="448043"/>
                </a:lnTo>
                <a:lnTo>
                  <a:pt x="33515" y="451091"/>
                </a:lnTo>
                <a:lnTo>
                  <a:pt x="32296" y="448043"/>
                </a:lnTo>
                <a:close/>
              </a:path>
              <a:path w="1085215" h="518160">
                <a:moveTo>
                  <a:pt x="1083043" y="435851"/>
                </a:moveTo>
                <a:lnTo>
                  <a:pt x="1057656" y="435851"/>
                </a:lnTo>
                <a:lnTo>
                  <a:pt x="1051560" y="451091"/>
                </a:lnTo>
                <a:lnTo>
                  <a:pt x="1080808" y="451091"/>
                </a:lnTo>
                <a:lnTo>
                  <a:pt x="1082027" y="444995"/>
                </a:lnTo>
                <a:lnTo>
                  <a:pt x="1082027" y="441947"/>
                </a:lnTo>
                <a:lnTo>
                  <a:pt x="1083043" y="435851"/>
                </a:lnTo>
                <a:close/>
              </a:path>
              <a:path w="1085215" h="518160">
                <a:moveTo>
                  <a:pt x="27419" y="435851"/>
                </a:moveTo>
                <a:lnTo>
                  <a:pt x="27419" y="438899"/>
                </a:lnTo>
                <a:lnTo>
                  <a:pt x="28638" y="438899"/>
                </a:lnTo>
                <a:lnTo>
                  <a:pt x="27419" y="435851"/>
                </a:lnTo>
                <a:close/>
              </a:path>
              <a:path w="1085215" h="518160">
                <a:moveTo>
                  <a:pt x="1054608" y="79247"/>
                </a:moveTo>
                <a:lnTo>
                  <a:pt x="1057656" y="97523"/>
                </a:lnTo>
                <a:lnTo>
                  <a:pt x="1057656" y="423659"/>
                </a:lnTo>
                <a:lnTo>
                  <a:pt x="1054608" y="438899"/>
                </a:lnTo>
                <a:lnTo>
                  <a:pt x="1057656" y="435851"/>
                </a:lnTo>
                <a:lnTo>
                  <a:pt x="1083043" y="435851"/>
                </a:lnTo>
                <a:lnTo>
                  <a:pt x="1085075" y="423659"/>
                </a:lnTo>
                <a:lnTo>
                  <a:pt x="1085075" y="94475"/>
                </a:lnTo>
                <a:lnTo>
                  <a:pt x="1083044" y="82295"/>
                </a:lnTo>
                <a:lnTo>
                  <a:pt x="1057656" y="82295"/>
                </a:lnTo>
                <a:lnTo>
                  <a:pt x="1054608" y="79247"/>
                </a:lnTo>
                <a:close/>
              </a:path>
              <a:path w="1085215" h="518160">
                <a:moveTo>
                  <a:pt x="28638" y="79247"/>
                </a:moveTo>
                <a:lnTo>
                  <a:pt x="27419" y="79247"/>
                </a:lnTo>
                <a:lnTo>
                  <a:pt x="27419" y="82295"/>
                </a:lnTo>
                <a:lnTo>
                  <a:pt x="28638" y="79247"/>
                </a:lnTo>
                <a:close/>
              </a:path>
              <a:path w="1085215" h="518160">
                <a:moveTo>
                  <a:pt x="1080198" y="67055"/>
                </a:moveTo>
                <a:lnTo>
                  <a:pt x="1051560" y="67055"/>
                </a:lnTo>
                <a:lnTo>
                  <a:pt x="1057656" y="82295"/>
                </a:lnTo>
                <a:lnTo>
                  <a:pt x="1083044" y="82295"/>
                </a:lnTo>
                <a:lnTo>
                  <a:pt x="1082027" y="76199"/>
                </a:lnTo>
                <a:lnTo>
                  <a:pt x="1080198" y="67055"/>
                </a:lnTo>
                <a:close/>
              </a:path>
              <a:path w="1085215" h="518160">
                <a:moveTo>
                  <a:pt x="33515" y="67055"/>
                </a:moveTo>
                <a:lnTo>
                  <a:pt x="30467" y="70103"/>
                </a:lnTo>
                <a:lnTo>
                  <a:pt x="32296" y="70103"/>
                </a:lnTo>
                <a:lnTo>
                  <a:pt x="33515" y="67055"/>
                </a:lnTo>
                <a:close/>
              </a:path>
              <a:path w="1085215" h="518160">
                <a:moveTo>
                  <a:pt x="1074712" y="54863"/>
                </a:moveTo>
                <a:lnTo>
                  <a:pt x="1045451" y="54863"/>
                </a:lnTo>
                <a:lnTo>
                  <a:pt x="1051560" y="70103"/>
                </a:lnTo>
                <a:lnTo>
                  <a:pt x="1051560" y="67055"/>
                </a:lnTo>
                <a:lnTo>
                  <a:pt x="1080198" y="67055"/>
                </a:lnTo>
                <a:lnTo>
                  <a:pt x="1078979" y="60959"/>
                </a:lnTo>
                <a:lnTo>
                  <a:pt x="1078979" y="57911"/>
                </a:lnTo>
                <a:lnTo>
                  <a:pt x="1075931" y="57911"/>
                </a:lnTo>
                <a:lnTo>
                  <a:pt x="1074712" y="54863"/>
                </a:lnTo>
                <a:close/>
              </a:path>
              <a:path w="1085215" h="518160">
                <a:moveTo>
                  <a:pt x="1037613" y="47461"/>
                </a:moveTo>
                <a:lnTo>
                  <a:pt x="1045451" y="57911"/>
                </a:lnTo>
                <a:lnTo>
                  <a:pt x="1045451" y="54863"/>
                </a:lnTo>
                <a:lnTo>
                  <a:pt x="1074712" y="54863"/>
                </a:lnTo>
                <a:lnTo>
                  <a:pt x="1072273" y="48767"/>
                </a:lnTo>
                <a:lnTo>
                  <a:pt x="1039355" y="48767"/>
                </a:lnTo>
                <a:lnTo>
                  <a:pt x="1037613" y="47461"/>
                </a:lnTo>
                <a:close/>
              </a:path>
              <a:path w="1085215" h="518160">
                <a:moveTo>
                  <a:pt x="49775" y="45719"/>
                </a:moveTo>
                <a:lnTo>
                  <a:pt x="48755" y="45719"/>
                </a:lnTo>
                <a:lnTo>
                  <a:pt x="45707" y="48767"/>
                </a:lnTo>
                <a:lnTo>
                  <a:pt x="49775" y="45719"/>
                </a:lnTo>
                <a:close/>
              </a:path>
              <a:path w="1085215" h="518160">
                <a:moveTo>
                  <a:pt x="1036307" y="45719"/>
                </a:moveTo>
                <a:lnTo>
                  <a:pt x="1037613" y="47461"/>
                </a:lnTo>
                <a:lnTo>
                  <a:pt x="1039355" y="48767"/>
                </a:lnTo>
                <a:lnTo>
                  <a:pt x="1036307" y="45719"/>
                </a:lnTo>
                <a:close/>
              </a:path>
              <a:path w="1085215" h="518160">
                <a:moveTo>
                  <a:pt x="1071054" y="45719"/>
                </a:moveTo>
                <a:lnTo>
                  <a:pt x="1036307" y="45719"/>
                </a:lnTo>
                <a:lnTo>
                  <a:pt x="1039355" y="48767"/>
                </a:lnTo>
                <a:lnTo>
                  <a:pt x="1072273" y="48767"/>
                </a:lnTo>
                <a:lnTo>
                  <a:pt x="1071054" y="45719"/>
                </a:lnTo>
                <a:close/>
              </a:path>
              <a:path w="1085215" h="518160">
                <a:moveTo>
                  <a:pt x="1057656" y="27431"/>
                </a:moveTo>
                <a:lnTo>
                  <a:pt x="1002779" y="27431"/>
                </a:lnTo>
                <a:lnTo>
                  <a:pt x="1018032" y="33527"/>
                </a:lnTo>
                <a:lnTo>
                  <a:pt x="1014984" y="33527"/>
                </a:lnTo>
                <a:lnTo>
                  <a:pt x="1027163" y="39623"/>
                </a:lnTo>
                <a:lnTo>
                  <a:pt x="1037613" y="47461"/>
                </a:lnTo>
                <a:lnTo>
                  <a:pt x="1036307" y="45719"/>
                </a:lnTo>
                <a:lnTo>
                  <a:pt x="1071054" y="45719"/>
                </a:lnTo>
                <a:lnTo>
                  <a:pt x="1069835" y="42671"/>
                </a:lnTo>
                <a:lnTo>
                  <a:pt x="1066787" y="39623"/>
                </a:lnTo>
                <a:lnTo>
                  <a:pt x="1057656" y="27431"/>
                </a:lnTo>
                <a:close/>
              </a:path>
              <a:path w="1085215" h="518160">
                <a:moveTo>
                  <a:pt x="97536" y="27431"/>
                </a:moveTo>
                <a:lnTo>
                  <a:pt x="82283" y="27431"/>
                </a:lnTo>
                <a:lnTo>
                  <a:pt x="79248" y="30479"/>
                </a:lnTo>
                <a:lnTo>
                  <a:pt x="97536" y="27431"/>
                </a:lnTo>
                <a:close/>
              </a:path>
              <a:path w="1085215" h="518160">
                <a:moveTo>
                  <a:pt x="1002779" y="27431"/>
                </a:moveTo>
                <a:lnTo>
                  <a:pt x="990587" y="27431"/>
                </a:lnTo>
                <a:lnTo>
                  <a:pt x="1005827" y="30479"/>
                </a:lnTo>
                <a:lnTo>
                  <a:pt x="1002779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016244" y="4887815"/>
            <a:ext cx="74485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marR="5080" indent="-134620">
              <a:lnSpc>
                <a:spcPct val="105300"/>
              </a:lnSpc>
            </a:pPr>
            <a:r>
              <a:rPr sz="950" spc="15" dirty="0">
                <a:latin typeface="Arial"/>
                <a:cs typeface="Arial"/>
              </a:rPr>
              <a:t>Suppr</a:t>
            </a:r>
            <a:r>
              <a:rPr sz="950" spc="-15" dirty="0">
                <a:latin typeface="Arial"/>
                <a:cs typeface="Arial"/>
              </a:rPr>
              <a:t>.</a:t>
            </a:r>
            <a:r>
              <a:rPr sz="950" spc="15" dirty="0">
                <a:latin typeface="Arial"/>
                <a:cs typeface="Arial"/>
              </a:rPr>
              <a:t>badge</a:t>
            </a:r>
            <a:r>
              <a:rPr sz="950" spc="10" dirty="0">
                <a:latin typeface="Arial"/>
                <a:cs typeface="Arial"/>
              </a:rPr>
              <a:t> ad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-25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n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178099" y="6095730"/>
            <a:ext cx="106680" cy="98425"/>
          </a:xfrm>
          <a:custGeom>
            <a:avLst/>
            <a:gdLst/>
            <a:ahLst/>
            <a:cxnLst/>
            <a:rect l="l" t="t" r="r" b="b"/>
            <a:pathLst>
              <a:path w="106679" h="98425">
                <a:moveTo>
                  <a:pt x="52681" y="0"/>
                </a:moveTo>
                <a:lnTo>
                  <a:pt x="11229" y="16166"/>
                </a:lnTo>
                <a:lnTo>
                  <a:pt x="0" y="39348"/>
                </a:lnTo>
                <a:lnTo>
                  <a:pt x="1622" y="56088"/>
                </a:lnTo>
                <a:lnTo>
                  <a:pt x="23274" y="90027"/>
                </a:lnTo>
                <a:lnTo>
                  <a:pt x="46122" y="97976"/>
                </a:lnTo>
                <a:lnTo>
                  <a:pt x="63385" y="95093"/>
                </a:lnTo>
                <a:lnTo>
                  <a:pt x="98153" y="72769"/>
                </a:lnTo>
                <a:lnTo>
                  <a:pt x="106225" y="49420"/>
                </a:lnTo>
                <a:lnTo>
                  <a:pt x="103264" y="35488"/>
                </a:lnTo>
                <a:lnTo>
                  <a:pt x="78592" y="5935"/>
                </a:lnTo>
                <a:lnTo>
                  <a:pt x="52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34515" y="5711964"/>
            <a:ext cx="2197735" cy="676910"/>
          </a:xfrm>
          <a:custGeom>
            <a:avLst/>
            <a:gdLst/>
            <a:ahLst/>
            <a:cxnLst/>
            <a:rect l="l" t="t" r="r" b="b"/>
            <a:pathLst>
              <a:path w="2197734" h="676910">
                <a:moveTo>
                  <a:pt x="27419" y="551687"/>
                </a:moveTo>
                <a:lnTo>
                  <a:pt x="0" y="551687"/>
                </a:lnTo>
                <a:lnTo>
                  <a:pt x="0" y="661403"/>
                </a:lnTo>
                <a:lnTo>
                  <a:pt x="27419" y="661403"/>
                </a:lnTo>
                <a:lnTo>
                  <a:pt x="27419" y="551687"/>
                </a:lnTo>
                <a:close/>
              </a:path>
              <a:path w="2197734" h="676910">
                <a:moveTo>
                  <a:pt x="27419" y="353555"/>
                </a:moveTo>
                <a:lnTo>
                  <a:pt x="0" y="353555"/>
                </a:lnTo>
                <a:lnTo>
                  <a:pt x="0" y="466331"/>
                </a:lnTo>
                <a:lnTo>
                  <a:pt x="27419" y="466331"/>
                </a:lnTo>
                <a:lnTo>
                  <a:pt x="27419" y="353555"/>
                </a:lnTo>
                <a:close/>
              </a:path>
              <a:path w="2197734" h="676910">
                <a:moveTo>
                  <a:pt x="27419" y="158495"/>
                </a:moveTo>
                <a:lnTo>
                  <a:pt x="0" y="158495"/>
                </a:lnTo>
                <a:lnTo>
                  <a:pt x="0" y="271271"/>
                </a:lnTo>
                <a:lnTo>
                  <a:pt x="27419" y="271271"/>
                </a:lnTo>
                <a:lnTo>
                  <a:pt x="27419" y="158495"/>
                </a:lnTo>
                <a:close/>
              </a:path>
              <a:path w="2197734" h="676910">
                <a:moveTo>
                  <a:pt x="63995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73151"/>
                </a:lnTo>
                <a:lnTo>
                  <a:pt x="27419" y="73151"/>
                </a:lnTo>
                <a:lnTo>
                  <a:pt x="27419" y="27419"/>
                </a:lnTo>
                <a:lnTo>
                  <a:pt x="12192" y="27419"/>
                </a:lnTo>
                <a:lnTo>
                  <a:pt x="27419" y="12179"/>
                </a:lnTo>
                <a:lnTo>
                  <a:pt x="63995" y="12179"/>
                </a:lnTo>
                <a:lnTo>
                  <a:pt x="63995" y="0"/>
                </a:lnTo>
                <a:close/>
              </a:path>
              <a:path w="2197734" h="676910">
                <a:moveTo>
                  <a:pt x="27419" y="12179"/>
                </a:moveTo>
                <a:lnTo>
                  <a:pt x="12192" y="27419"/>
                </a:lnTo>
                <a:lnTo>
                  <a:pt x="27419" y="27419"/>
                </a:lnTo>
                <a:lnTo>
                  <a:pt x="27419" y="12179"/>
                </a:lnTo>
                <a:close/>
              </a:path>
              <a:path w="2197734" h="676910">
                <a:moveTo>
                  <a:pt x="63995" y="12179"/>
                </a:moveTo>
                <a:lnTo>
                  <a:pt x="27419" y="12179"/>
                </a:lnTo>
                <a:lnTo>
                  <a:pt x="27419" y="27419"/>
                </a:lnTo>
                <a:lnTo>
                  <a:pt x="63995" y="27419"/>
                </a:lnTo>
                <a:lnTo>
                  <a:pt x="63995" y="12179"/>
                </a:lnTo>
                <a:close/>
              </a:path>
              <a:path w="2197734" h="676910">
                <a:moveTo>
                  <a:pt x="259067" y="0"/>
                </a:moveTo>
                <a:lnTo>
                  <a:pt x="146291" y="0"/>
                </a:lnTo>
                <a:lnTo>
                  <a:pt x="146291" y="27419"/>
                </a:lnTo>
                <a:lnTo>
                  <a:pt x="259067" y="27419"/>
                </a:lnTo>
                <a:lnTo>
                  <a:pt x="259067" y="0"/>
                </a:lnTo>
                <a:close/>
              </a:path>
              <a:path w="2197734" h="676910">
                <a:moveTo>
                  <a:pt x="454139" y="0"/>
                </a:moveTo>
                <a:lnTo>
                  <a:pt x="344424" y="0"/>
                </a:lnTo>
                <a:lnTo>
                  <a:pt x="344424" y="27419"/>
                </a:lnTo>
                <a:lnTo>
                  <a:pt x="454139" y="27419"/>
                </a:lnTo>
                <a:lnTo>
                  <a:pt x="454139" y="0"/>
                </a:lnTo>
                <a:close/>
              </a:path>
              <a:path w="2197734" h="676910">
                <a:moveTo>
                  <a:pt x="652272" y="0"/>
                </a:moveTo>
                <a:lnTo>
                  <a:pt x="539496" y="0"/>
                </a:lnTo>
                <a:lnTo>
                  <a:pt x="539496" y="27419"/>
                </a:lnTo>
                <a:lnTo>
                  <a:pt x="652272" y="27419"/>
                </a:lnTo>
                <a:lnTo>
                  <a:pt x="652272" y="0"/>
                </a:lnTo>
                <a:close/>
              </a:path>
              <a:path w="2197734" h="676910">
                <a:moveTo>
                  <a:pt x="847344" y="0"/>
                </a:moveTo>
                <a:lnTo>
                  <a:pt x="734568" y="0"/>
                </a:lnTo>
                <a:lnTo>
                  <a:pt x="734568" y="27419"/>
                </a:lnTo>
                <a:lnTo>
                  <a:pt x="847344" y="27419"/>
                </a:lnTo>
                <a:lnTo>
                  <a:pt x="847344" y="0"/>
                </a:lnTo>
                <a:close/>
              </a:path>
              <a:path w="2197734" h="676910">
                <a:moveTo>
                  <a:pt x="1042416" y="0"/>
                </a:moveTo>
                <a:lnTo>
                  <a:pt x="932675" y="0"/>
                </a:lnTo>
                <a:lnTo>
                  <a:pt x="932675" y="27419"/>
                </a:lnTo>
                <a:lnTo>
                  <a:pt x="1042416" y="27419"/>
                </a:lnTo>
                <a:lnTo>
                  <a:pt x="1042416" y="0"/>
                </a:lnTo>
                <a:close/>
              </a:path>
              <a:path w="2197734" h="676910">
                <a:moveTo>
                  <a:pt x="1240523" y="0"/>
                </a:moveTo>
                <a:lnTo>
                  <a:pt x="1127747" y="0"/>
                </a:lnTo>
                <a:lnTo>
                  <a:pt x="1127747" y="27419"/>
                </a:lnTo>
                <a:lnTo>
                  <a:pt x="1240523" y="27419"/>
                </a:lnTo>
                <a:lnTo>
                  <a:pt x="1240523" y="0"/>
                </a:lnTo>
                <a:close/>
              </a:path>
              <a:path w="2197734" h="676910">
                <a:moveTo>
                  <a:pt x="1435595" y="0"/>
                </a:moveTo>
                <a:lnTo>
                  <a:pt x="1322819" y="0"/>
                </a:lnTo>
                <a:lnTo>
                  <a:pt x="1322819" y="27419"/>
                </a:lnTo>
                <a:lnTo>
                  <a:pt x="1435595" y="27419"/>
                </a:lnTo>
                <a:lnTo>
                  <a:pt x="1435595" y="0"/>
                </a:lnTo>
                <a:close/>
              </a:path>
              <a:path w="2197734" h="676910">
                <a:moveTo>
                  <a:pt x="1630667" y="0"/>
                </a:moveTo>
                <a:lnTo>
                  <a:pt x="1517891" y="0"/>
                </a:lnTo>
                <a:lnTo>
                  <a:pt x="1517891" y="27419"/>
                </a:lnTo>
                <a:lnTo>
                  <a:pt x="1630667" y="27419"/>
                </a:lnTo>
                <a:lnTo>
                  <a:pt x="1630667" y="0"/>
                </a:lnTo>
                <a:close/>
              </a:path>
              <a:path w="2197734" h="676910">
                <a:moveTo>
                  <a:pt x="1825739" y="0"/>
                </a:moveTo>
                <a:lnTo>
                  <a:pt x="1716024" y="0"/>
                </a:lnTo>
                <a:lnTo>
                  <a:pt x="1716024" y="27419"/>
                </a:lnTo>
                <a:lnTo>
                  <a:pt x="1825739" y="27419"/>
                </a:lnTo>
                <a:lnTo>
                  <a:pt x="1825739" y="0"/>
                </a:lnTo>
                <a:close/>
              </a:path>
              <a:path w="2197734" h="676910">
                <a:moveTo>
                  <a:pt x="2023872" y="0"/>
                </a:moveTo>
                <a:lnTo>
                  <a:pt x="1911095" y="0"/>
                </a:lnTo>
                <a:lnTo>
                  <a:pt x="1911095" y="27419"/>
                </a:lnTo>
                <a:lnTo>
                  <a:pt x="2023872" y="27419"/>
                </a:lnTo>
                <a:lnTo>
                  <a:pt x="2023872" y="0"/>
                </a:lnTo>
                <a:close/>
              </a:path>
              <a:path w="2197734" h="676910">
                <a:moveTo>
                  <a:pt x="2170163" y="12179"/>
                </a:moveTo>
                <a:lnTo>
                  <a:pt x="2170163" y="48755"/>
                </a:lnTo>
                <a:lnTo>
                  <a:pt x="2197595" y="48755"/>
                </a:lnTo>
                <a:lnTo>
                  <a:pt x="2197595" y="27419"/>
                </a:lnTo>
                <a:lnTo>
                  <a:pt x="2182368" y="27419"/>
                </a:lnTo>
                <a:lnTo>
                  <a:pt x="2170163" y="12179"/>
                </a:lnTo>
                <a:close/>
              </a:path>
              <a:path w="2197734" h="676910">
                <a:moveTo>
                  <a:pt x="2191499" y="0"/>
                </a:moveTo>
                <a:lnTo>
                  <a:pt x="2106168" y="0"/>
                </a:lnTo>
                <a:lnTo>
                  <a:pt x="2106168" y="27419"/>
                </a:lnTo>
                <a:lnTo>
                  <a:pt x="2170163" y="27419"/>
                </a:lnTo>
                <a:lnTo>
                  <a:pt x="2170163" y="12179"/>
                </a:lnTo>
                <a:lnTo>
                  <a:pt x="2197595" y="12179"/>
                </a:lnTo>
                <a:lnTo>
                  <a:pt x="2197595" y="6095"/>
                </a:lnTo>
                <a:lnTo>
                  <a:pt x="2191499" y="0"/>
                </a:lnTo>
                <a:close/>
              </a:path>
              <a:path w="2197734" h="676910">
                <a:moveTo>
                  <a:pt x="2197595" y="12179"/>
                </a:moveTo>
                <a:lnTo>
                  <a:pt x="2170163" y="12179"/>
                </a:lnTo>
                <a:lnTo>
                  <a:pt x="2182368" y="27419"/>
                </a:lnTo>
                <a:lnTo>
                  <a:pt x="2197595" y="27419"/>
                </a:lnTo>
                <a:lnTo>
                  <a:pt x="2197595" y="12179"/>
                </a:lnTo>
                <a:close/>
              </a:path>
              <a:path w="2197734" h="676910">
                <a:moveTo>
                  <a:pt x="2197595" y="134111"/>
                </a:moveTo>
                <a:lnTo>
                  <a:pt x="2170163" y="134111"/>
                </a:lnTo>
                <a:lnTo>
                  <a:pt x="2170163" y="243839"/>
                </a:lnTo>
                <a:lnTo>
                  <a:pt x="2197595" y="243839"/>
                </a:lnTo>
                <a:lnTo>
                  <a:pt x="2197595" y="134111"/>
                </a:lnTo>
                <a:close/>
              </a:path>
              <a:path w="2197734" h="676910">
                <a:moveTo>
                  <a:pt x="2197595" y="329183"/>
                </a:moveTo>
                <a:lnTo>
                  <a:pt x="2170163" y="329183"/>
                </a:lnTo>
                <a:lnTo>
                  <a:pt x="2170163" y="441959"/>
                </a:lnTo>
                <a:lnTo>
                  <a:pt x="2197595" y="441959"/>
                </a:lnTo>
                <a:lnTo>
                  <a:pt x="2197595" y="329183"/>
                </a:lnTo>
                <a:close/>
              </a:path>
              <a:path w="2197734" h="676910">
                <a:moveTo>
                  <a:pt x="2197595" y="524243"/>
                </a:moveTo>
                <a:lnTo>
                  <a:pt x="2170163" y="524243"/>
                </a:lnTo>
                <a:lnTo>
                  <a:pt x="2170163" y="637019"/>
                </a:lnTo>
                <a:lnTo>
                  <a:pt x="2197595" y="637019"/>
                </a:lnTo>
                <a:lnTo>
                  <a:pt x="2197595" y="524243"/>
                </a:lnTo>
                <a:close/>
              </a:path>
              <a:path w="2197734" h="676910">
                <a:moveTo>
                  <a:pt x="2124443" y="649223"/>
                </a:moveTo>
                <a:lnTo>
                  <a:pt x="2011667" y="649223"/>
                </a:lnTo>
                <a:lnTo>
                  <a:pt x="2011667" y="676630"/>
                </a:lnTo>
                <a:lnTo>
                  <a:pt x="2124443" y="676630"/>
                </a:lnTo>
                <a:lnTo>
                  <a:pt x="2124443" y="649223"/>
                </a:lnTo>
                <a:close/>
              </a:path>
              <a:path w="2197734" h="676910">
                <a:moveTo>
                  <a:pt x="1929371" y="649223"/>
                </a:moveTo>
                <a:lnTo>
                  <a:pt x="1816595" y="649223"/>
                </a:lnTo>
                <a:lnTo>
                  <a:pt x="1816595" y="676630"/>
                </a:lnTo>
                <a:lnTo>
                  <a:pt x="1929371" y="676630"/>
                </a:lnTo>
                <a:lnTo>
                  <a:pt x="1929371" y="649223"/>
                </a:lnTo>
                <a:close/>
              </a:path>
              <a:path w="2197734" h="676910">
                <a:moveTo>
                  <a:pt x="1731251" y="649223"/>
                </a:moveTo>
                <a:lnTo>
                  <a:pt x="1621523" y="649223"/>
                </a:lnTo>
                <a:lnTo>
                  <a:pt x="1621523" y="676630"/>
                </a:lnTo>
                <a:lnTo>
                  <a:pt x="1731251" y="676630"/>
                </a:lnTo>
                <a:lnTo>
                  <a:pt x="1731251" y="649223"/>
                </a:lnTo>
                <a:close/>
              </a:path>
              <a:path w="2197734" h="676910">
                <a:moveTo>
                  <a:pt x="1536192" y="649223"/>
                </a:moveTo>
                <a:lnTo>
                  <a:pt x="1423416" y="649223"/>
                </a:lnTo>
                <a:lnTo>
                  <a:pt x="1423416" y="676630"/>
                </a:lnTo>
                <a:lnTo>
                  <a:pt x="1536192" y="676630"/>
                </a:lnTo>
                <a:lnTo>
                  <a:pt x="1536192" y="649223"/>
                </a:lnTo>
                <a:close/>
              </a:path>
              <a:path w="2197734" h="676910">
                <a:moveTo>
                  <a:pt x="1341120" y="649223"/>
                </a:moveTo>
                <a:lnTo>
                  <a:pt x="1228344" y="649223"/>
                </a:lnTo>
                <a:lnTo>
                  <a:pt x="1228344" y="676630"/>
                </a:lnTo>
                <a:lnTo>
                  <a:pt x="1341120" y="676630"/>
                </a:lnTo>
                <a:lnTo>
                  <a:pt x="1341120" y="649223"/>
                </a:lnTo>
                <a:close/>
              </a:path>
              <a:path w="2197734" h="676910">
                <a:moveTo>
                  <a:pt x="1146048" y="649223"/>
                </a:moveTo>
                <a:lnTo>
                  <a:pt x="1033272" y="649223"/>
                </a:lnTo>
                <a:lnTo>
                  <a:pt x="1033272" y="676630"/>
                </a:lnTo>
                <a:lnTo>
                  <a:pt x="1146048" y="676630"/>
                </a:lnTo>
                <a:lnTo>
                  <a:pt x="1146048" y="649223"/>
                </a:lnTo>
                <a:close/>
              </a:path>
              <a:path w="2197734" h="676910">
                <a:moveTo>
                  <a:pt x="947915" y="649223"/>
                </a:moveTo>
                <a:lnTo>
                  <a:pt x="838200" y="649223"/>
                </a:lnTo>
                <a:lnTo>
                  <a:pt x="838200" y="676630"/>
                </a:lnTo>
                <a:lnTo>
                  <a:pt x="947915" y="676630"/>
                </a:lnTo>
                <a:lnTo>
                  <a:pt x="947915" y="649223"/>
                </a:lnTo>
                <a:close/>
              </a:path>
              <a:path w="2197734" h="676910">
                <a:moveTo>
                  <a:pt x="752843" y="649223"/>
                </a:moveTo>
                <a:lnTo>
                  <a:pt x="640067" y="649223"/>
                </a:lnTo>
                <a:lnTo>
                  <a:pt x="640067" y="676630"/>
                </a:lnTo>
                <a:lnTo>
                  <a:pt x="752843" y="676630"/>
                </a:lnTo>
                <a:lnTo>
                  <a:pt x="752843" y="649223"/>
                </a:lnTo>
                <a:close/>
              </a:path>
              <a:path w="2197734" h="676910">
                <a:moveTo>
                  <a:pt x="557771" y="649223"/>
                </a:moveTo>
                <a:lnTo>
                  <a:pt x="444995" y="649223"/>
                </a:lnTo>
                <a:lnTo>
                  <a:pt x="444995" y="676630"/>
                </a:lnTo>
                <a:lnTo>
                  <a:pt x="557771" y="676630"/>
                </a:lnTo>
                <a:lnTo>
                  <a:pt x="557771" y="649223"/>
                </a:lnTo>
                <a:close/>
              </a:path>
              <a:path w="2197734" h="676910">
                <a:moveTo>
                  <a:pt x="359651" y="649223"/>
                </a:moveTo>
                <a:lnTo>
                  <a:pt x="249923" y="649223"/>
                </a:lnTo>
                <a:lnTo>
                  <a:pt x="249923" y="676630"/>
                </a:lnTo>
                <a:lnTo>
                  <a:pt x="359651" y="676630"/>
                </a:lnTo>
                <a:lnTo>
                  <a:pt x="359651" y="649223"/>
                </a:lnTo>
                <a:close/>
              </a:path>
              <a:path w="2197734" h="676910">
                <a:moveTo>
                  <a:pt x="164592" y="649223"/>
                </a:moveTo>
                <a:lnTo>
                  <a:pt x="51816" y="649223"/>
                </a:lnTo>
                <a:lnTo>
                  <a:pt x="51816" y="676630"/>
                </a:lnTo>
                <a:lnTo>
                  <a:pt x="164592" y="676630"/>
                </a:lnTo>
                <a:lnTo>
                  <a:pt x="164592" y="6492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43643" y="2788932"/>
            <a:ext cx="603885" cy="82550"/>
          </a:xfrm>
          <a:custGeom>
            <a:avLst/>
            <a:gdLst/>
            <a:ahLst/>
            <a:cxnLst/>
            <a:rect l="l" t="t" r="r" b="b"/>
            <a:pathLst>
              <a:path w="603885" h="82550">
                <a:moveTo>
                  <a:pt x="521208" y="0"/>
                </a:moveTo>
                <a:lnTo>
                  <a:pt x="521208" y="82270"/>
                </a:lnTo>
                <a:lnTo>
                  <a:pt x="591768" y="45694"/>
                </a:lnTo>
                <a:lnTo>
                  <a:pt x="536448" y="45694"/>
                </a:lnTo>
                <a:lnTo>
                  <a:pt x="536448" y="36563"/>
                </a:lnTo>
                <a:lnTo>
                  <a:pt x="597171" y="36563"/>
                </a:lnTo>
                <a:lnTo>
                  <a:pt x="521208" y="0"/>
                </a:lnTo>
                <a:close/>
              </a:path>
              <a:path w="603885" h="82550">
                <a:moveTo>
                  <a:pt x="521208" y="36563"/>
                </a:moveTo>
                <a:lnTo>
                  <a:pt x="0" y="36563"/>
                </a:lnTo>
                <a:lnTo>
                  <a:pt x="0" y="45694"/>
                </a:lnTo>
                <a:lnTo>
                  <a:pt x="521208" y="45694"/>
                </a:lnTo>
                <a:lnTo>
                  <a:pt x="521208" y="36563"/>
                </a:lnTo>
                <a:close/>
              </a:path>
              <a:path w="603885" h="82550">
                <a:moveTo>
                  <a:pt x="597171" y="36563"/>
                </a:moveTo>
                <a:lnTo>
                  <a:pt x="536448" y="36563"/>
                </a:lnTo>
                <a:lnTo>
                  <a:pt x="536448" y="45694"/>
                </a:lnTo>
                <a:lnTo>
                  <a:pt x="591768" y="45694"/>
                </a:lnTo>
                <a:lnTo>
                  <a:pt x="603504" y="39611"/>
                </a:lnTo>
                <a:lnTo>
                  <a:pt x="597171" y="3656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40935" y="2788932"/>
            <a:ext cx="607060" cy="82550"/>
          </a:xfrm>
          <a:custGeom>
            <a:avLst/>
            <a:gdLst/>
            <a:ahLst/>
            <a:cxnLst/>
            <a:rect l="l" t="t" r="r" b="b"/>
            <a:pathLst>
              <a:path w="607060" h="82550">
                <a:moveTo>
                  <a:pt x="521195" y="0"/>
                </a:moveTo>
                <a:lnTo>
                  <a:pt x="521195" y="82270"/>
                </a:lnTo>
                <a:lnTo>
                  <a:pt x="594369" y="45694"/>
                </a:lnTo>
                <a:lnTo>
                  <a:pt x="536435" y="45694"/>
                </a:lnTo>
                <a:lnTo>
                  <a:pt x="536435" y="36563"/>
                </a:lnTo>
                <a:lnTo>
                  <a:pt x="599972" y="36563"/>
                </a:lnTo>
                <a:lnTo>
                  <a:pt x="521195" y="0"/>
                </a:lnTo>
                <a:close/>
              </a:path>
              <a:path w="607060" h="82550">
                <a:moveTo>
                  <a:pt x="521195" y="36563"/>
                </a:moveTo>
                <a:lnTo>
                  <a:pt x="0" y="36563"/>
                </a:lnTo>
                <a:lnTo>
                  <a:pt x="0" y="45694"/>
                </a:lnTo>
                <a:lnTo>
                  <a:pt x="521195" y="45694"/>
                </a:lnTo>
                <a:lnTo>
                  <a:pt x="521195" y="36563"/>
                </a:lnTo>
                <a:close/>
              </a:path>
              <a:path w="607060" h="82550">
                <a:moveTo>
                  <a:pt x="599972" y="36563"/>
                </a:moveTo>
                <a:lnTo>
                  <a:pt x="536435" y="36563"/>
                </a:lnTo>
                <a:lnTo>
                  <a:pt x="536435" y="45694"/>
                </a:lnTo>
                <a:lnTo>
                  <a:pt x="594369" y="45694"/>
                </a:lnTo>
                <a:lnTo>
                  <a:pt x="606539" y="39611"/>
                </a:lnTo>
                <a:lnTo>
                  <a:pt x="599972" y="3656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50395" y="2788932"/>
            <a:ext cx="603885" cy="82550"/>
          </a:xfrm>
          <a:custGeom>
            <a:avLst/>
            <a:gdLst/>
            <a:ahLst/>
            <a:cxnLst/>
            <a:rect l="l" t="t" r="r" b="b"/>
            <a:pathLst>
              <a:path w="603885" h="82550">
                <a:moveTo>
                  <a:pt x="518159" y="0"/>
                </a:moveTo>
                <a:lnTo>
                  <a:pt x="518159" y="82270"/>
                </a:lnTo>
                <a:lnTo>
                  <a:pt x="591333" y="45694"/>
                </a:lnTo>
                <a:lnTo>
                  <a:pt x="533400" y="45694"/>
                </a:lnTo>
                <a:lnTo>
                  <a:pt x="533400" y="36563"/>
                </a:lnTo>
                <a:lnTo>
                  <a:pt x="596936" y="36563"/>
                </a:lnTo>
                <a:lnTo>
                  <a:pt x="518159" y="0"/>
                </a:lnTo>
                <a:close/>
              </a:path>
              <a:path w="603885" h="82550">
                <a:moveTo>
                  <a:pt x="518159" y="36563"/>
                </a:moveTo>
                <a:lnTo>
                  <a:pt x="0" y="36563"/>
                </a:lnTo>
                <a:lnTo>
                  <a:pt x="0" y="45694"/>
                </a:lnTo>
                <a:lnTo>
                  <a:pt x="518159" y="45694"/>
                </a:lnTo>
                <a:lnTo>
                  <a:pt x="518159" y="36563"/>
                </a:lnTo>
                <a:close/>
              </a:path>
              <a:path w="603885" h="82550">
                <a:moveTo>
                  <a:pt x="596936" y="36563"/>
                </a:moveTo>
                <a:lnTo>
                  <a:pt x="533400" y="36563"/>
                </a:lnTo>
                <a:lnTo>
                  <a:pt x="533400" y="45694"/>
                </a:lnTo>
                <a:lnTo>
                  <a:pt x="591333" y="45694"/>
                </a:lnTo>
                <a:lnTo>
                  <a:pt x="603504" y="39611"/>
                </a:lnTo>
                <a:lnTo>
                  <a:pt x="596936" y="3656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90347" y="2788932"/>
            <a:ext cx="607060" cy="82550"/>
          </a:xfrm>
          <a:custGeom>
            <a:avLst/>
            <a:gdLst/>
            <a:ahLst/>
            <a:cxnLst/>
            <a:rect l="l" t="t" r="r" b="b"/>
            <a:pathLst>
              <a:path w="607059" h="82550">
                <a:moveTo>
                  <a:pt x="521208" y="0"/>
                </a:moveTo>
                <a:lnTo>
                  <a:pt x="521208" y="82270"/>
                </a:lnTo>
                <a:lnTo>
                  <a:pt x="594370" y="45694"/>
                </a:lnTo>
                <a:lnTo>
                  <a:pt x="536448" y="45694"/>
                </a:lnTo>
                <a:lnTo>
                  <a:pt x="536448" y="36563"/>
                </a:lnTo>
                <a:lnTo>
                  <a:pt x="599973" y="36563"/>
                </a:lnTo>
                <a:lnTo>
                  <a:pt x="521208" y="0"/>
                </a:lnTo>
                <a:close/>
              </a:path>
              <a:path w="607059" h="82550">
                <a:moveTo>
                  <a:pt x="521208" y="36563"/>
                </a:moveTo>
                <a:lnTo>
                  <a:pt x="0" y="36563"/>
                </a:lnTo>
                <a:lnTo>
                  <a:pt x="0" y="45694"/>
                </a:lnTo>
                <a:lnTo>
                  <a:pt x="521208" y="45694"/>
                </a:lnTo>
                <a:lnTo>
                  <a:pt x="521208" y="36563"/>
                </a:lnTo>
                <a:close/>
              </a:path>
              <a:path w="607059" h="82550">
                <a:moveTo>
                  <a:pt x="599973" y="36563"/>
                </a:moveTo>
                <a:lnTo>
                  <a:pt x="536448" y="36563"/>
                </a:lnTo>
                <a:lnTo>
                  <a:pt x="536448" y="45694"/>
                </a:lnTo>
                <a:lnTo>
                  <a:pt x="594370" y="45694"/>
                </a:lnTo>
                <a:lnTo>
                  <a:pt x="606539" y="39611"/>
                </a:lnTo>
                <a:lnTo>
                  <a:pt x="599973" y="3656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87626" y="2788932"/>
            <a:ext cx="603885" cy="82550"/>
          </a:xfrm>
          <a:custGeom>
            <a:avLst/>
            <a:gdLst/>
            <a:ahLst/>
            <a:cxnLst/>
            <a:rect l="l" t="t" r="r" b="b"/>
            <a:pathLst>
              <a:path w="603884" h="82550">
                <a:moveTo>
                  <a:pt x="521208" y="0"/>
                </a:moveTo>
                <a:lnTo>
                  <a:pt x="521208" y="82270"/>
                </a:lnTo>
                <a:lnTo>
                  <a:pt x="591768" y="45694"/>
                </a:lnTo>
                <a:lnTo>
                  <a:pt x="533400" y="45694"/>
                </a:lnTo>
                <a:lnTo>
                  <a:pt x="533400" y="36563"/>
                </a:lnTo>
                <a:lnTo>
                  <a:pt x="597171" y="36563"/>
                </a:lnTo>
                <a:lnTo>
                  <a:pt x="521208" y="0"/>
                </a:lnTo>
                <a:close/>
              </a:path>
              <a:path w="603884" h="82550">
                <a:moveTo>
                  <a:pt x="521208" y="36563"/>
                </a:moveTo>
                <a:lnTo>
                  <a:pt x="0" y="36563"/>
                </a:lnTo>
                <a:lnTo>
                  <a:pt x="0" y="45694"/>
                </a:lnTo>
                <a:lnTo>
                  <a:pt x="521208" y="45694"/>
                </a:lnTo>
                <a:lnTo>
                  <a:pt x="521208" y="36563"/>
                </a:lnTo>
                <a:close/>
              </a:path>
              <a:path w="603884" h="82550">
                <a:moveTo>
                  <a:pt x="597171" y="36563"/>
                </a:moveTo>
                <a:lnTo>
                  <a:pt x="533400" y="36563"/>
                </a:lnTo>
                <a:lnTo>
                  <a:pt x="533400" y="45694"/>
                </a:lnTo>
                <a:lnTo>
                  <a:pt x="591768" y="45694"/>
                </a:lnTo>
                <a:lnTo>
                  <a:pt x="603504" y="39611"/>
                </a:lnTo>
                <a:lnTo>
                  <a:pt x="597171" y="3656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85502" y="6330696"/>
            <a:ext cx="4080510" cy="0"/>
          </a:xfrm>
          <a:custGeom>
            <a:avLst/>
            <a:gdLst/>
            <a:ahLst/>
            <a:cxnLst/>
            <a:rect l="l" t="t" r="r" b="b"/>
            <a:pathLst>
              <a:path w="4080509">
                <a:moveTo>
                  <a:pt x="0" y="0"/>
                </a:moveTo>
                <a:lnTo>
                  <a:pt x="4080339" y="0"/>
                </a:lnTo>
              </a:path>
            </a:pathLst>
          </a:custGeom>
          <a:ln w="7365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73318" y="6324600"/>
            <a:ext cx="4104640" cy="0"/>
          </a:xfrm>
          <a:custGeom>
            <a:avLst/>
            <a:gdLst/>
            <a:ahLst/>
            <a:cxnLst/>
            <a:rect l="l" t="t" r="r" b="b"/>
            <a:pathLst>
              <a:path w="4104640">
                <a:moveTo>
                  <a:pt x="0" y="0"/>
                </a:moveTo>
                <a:lnTo>
                  <a:pt x="4104233" y="0"/>
                </a:lnTo>
              </a:path>
            </a:pathLst>
          </a:custGeom>
          <a:ln w="7365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61196" y="6316980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4">
                <a:moveTo>
                  <a:pt x="0" y="0"/>
                </a:moveTo>
                <a:lnTo>
                  <a:pt x="4128076" y="0"/>
                </a:lnTo>
              </a:path>
            </a:pathLst>
          </a:custGeom>
          <a:ln w="10413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54931" y="6309353"/>
            <a:ext cx="4140835" cy="0"/>
          </a:xfrm>
          <a:custGeom>
            <a:avLst/>
            <a:gdLst/>
            <a:ahLst/>
            <a:cxnLst/>
            <a:rect l="l" t="t" r="r" b="b"/>
            <a:pathLst>
              <a:path w="4140834">
                <a:moveTo>
                  <a:pt x="0" y="0"/>
                </a:moveTo>
                <a:lnTo>
                  <a:pt x="4140284" y="0"/>
                </a:lnTo>
              </a:path>
            </a:pathLst>
          </a:custGeom>
          <a:ln w="7353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48021" y="6301740"/>
            <a:ext cx="4154170" cy="0"/>
          </a:xfrm>
          <a:custGeom>
            <a:avLst/>
            <a:gdLst/>
            <a:ahLst/>
            <a:cxnLst/>
            <a:rect l="l" t="t" r="r" b="b"/>
            <a:pathLst>
              <a:path w="4154170">
                <a:moveTo>
                  <a:pt x="0" y="0"/>
                </a:moveTo>
                <a:lnTo>
                  <a:pt x="4154004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1317" y="6291065"/>
            <a:ext cx="4167504" cy="0"/>
          </a:xfrm>
          <a:custGeom>
            <a:avLst/>
            <a:gdLst/>
            <a:ahLst/>
            <a:cxnLst/>
            <a:rect l="l" t="t" r="r" b="b"/>
            <a:pathLst>
              <a:path w="4167504">
                <a:moveTo>
                  <a:pt x="0" y="0"/>
                </a:moveTo>
                <a:lnTo>
                  <a:pt x="4167305" y="0"/>
                </a:lnTo>
              </a:path>
            </a:pathLst>
          </a:custGeom>
          <a:ln w="13449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37991" y="6275832"/>
            <a:ext cx="2540" cy="6985"/>
          </a:xfrm>
          <a:custGeom>
            <a:avLst/>
            <a:gdLst/>
            <a:ahLst/>
            <a:cxnLst/>
            <a:rect l="l" t="t" r="r" b="b"/>
            <a:pathLst>
              <a:path w="2539" h="6985">
                <a:moveTo>
                  <a:pt x="2148" y="0"/>
                </a:moveTo>
                <a:lnTo>
                  <a:pt x="0" y="0"/>
                </a:lnTo>
                <a:lnTo>
                  <a:pt x="1818" y="6108"/>
                </a:lnTo>
                <a:lnTo>
                  <a:pt x="2148" y="6772"/>
                </a:lnTo>
                <a:lnTo>
                  <a:pt x="2148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525638" y="3018155"/>
          <a:ext cx="7445101" cy="412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468"/>
                <a:gridCol w="1097292"/>
                <a:gridCol w="1122707"/>
                <a:gridCol w="1122730"/>
                <a:gridCol w="1082965"/>
                <a:gridCol w="1112520"/>
                <a:gridCol w="25400"/>
                <a:gridCol w="923019"/>
              </a:tblGrid>
              <a:tr h="21052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rer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Créer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des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Suppr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outer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un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Suppr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un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Suppr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4318">
                      <a:solidFill>
                        <a:srgbClr val="E5E5E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Supre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217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950" spc="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od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prog.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badges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badges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badge 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badge 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1035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badges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ée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2735573" y="6271253"/>
            <a:ext cx="4178935" cy="0"/>
          </a:xfrm>
          <a:custGeom>
            <a:avLst/>
            <a:gdLst/>
            <a:ahLst/>
            <a:cxnLst/>
            <a:rect l="l" t="t" r="r" b="b"/>
            <a:pathLst>
              <a:path w="4178934">
                <a:moveTo>
                  <a:pt x="0" y="0"/>
                </a:moveTo>
                <a:lnTo>
                  <a:pt x="4178911" y="0"/>
                </a:lnTo>
              </a:path>
            </a:pathLst>
          </a:custGeom>
          <a:ln w="10401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34867" y="6263640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223" y="0"/>
                </a:lnTo>
              </a:path>
            </a:pathLst>
          </a:custGeom>
          <a:ln w="7365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34485" y="6256274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414" y="0"/>
                </a:lnTo>
              </a:path>
            </a:pathLst>
          </a:custGeom>
          <a:ln w="10921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34089" y="6248400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809" y="0"/>
                </a:lnTo>
              </a:path>
            </a:pathLst>
          </a:custGeom>
          <a:ln w="7366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34088" y="6240780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786" y="0"/>
                </a:lnTo>
              </a:path>
            </a:pathLst>
          </a:custGeom>
          <a:ln w="10413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34087" y="6230105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752" y="0"/>
                </a:lnTo>
              </a:path>
            </a:pathLst>
          </a:custGeom>
          <a:ln w="1344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34086" y="6219444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706" y="0"/>
                </a:lnTo>
              </a:path>
            </a:pathLst>
          </a:custGeom>
          <a:ln w="10413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34085" y="6210293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672" y="0"/>
                </a:lnTo>
              </a:path>
            </a:pathLst>
          </a:custGeom>
          <a:ln w="1040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34084" y="6202680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637" y="0"/>
                </a:lnTo>
              </a:path>
            </a:pathLst>
          </a:custGeom>
          <a:ln w="7366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34083" y="6192005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615" y="0"/>
                </a:lnTo>
              </a:path>
            </a:pathLst>
          </a:custGeom>
          <a:ln w="164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34082" y="6179813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558" y="0"/>
                </a:lnTo>
              </a:path>
            </a:pathLst>
          </a:custGeom>
          <a:ln w="10401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34080" y="6169152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524" y="0"/>
                </a:lnTo>
              </a:path>
            </a:pathLst>
          </a:custGeom>
          <a:ln w="13462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34080" y="6158477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478" y="0"/>
                </a:lnTo>
              </a:path>
            </a:pathLst>
          </a:custGeom>
          <a:ln w="10401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34079" y="6149340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443" y="0"/>
                </a:lnTo>
              </a:path>
            </a:pathLst>
          </a:custGeom>
          <a:ln w="10413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34077" y="6138665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409" y="0"/>
                </a:lnTo>
              </a:path>
            </a:pathLst>
          </a:custGeom>
          <a:ln w="13449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34076" y="6128004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363" y="0"/>
                </a:lnTo>
              </a:path>
            </a:pathLst>
          </a:custGeom>
          <a:ln w="10413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34075" y="6118853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329" y="0"/>
                </a:lnTo>
              </a:path>
            </a:pathLst>
          </a:custGeom>
          <a:ln w="1040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34074" y="6108192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295" y="0"/>
                </a:lnTo>
              </a:path>
            </a:pathLst>
          </a:custGeom>
          <a:ln w="13462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34073" y="6097517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249" y="0"/>
                </a:lnTo>
              </a:path>
            </a:pathLst>
          </a:custGeom>
          <a:ln w="10401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34072" y="6086855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215" y="0"/>
                </a:lnTo>
              </a:path>
            </a:pathLst>
          </a:custGeom>
          <a:ln w="13462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34070" y="6073133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170" y="0"/>
                </a:lnTo>
              </a:path>
            </a:pathLst>
          </a:custGeom>
          <a:ln w="16497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34069" y="6059417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112" y="0"/>
                </a:lnTo>
              </a:path>
            </a:pathLst>
          </a:custGeom>
          <a:ln w="1344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34067" y="6047225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066" y="0"/>
                </a:lnTo>
              </a:path>
            </a:pathLst>
          </a:custGeom>
          <a:ln w="1344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34067" y="6036564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020" y="0"/>
                </a:lnTo>
              </a:path>
            </a:pathLst>
          </a:custGeom>
          <a:ln w="10413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34066" y="6027413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0986" y="0"/>
                </a:lnTo>
              </a:path>
            </a:pathLst>
          </a:custGeom>
          <a:ln w="10401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09803" y="589788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37" y="0"/>
                </a:lnTo>
              </a:path>
            </a:pathLst>
          </a:custGeom>
          <a:ln w="317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06768" y="5890847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20">
                <a:moveTo>
                  <a:pt x="0" y="0"/>
                </a:moveTo>
                <a:lnTo>
                  <a:pt x="0" y="936"/>
                </a:lnTo>
                <a:lnTo>
                  <a:pt x="435" y="936"/>
                </a:lnTo>
                <a:lnTo>
                  <a:pt x="0" y="0"/>
                </a:lnTo>
                <a:close/>
              </a:path>
              <a:path w="3809" h="7620">
                <a:moveTo>
                  <a:pt x="3035" y="6522"/>
                </a:moveTo>
                <a:lnTo>
                  <a:pt x="3035" y="7019"/>
                </a:lnTo>
                <a:lnTo>
                  <a:pt x="3266" y="7019"/>
                </a:lnTo>
                <a:lnTo>
                  <a:pt x="3035" y="6522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03719" y="58850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0" y="594"/>
                </a:lnTo>
                <a:lnTo>
                  <a:pt x="410" y="594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27947" y="5839980"/>
            <a:ext cx="4194175" cy="500380"/>
          </a:xfrm>
          <a:custGeom>
            <a:avLst/>
            <a:gdLst/>
            <a:ahLst/>
            <a:cxnLst/>
            <a:rect l="l" t="t" r="r" b="b"/>
            <a:pathLst>
              <a:path w="4194175" h="500379">
                <a:moveTo>
                  <a:pt x="4108691" y="0"/>
                </a:moveTo>
                <a:lnTo>
                  <a:pt x="88392" y="0"/>
                </a:lnTo>
                <a:lnTo>
                  <a:pt x="70104" y="3048"/>
                </a:lnTo>
                <a:lnTo>
                  <a:pt x="54864" y="6096"/>
                </a:lnTo>
                <a:lnTo>
                  <a:pt x="39624" y="15240"/>
                </a:lnTo>
                <a:lnTo>
                  <a:pt x="27436" y="24371"/>
                </a:lnTo>
                <a:lnTo>
                  <a:pt x="27419" y="27432"/>
                </a:lnTo>
                <a:lnTo>
                  <a:pt x="15257" y="36563"/>
                </a:lnTo>
                <a:lnTo>
                  <a:pt x="15240" y="39624"/>
                </a:lnTo>
                <a:lnTo>
                  <a:pt x="9137" y="51803"/>
                </a:lnTo>
                <a:lnTo>
                  <a:pt x="9131" y="54864"/>
                </a:lnTo>
                <a:lnTo>
                  <a:pt x="3048" y="70104"/>
                </a:lnTo>
                <a:lnTo>
                  <a:pt x="0" y="88379"/>
                </a:lnTo>
                <a:lnTo>
                  <a:pt x="0" y="414515"/>
                </a:lnTo>
                <a:lnTo>
                  <a:pt x="3048" y="429755"/>
                </a:lnTo>
                <a:lnTo>
                  <a:pt x="9131" y="444995"/>
                </a:lnTo>
                <a:lnTo>
                  <a:pt x="9131" y="448043"/>
                </a:lnTo>
                <a:lnTo>
                  <a:pt x="15239" y="460235"/>
                </a:lnTo>
                <a:lnTo>
                  <a:pt x="15240" y="463283"/>
                </a:lnTo>
                <a:lnTo>
                  <a:pt x="27419" y="475475"/>
                </a:lnTo>
                <a:lnTo>
                  <a:pt x="39624" y="484619"/>
                </a:lnTo>
                <a:lnTo>
                  <a:pt x="54864" y="493763"/>
                </a:lnTo>
                <a:lnTo>
                  <a:pt x="70104" y="496811"/>
                </a:lnTo>
                <a:lnTo>
                  <a:pt x="88392" y="499859"/>
                </a:lnTo>
                <a:lnTo>
                  <a:pt x="4108691" y="499859"/>
                </a:lnTo>
                <a:lnTo>
                  <a:pt x="4123944" y="496811"/>
                </a:lnTo>
                <a:lnTo>
                  <a:pt x="4126991" y="496811"/>
                </a:lnTo>
                <a:lnTo>
                  <a:pt x="4142232" y="493763"/>
                </a:lnTo>
                <a:lnTo>
                  <a:pt x="70104" y="490715"/>
                </a:lnTo>
                <a:lnTo>
                  <a:pt x="51816" y="484619"/>
                </a:lnTo>
                <a:lnTo>
                  <a:pt x="45732" y="481571"/>
                </a:lnTo>
                <a:lnTo>
                  <a:pt x="39624" y="475475"/>
                </a:lnTo>
                <a:lnTo>
                  <a:pt x="33528" y="472427"/>
                </a:lnTo>
                <a:lnTo>
                  <a:pt x="27432" y="466331"/>
                </a:lnTo>
                <a:lnTo>
                  <a:pt x="24384" y="466331"/>
                </a:lnTo>
                <a:lnTo>
                  <a:pt x="24384" y="460235"/>
                </a:lnTo>
                <a:lnTo>
                  <a:pt x="21336" y="457187"/>
                </a:lnTo>
                <a:lnTo>
                  <a:pt x="18288" y="457187"/>
                </a:lnTo>
                <a:lnTo>
                  <a:pt x="18288" y="451091"/>
                </a:lnTo>
                <a:lnTo>
                  <a:pt x="15252" y="451091"/>
                </a:lnTo>
                <a:lnTo>
                  <a:pt x="15252" y="444995"/>
                </a:lnTo>
                <a:lnTo>
                  <a:pt x="12192" y="444995"/>
                </a:lnTo>
                <a:lnTo>
                  <a:pt x="12192" y="435851"/>
                </a:lnTo>
                <a:lnTo>
                  <a:pt x="9144" y="435851"/>
                </a:lnTo>
                <a:lnTo>
                  <a:pt x="9144" y="420611"/>
                </a:lnTo>
                <a:lnTo>
                  <a:pt x="6108" y="420611"/>
                </a:lnTo>
                <a:lnTo>
                  <a:pt x="6108" y="79235"/>
                </a:lnTo>
                <a:lnTo>
                  <a:pt x="9144" y="63995"/>
                </a:lnTo>
                <a:lnTo>
                  <a:pt x="12192" y="54851"/>
                </a:lnTo>
                <a:lnTo>
                  <a:pt x="18288" y="42659"/>
                </a:lnTo>
                <a:lnTo>
                  <a:pt x="24384" y="36563"/>
                </a:lnTo>
                <a:lnTo>
                  <a:pt x="27432" y="30467"/>
                </a:lnTo>
                <a:lnTo>
                  <a:pt x="30480" y="27419"/>
                </a:lnTo>
                <a:lnTo>
                  <a:pt x="36576" y="24371"/>
                </a:lnTo>
                <a:lnTo>
                  <a:pt x="42672" y="18275"/>
                </a:lnTo>
                <a:lnTo>
                  <a:pt x="60960" y="9131"/>
                </a:lnTo>
                <a:lnTo>
                  <a:pt x="70104" y="6083"/>
                </a:lnTo>
                <a:lnTo>
                  <a:pt x="4142168" y="6083"/>
                </a:lnTo>
                <a:lnTo>
                  <a:pt x="4126991" y="3048"/>
                </a:lnTo>
                <a:lnTo>
                  <a:pt x="4123944" y="3048"/>
                </a:lnTo>
                <a:lnTo>
                  <a:pt x="4108691" y="0"/>
                </a:lnTo>
                <a:close/>
              </a:path>
              <a:path w="4194175" h="500379">
                <a:moveTo>
                  <a:pt x="4126992" y="493751"/>
                </a:moveTo>
                <a:lnTo>
                  <a:pt x="4142128" y="493763"/>
                </a:lnTo>
                <a:lnTo>
                  <a:pt x="4126992" y="493751"/>
                </a:lnTo>
                <a:close/>
              </a:path>
              <a:path w="4194175" h="500379">
                <a:moveTo>
                  <a:pt x="4126992" y="6083"/>
                </a:moveTo>
                <a:lnTo>
                  <a:pt x="4136148" y="9131"/>
                </a:lnTo>
                <a:lnTo>
                  <a:pt x="4154424" y="18275"/>
                </a:lnTo>
                <a:lnTo>
                  <a:pt x="4175772" y="39611"/>
                </a:lnTo>
                <a:lnTo>
                  <a:pt x="4175772" y="45707"/>
                </a:lnTo>
                <a:lnTo>
                  <a:pt x="4178820" y="45707"/>
                </a:lnTo>
                <a:lnTo>
                  <a:pt x="4178820" y="51803"/>
                </a:lnTo>
                <a:lnTo>
                  <a:pt x="4181856" y="51803"/>
                </a:lnTo>
                <a:lnTo>
                  <a:pt x="4181856" y="57899"/>
                </a:lnTo>
                <a:lnTo>
                  <a:pt x="4184904" y="57899"/>
                </a:lnTo>
                <a:lnTo>
                  <a:pt x="4184904" y="67043"/>
                </a:lnTo>
                <a:lnTo>
                  <a:pt x="4187952" y="67043"/>
                </a:lnTo>
                <a:lnTo>
                  <a:pt x="4184904" y="432803"/>
                </a:lnTo>
                <a:lnTo>
                  <a:pt x="4181856" y="444995"/>
                </a:lnTo>
                <a:lnTo>
                  <a:pt x="4178820" y="451091"/>
                </a:lnTo>
                <a:lnTo>
                  <a:pt x="4175772" y="454139"/>
                </a:lnTo>
                <a:lnTo>
                  <a:pt x="4172724" y="460235"/>
                </a:lnTo>
                <a:lnTo>
                  <a:pt x="4166616" y="466331"/>
                </a:lnTo>
                <a:lnTo>
                  <a:pt x="4166616" y="472427"/>
                </a:lnTo>
                <a:lnTo>
                  <a:pt x="4160520" y="472427"/>
                </a:lnTo>
                <a:lnTo>
                  <a:pt x="4154424" y="478523"/>
                </a:lnTo>
                <a:lnTo>
                  <a:pt x="4136148" y="487667"/>
                </a:lnTo>
                <a:lnTo>
                  <a:pt x="4126992" y="490715"/>
                </a:lnTo>
                <a:lnTo>
                  <a:pt x="4126992" y="493751"/>
                </a:lnTo>
                <a:lnTo>
                  <a:pt x="4142247" y="493751"/>
                </a:lnTo>
                <a:lnTo>
                  <a:pt x="4154424" y="484619"/>
                </a:lnTo>
                <a:lnTo>
                  <a:pt x="4157472" y="484619"/>
                </a:lnTo>
                <a:lnTo>
                  <a:pt x="4169664" y="475475"/>
                </a:lnTo>
                <a:lnTo>
                  <a:pt x="4178808" y="463283"/>
                </a:lnTo>
                <a:lnTo>
                  <a:pt x="4178808" y="460235"/>
                </a:lnTo>
                <a:lnTo>
                  <a:pt x="4187939" y="448043"/>
                </a:lnTo>
                <a:lnTo>
                  <a:pt x="4187939" y="444995"/>
                </a:lnTo>
                <a:lnTo>
                  <a:pt x="4194048" y="429755"/>
                </a:lnTo>
                <a:lnTo>
                  <a:pt x="4194048" y="70104"/>
                </a:lnTo>
                <a:lnTo>
                  <a:pt x="4187939" y="54864"/>
                </a:lnTo>
                <a:lnTo>
                  <a:pt x="4187929" y="51803"/>
                </a:lnTo>
                <a:lnTo>
                  <a:pt x="4178808" y="39624"/>
                </a:lnTo>
                <a:lnTo>
                  <a:pt x="4178795" y="36563"/>
                </a:lnTo>
                <a:lnTo>
                  <a:pt x="4169664" y="27432"/>
                </a:lnTo>
                <a:lnTo>
                  <a:pt x="4169646" y="24371"/>
                </a:lnTo>
                <a:lnTo>
                  <a:pt x="4157472" y="15240"/>
                </a:lnTo>
                <a:lnTo>
                  <a:pt x="4154424" y="15240"/>
                </a:lnTo>
                <a:lnTo>
                  <a:pt x="4142232" y="6096"/>
                </a:lnTo>
                <a:lnTo>
                  <a:pt x="4126992" y="6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7991" y="6280404"/>
            <a:ext cx="4174490" cy="0"/>
          </a:xfrm>
          <a:custGeom>
            <a:avLst/>
            <a:gdLst/>
            <a:ahLst/>
            <a:cxnLst/>
            <a:rect l="l" t="t" r="r" b="b"/>
            <a:pathLst>
              <a:path w="4174490">
                <a:moveTo>
                  <a:pt x="0" y="0"/>
                </a:moveTo>
                <a:lnTo>
                  <a:pt x="4174022" y="0"/>
                </a:lnTo>
              </a:path>
            </a:pathLst>
          </a:custGeom>
          <a:ln w="10413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34090" y="6252210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741" y="0"/>
                </a:lnTo>
              </a:path>
            </a:pathLst>
          </a:custGeom>
          <a:ln w="3809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34083" y="6187440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580" y="0"/>
                </a:lnTo>
              </a:path>
            </a:pathLst>
          </a:custGeom>
          <a:ln w="736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34064" y="6016752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0952" y="0"/>
                </a:lnTo>
              </a:path>
            </a:pathLst>
          </a:custGeom>
          <a:ln w="13461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34063" y="6006077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0906" y="0"/>
                </a:lnTo>
              </a:path>
            </a:pathLst>
          </a:custGeom>
          <a:ln w="10401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34062" y="5995416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0872" y="0"/>
                </a:lnTo>
              </a:path>
            </a:pathLst>
          </a:custGeom>
          <a:ln w="13461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34061" y="5984741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826" y="0"/>
                </a:lnTo>
              </a:path>
            </a:pathLst>
          </a:custGeom>
          <a:ln w="10401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34060" y="5975604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792" y="0"/>
                </a:lnTo>
              </a:path>
            </a:pathLst>
          </a:custGeom>
          <a:ln w="10413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34059" y="5964929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758" y="0"/>
                </a:lnTo>
              </a:path>
            </a:pathLst>
          </a:custGeom>
          <a:ln w="13449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34058" y="5954268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712" y="0"/>
                </a:lnTo>
              </a:path>
            </a:pathLst>
          </a:custGeom>
          <a:ln w="10413">
            <a:solidFill>
              <a:srgbClr val="E2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4057" y="5945117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677" y="0"/>
                </a:lnTo>
              </a:path>
            </a:pathLst>
          </a:custGeom>
          <a:ln w="10401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34055" y="5934455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643" y="0"/>
                </a:lnTo>
              </a:path>
            </a:pathLst>
          </a:custGeom>
          <a:ln w="13461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34057" y="5920733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595" y="0"/>
                </a:lnTo>
              </a:path>
            </a:pathLst>
          </a:custGeom>
          <a:ln w="16497">
            <a:solidFill>
              <a:srgbClr val="E5E5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35499" y="5905493"/>
            <a:ext cx="4179570" cy="0"/>
          </a:xfrm>
          <a:custGeom>
            <a:avLst/>
            <a:gdLst/>
            <a:ahLst/>
            <a:cxnLst/>
            <a:rect l="l" t="t" r="r" b="b"/>
            <a:pathLst>
              <a:path w="4179570">
                <a:moveTo>
                  <a:pt x="0" y="0"/>
                </a:moveTo>
                <a:lnTo>
                  <a:pt x="4178977" y="0"/>
                </a:lnTo>
              </a:path>
            </a:pathLst>
          </a:custGeom>
          <a:ln w="16497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39990" y="5893301"/>
            <a:ext cx="4170045" cy="0"/>
          </a:xfrm>
          <a:custGeom>
            <a:avLst/>
            <a:gdLst/>
            <a:ahLst/>
            <a:cxnLst/>
            <a:rect l="l" t="t" r="r" b="b"/>
            <a:pathLst>
              <a:path w="4170045">
                <a:moveTo>
                  <a:pt x="0" y="0"/>
                </a:moveTo>
                <a:lnTo>
                  <a:pt x="4170044" y="0"/>
                </a:lnTo>
              </a:path>
            </a:pathLst>
          </a:custGeom>
          <a:ln w="10401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44213" y="5884164"/>
            <a:ext cx="4161790" cy="0"/>
          </a:xfrm>
          <a:custGeom>
            <a:avLst/>
            <a:gdLst/>
            <a:ahLst/>
            <a:cxnLst/>
            <a:rect l="l" t="t" r="r" b="b"/>
            <a:pathLst>
              <a:path w="4161790">
                <a:moveTo>
                  <a:pt x="0" y="0"/>
                </a:moveTo>
                <a:lnTo>
                  <a:pt x="4161571" y="0"/>
                </a:lnTo>
              </a:path>
            </a:pathLst>
          </a:custGeom>
          <a:ln w="10413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50209" y="5873489"/>
            <a:ext cx="4149725" cy="0"/>
          </a:xfrm>
          <a:custGeom>
            <a:avLst/>
            <a:gdLst/>
            <a:ahLst/>
            <a:cxnLst/>
            <a:rect l="l" t="t" r="r" b="b"/>
            <a:pathLst>
              <a:path w="4149725">
                <a:moveTo>
                  <a:pt x="0" y="0"/>
                </a:moveTo>
                <a:lnTo>
                  <a:pt x="4149701" y="0"/>
                </a:lnTo>
              </a:path>
            </a:pathLst>
          </a:custGeom>
          <a:ln w="13449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1038" y="5862828"/>
            <a:ext cx="4128770" cy="0"/>
          </a:xfrm>
          <a:custGeom>
            <a:avLst/>
            <a:gdLst/>
            <a:ahLst/>
            <a:cxnLst/>
            <a:rect l="l" t="t" r="r" b="b"/>
            <a:pathLst>
              <a:path w="4128770">
                <a:moveTo>
                  <a:pt x="0" y="0"/>
                </a:moveTo>
                <a:lnTo>
                  <a:pt x="4128237" y="0"/>
                </a:lnTo>
              </a:path>
            </a:pathLst>
          </a:custGeom>
          <a:ln w="10413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73074" y="5853677"/>
            <a:ext cx="4104640" cy="0"/>
          </a:xfrm>
          <a:custGeom>
            <a:avLst/>
            <a:gdLst/>
            <a:ahLst/>
            <a:cxnLst/>
            <a:rect l="l" t="t" r="r" b="b"/>
            <a:pathLst>
              <a:path w="4104640">
                <a:moveTo>
                  <a:pt x="0" y="0"/>
                </a:moveTo>
                <a:lnTo>
                  <a:pt x="4104466" y="0"/>
                </a:lnTo>
              </a:path>
            </a:pathLst>
          </a:custGeom>
          <a:ln w="10401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94939" y="5847588"/>
            <a:ext cx="4062095" cy="0"/>
          </a:xfrm>
          <a:custGeom>
            <a:avLst/>
            <a:gdLst/>
            <a:ahLst/>
            <a:cxnLst/>
            <a:rect l="l" t="t" r="r" b="b"/>
            <a:pathLst>
              <a:path w="4062095">
                <a:moveTo>
                  <a:pt x="0" y="0"/>
                </a:moveTo>
                <a:lnTo>
                  <a:pt x="4061703" y="0"/>
                </a:lnTo>
              </a:path>
            </a:pathLst>
          </a:custGeom>
          <a:ln w="4318">
            <a:solidFill>
              <a:srgbClr val="ECE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27947" y="5839980"/>
            <a:ext cx="4194175" cy="500380"/>
          </a:xfrm>
          <a:custGeom>
            <a:avLst/>
            <a:gdLst/>
            <a:ahLst/>
            <a:cxnLst/>
            <a:rect l="l" t="t" r="r" b="b"/>
            <a:pathLst>
              <a:path w="4194175" h="500379">
                <a:moveTo>
                  <a:pt x="4108691" y="0"/>
                </a:moveTo>
                <a:lnTo>
                  <a:pt x="88392" y="0"/>
                </a:lnTo>
                <a:lnTo>
                  <a:pt x="70104" y="3048"/>
                </a:lnTo>
                <a:lnTo>
                  <a:pt x="54864" y="6096"/>
                </a:lnTo>
                <a:lnTo>
                  <a:pt x="39624" y="15240"/>
                </a:lnTo>
                <a:lnTo>
                  <a:pt x="27419" y="24384"/>
                </a:lnTo>
                <a:lnTo>
                  <a:pt x="27419" y="27432"/>
                </a:lnTo>
                <a:lnTo>
                  <a:pt x="15240" y="36576"/>
                </a:lnTo>
                <a:lnTo>
                  <a:pt x="15240" y="39624"/>
                </a:lnTo>
                <a:lnTo>
                  <a:pt x="9131" y="51816"/>
                </a:lnTo>
                <a:lnTo>
                  <a:pt x="9131" y="54864"/>
                </a:lnTo>
                <a:lnTo>
                  <a:pt x="3048" y="70104"/>
                </a:lnTo>
                <a:lnTo>
                  <a:pt x="0" y="88379"/>
                </a:lnTo>
                <a:lnTo>
                  <a:pt x="0" y="414515"/>
                </a:lnTo>
                <a:lnTo>
                  <a:pt x="3048" y="429755"/>
                </a:lnTo>
                <a:lnTo>
                  <a:pt x="9131" y="444995"/>
                </a:lnTo>
                <a:lnTo>
                  <a:pt x="9131" y="448043"/>
                </a:lnTo>
                <a:lnTo>
                  <a:pt x="15240" y="460235"/>
                </a:lnTo>
                <a:lnTo>
                  <a:pt x="15240" y="463283"/>
                </a:lnTo>
                <a:lnTo>
                  <a:pt x="27419" y="475475"/>
                </a:lnTo>
                <a:lnTo>
                  <a:pt x="39624" y="484619"/>
                </a:lnTo>
                <a:lnTo>
                  <a:pt x="54864" y="493763"/>
                </a:lnTo>
                <a:lnTo>
                  <a:pt x="70104" y="496811"/>
                </a:lnTo>
                <a:lnTo>
                  <a:pt x="88392" y="499859"/>
                </a:lnTo>
                <a:lnTo>
                  <a:pt x="4108691" y="499859"/>
                </a:lnTo>
                <a:lnTo>
                  <a:pt x="4123944" y="496811"/>
                </a:lnTo>
                <a:lnTo>
                  <a:pt x="4126991" y="496811"/>
                </a:lnTo>
                <a:lnTo>
                  <a:pt x="4142232" y="493763"/>
                </a:lnTo>
                <a:lnTo>
                  <a:pt x="4146296" y="490715"/>
                </a:lnTo>
                <a:lnTo>
                  <a:pt x="88392" y="490715"/>
                </a:lnTo>
                <a:lnTo>
                  <a:pt x="73152" y="487667"/>
                </a:lnTo>
                <a:lnTo>
                  <a:pt x="65531" y="484619"/>
                </a:lnTo>
                <a:lnTo>
                  <a:pt x="57912" y="484619"/>
                </a:lnTo>
                <a:lnTo>
                  <a:pt x="33528" y="466331"/>
                </a:lnTo>
                <a:lnTo>
                  <a:pt x="26670" y="457187"/>
                </a:lnTo>
                <a:lnTo>
                  <a:pt x="24384" y="457187"/>
                </a:lnTo>
                <a:lnTo>
                  <a:pt x="13411" y="429755"/>
                </a:lnTo>
                <a:lnTo>
                  <a:pt x="12192" y="429755"/>
                </a:lnTo>
                <a:lnTo>
                  <a:pt x="12192" y="70104"/>
                </a:lnTo>
                <a:lnTo>
                  <a:pt x="13411" y="70104"/>
                </a:lnTo>
                <a:lnTo>
                  <a:pt x="24384" y="42672"/>
                </a:lnTo>
                <a:lnTo>
                  <a:pt x="26670" y="42672"/>
                </a:lnTo>
                <a:lnTo>
                  <a:pt x="33528" y="33528"/>
                </a:lnTo>
                <a:lnTo>
                  <a:pt x="57912" y="15240"/>
                </a:lnTo>
                <a:lnTo>
                  <a:pt x="65516" y="15240"/>
                </a:lnTo>
                <a:lnTo>
                  <a:pt x="73152" y="12179"/>
                </a:lnTo>
                <a:lnTo>
                  <a:pt x="88392" y="9144"/>
                </a:lnTo>
                <a:lnTo>
                  <a:pt x="4146296" y="9144"/>
                </a:lnTo>
                <a:lnTo>
                  <a:pt x="4142232" y="6096"/>
                </a:lnTo>
                <a:lnTo>
                  <a:pt x="4126991" y="3048"/>
                </a:lnTo>
                <a:lnTo>
                  <a:pt x="4123944" y="3048"/>
                </a:lnTo>
                <a:lnTo>
                  <a:pt x="4108691" y="0"/>
                </a:lnTo>
                <a:close/>
              </a:path>
              <a:path w="4194175" h="500379">
                <a:moveTo>
                  <a:pt x="4139184" y="481571"/>
                </a:moveTo>
                <a:lnTo>
                  <a:pt x="4123944" y="487667"/>
                </a:lnTo>
                <a:lnTo>
                  <a:pt x="4108691" y="490715"/>
                </a:lnTo>
                <a:lnTo>
                  <a:pt x="4146296" y="490715"/>
                </a:lnTo>
                <a:lnTo>
                  <a:pt x="4154424" y="484619"/>
                </a:lnTo>
                <a:lnTo>
                  <a:pt x="4136136" y="484619"/>
                </a:lnTo>
                <a:lnTo>
                  <a:pt x="4139184" y="481571"/>
                </a:lnTo>
                <a:close/>
              </a:path>
              <a:path w="4194175" h="500379">
                <a:moveTo>
                  <a:pt x="57912" y="481571"/>
                </a:moveTo>
                <a:lnTo>
                  <a:pt x="57912" y="484619"/>
                </a:lnTo>
                <a:lnTo>
                  <a:pt x="65531" y="484619"/>
                </a:lnTo>
                <a:lnTo>
                  <a:pt x="57912" y="481571"/>
                </a:lnTo>
                <a:close/>
              </a:path>
              <a:path w="4194175" h="500379">
                <a:moveTo>
                  <a:pt x="4183373" y="454139"/>
                </a:moveTo>
                <a:lnTo>
                  <a:pt x="4172712" y="454139"/>
                </a:lnTo>
                <a:lnTo>
                  <a:pt x="4160520" y="466331"/>
                </a:lnTo>
                <a:lnTo>
                  <a:pt x="4163567" y="466331"/>
                </a:lnTo>
                <a:lnTo>
                  <a:pt x="4151363" y="475475"/>
                </a:lnTo>
                <a:lnTo>
                  <a:pt x="4136136" y="484619"/>
                </a:lnTo>
                <a:lnTo>
                  <a:pt x="4157472" y="484619"/>
                </a:lnTo>
                <a:lnTo>
                  <a:pt x="4169664" y="475475"/>
                </a:lnTo>
                <a:lnTo>
                  <a:pt x="4178808" y="463283"/>
                </a:lnTo>
                <a:lnTo>
                  <a:pt x="4178808" y="460235"/>
                </a:lnTo>
                <a:lnTo>
                  <a:pt x="4183373" y="454139"/>
                </a:lnTo>
                <a:close/>
              </a:path>
              <a:path w="4194175" h="500379">
                <a:moveTo>
                  <a:pt x="24384" y="454139"/>
                </a:moveTo>
                <a:lnTo>
                  <a:pt x="24384" y="457187"/>
                </a:lnTo>
                <a:lnTo>
                  <a:pt x="26670" y="457187"/>
                </a:lnTo>
                <a:lnTo>
                  <a:pt x="24384" y="454139"/>
                </a:lnTo>
                <a:close/>
              </a:path>
              <a:path w="4194175" h="500379">
                <a:moveTo>
                  <a:pt x="4181843" y="426707"/>
                </a:moveTo>
                <a:lnTo>
                  <a:pt x="4178808" y="441947"/>
                </a:lnTo>
                <a:lnTo>
                  <a:pt x="4169664" y="457187"/>
                </a:lnTo>
                <a:lnTo>
                  <a:pt x="4172712" y="454139"/>
                </a:lnTo>
                <a:lnTo>
                  <a:pt x="4183373" y="454139"/>
                </a:lnTo>
                <a:lnTo>
                  <a:pt x="4187939" y="448043"/>
                </a:lnTo>
                <a:lnTo>
                  <a:pt x="4187939" y="444995"/>
                </a:lnTo>
                <a:lnTo>
                  <a:pt x="4194048" y="429755"/>
                </a:lnTo>
                <a:lnTo>
                  <a:pt x="4181843" y="429755"/>
                </a:lnTo>
                <a:lnTo>
                  <a:pt x="4181843" y="426707"/>
                </a:lnTo>
                <a:close/>
              </a:path>
              <a:path w="4194175" h="500379">
                <a:moveTo>
                  <a:pt x="12192" y="426707"/>
                </a:moveTo>
                <a:lnTo>
                  <a:pt x="12192" y="429755"/>
                </a:lnTo>
                <a:lnTo>
                  <a:pt x="13411" y="429755"/>
                </a:lnTo>
                <a:lnTo>
                  <a:pt x="12192" y="426707"/>
                </a:lnTo>
                <a:close/>
              </a:path>
              <a:path w="4194175" h="500379">
                <a:moveTo>
                  <a:pt x="4194048" y="70104"/>
                </a:moveTo>
                <a:lnTo>
                  <a:pt x="4181843" y="70104"/>
                </a:lnTo>
                <a:lnTo>
                  <a:pt x="4184891" y="88379"/>
                </a:lnTo>
                <a:lnTo>
                  <a:pt x="4184891" y="414515"/>
                </a:lnTo>
                <a:lnTo>
                  <a:pt x="4181843" y="429755"/>
                </a:lnTo>
                <a:lnTo>
                  <a:pt x="4194048" y="429755"/>
                </a:lnTo>
                <a:lnTo>
                  <a:pt x="4194048" y="70104"/>
                </a:lnTo>
                <a:close/>
              </a:path>
              <a:path w="4194175" h="500379">
                <a:moveTo>
                  <a:pt x="13411" y="70104"/>
                </a:moveTo>
                <a:lnTo>
                  <a:pt x="12192" y="70104"/>
                </a:lnTo>
                <a:lnTo>
                  <a:pt x="12192" y="73152"/>
                </a:lnTo>
                <a:lnTo>
                  <a:pt x="13411" y="70104"/>
                </a:lnTo>
                <a:close/>
              </a:path>
              <a:path w="4194175" h="500379">
                <a:moveTo>
                  <a:pt x="4169664" y="42672"/>
                </a:moveTo>
                <a:lnTo>
                  <a:pt x="4178808" y="57912"/>
                </a:lnTo>
                <a:lnTo>
                  <a:pt x="4181843" y="73152"/>
                </a:lnTo>
                <a:lnTo>
                  <a:pt x="4181843" y="70104"/>
                </a:lnTo>
                <a:lnTo>
                  <a:pt x="4194048" y="70104"/>
                </a:lnTo>
                <a:lnTo>
                  <a:pt x="4187939" y="54864"/>
                </a:lnTo>
                <a:lnTo>
                  <a:pt x="4187939" y="51816"/>
                </a:lnTo>
                <a:lnTo>
                  <a:pt x="4183373" y="45720"/>
                </a:lnTo>
                <a:lnTo>
                  <a:pt x="4172712" y="45720"/>
                </a:lnTo>
                <a:lnTo>
                  <a:pt x="4169664" y="42672"/>
                </a:lnTo>
                <a:close/>
              </a:path>
              <a:path w="4194175" h="500379">
                <a:moveTo>
                  <a:pt x="26670" y="42672"/>
                </a:moveTo>
                <a:lnTo>
                  <a:pt x="24384" y="42672"/>
                </a:lnTo>
                <a:lnTo>
                  <a:pt x="24384" y="45720"/>
                </a:lnTo>
                <a:lnTo>
                  <a:pt x="26670" y="42672"/>
                </a:lnTo>
                <a:close/>
              </a:path>
              <a:path w="4194175" h="500379">
                <a:moveTo>
                  <a:pt x="4157472" y="15240"/>
                </a:moveTo>
                <a:lnTo>
                  <a:pt x="4136136" y="15240"/>
                </a:lnTo>
                <a:lnTo>
                  <a:pt x="4151363" y="24384"/>
                </a:lnTo>
                <a:lnTo>
                  <a:pt x="4163567" y="33528"/>
                </a:lnTo>
                <a:lnTo>
                  <a:pt x="4160520" y="33528"/>
                </a:lnTo>
                <a:lnTo>
                  <a:pt x="4172712" y="45720"/>
                </a:lnTo>
                <a:lnTo>
                  <a:pt x="4183373" y="45720"/>
                </a:lnTo>
                <a:lnTo>
                  <a:pt x="4178808" y="39624"/>
                </a:lnTo>
                <a:lnTo>
                  <a:pt x="4178808" y="36576"/>
                </a:lnTo>
                <a:lnTo>
                  <a:pt x="4169664" y="27432"/>
                </a:lnTo>
                <a:lnTo>
                  <a:pt x="4169664" y="24384"/>
                </a:lnTo>
                <a:lnTo>
                  <a:pt x="4157472" y="15240"/>
                </a:lnTo>
                <a:close/>
              </a:path>
              <a:path w="4194175" h="500379">
                <a:moveTo>
                  <a:pt x="65516" y="15240"/>
                </a:moveTo>
                <a:lnTo>
                  <a:pt x="57912" y="15240"/>
                </a:lnTo>
                <a:lnTo>
                  <a:pt x="57912" y="18288"/>
                </a:lnTo>
                <a:lnTo>
                  <a:pt x="65516" y="15240"/>
                </a:lnTo>
                <a:close/>
              </a:path>
              <a:path w="4194175" h="500379">
                <a:moveTo>
                  <a:pt x="4146296" y="9144"/>
                </a:moveTo>
                <a:lnTo>
                  <a:pt x="4108691" y="9144"/>
                </a:lnTo>
                <a:lnTo>
                  <a:pt x="4123944" y="12179"/>
                </a:lnTo>
                <a:lnTo>
                  <a:pt x="4139184" y="18288"/>
                </a:lnTo>
                <a:lnTo>
                  <a:pt x="4136136" y="15240"/>
                </a:lnTo>
                <a:lnTo>
                  <a:pt x="4154424" y="15240"/>
                </a:lnTo>
                <a:lnTo>
                  <a:pt x="4146296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78210" y="5876544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39184" y="0"/>
                </a:moveTo>
                <a:lnTo>
                  <a:pt x="25216" y="3640"/>
                </a:lnTo>
                <a:lnTo>
                  <a:pt x="13517" y="10438"/>
                </a:lnTo>
                <a:lnTo>
                  <a:pt x="4856" y="19782"/>
                </a:lnTo>
                <a:lnTo>
                  <a:pt x="0" y="31059"/>
                </a:lnTo>
                <a:lnTo>
                  <a:pt x="1856" y="48869"/>
                </a:lnTo>
                <a:lnTo>
                  <a:pt x="7444" y="62662"/>
                </a:lnTo>
                <a:lnTo>
                  <a:pt x="16058" y="72644"/>
                </a:lnTo>
                <a:lnTo>
                  <a:pt x="26996" y="79023"/>
                </a:lnTo>
                <a:lnTo>
                  <a:pt x="39555" y="82006"/>
                </a:lnTo>
                <a:lnTo>
                  <a:pt x="54988" y="78940"/>
                </a:lnTo>
                <a:lnTo>
                  <a:pt x="67636" y="73042"/>
                </a:lnTo>
                <a:lnTo>
                  <a:pt x="77135" y="64670"/>
                </a:lnTo>
                <a:lnTo>
                  <a:pt x="83122" y="54183"/>
                </a:lnTo>
                <a:lnTo>
                  <a:pt x="85234" y="41939"/>
                </a:lnTo>
                <a:lnTo>
                  <a:pt x="82563" y="27063"/>
                </a:lnTo>
                <a:lnTo>
                  <a:pt x="75565" y="15243"/>
                </a:lnTo>
                <a:lnTo>
                  <a:pt x="65153" y="6668"/>
                </a:lnTo>
                <a:lnTo>
                  <a:pt x="52245" y="1529"/>
                </a:lnTo>
                <a:lnTo>
                  <a:pt x="39184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56447" y="5855208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70" h="125095">
                <a:moveTo>
                  <a:pt x="70091" y="121919"/>
                </a:moveTo>
                <a:lnTo>
                  <a:pt x="54851" y="121919"/>
                </a:lnTo>
                <a:lnTo>
                  <a:pt x="54851" y="124967"/>
                </a:lnTo>
                <a:lnTo>
                  <a:pt x="70091" y="124967"/>
                </a:lnTo>
                <a:lnTo>
                  <a:pt x="70091" y="121919"/>
                </a:lnTo>
                <a:close/>
              </a:path>
              <a:path w="128270" h="125095">
                <a:moveTo>
                  <a:pt x="91414" y="115823"/>
                </a:moveTo>
                <a:lnTo>
                  <a:pt x="33527" y="115823"/>
                </a:lnTo>
                <a:lnTo>
                  <a:pt x="42671" y="118871"/>
                </a:lnTo>
                <a:lnTo>
                  <a:pt x="42671" y="121919"/>
                </a:lnTo>
                <a:lnTo>
                  <a:pt x="82283" y="121919"/>
                </a:lnTo>
                <a:lnTo>
                  <a:pt x="91414" y="118871"/>
                </a:lnTo>
                <a:lnTo>
                  <a:pt x="91414" y="115823"/>
                </a:lnTo>
                <a:close/>
              </a:path>
              <a:path w="128270" h="125095">
                <a:moveTo>
                  <a:pt x="121907" y="33527"/>
                </a:moveTo>
                <a:lnTo>
                  <a:pt x="6095" y="33527"/>
                </a:lnTo>
                <a:lnTo>
                  <a:pt x="3047" y="39623"/>
                </a:lnTo>
                <a:lnTo>
                  <a:pt x="3047" y="45719"/>
                </a:lnTo>
                <a:lnTo>
                  <a:pt x="0" y="51815"/>
                </a:lnTo>
                <a:lnTo>
                  <a:pt x="0" y="79247"/>
                </a:lnTo>
                <a:lnTo>
                  <a:pt x="3047" y="79247"/>
                </a:lnTo>
                <a:lnTo>
                  <a:pt x="3047" y="82295"/>
                </a:lnTo>
                <a:lnTo>
                  <a:pt x="6095" y="88391"/>
                </a:lnTo>
                <a:lnTo>
                  <a:pt x="6095" y="91439"/>
                </a:lnTo>
                <a:lnTo>
                  <a:pt x="12179" y="100583"/>
                </a:lnTo>
                <a:lnTo>
                  <a:pt x="15227" y="103631"/>
                </a:lnTo>
                <a:lnTo>
                  <a:pt x="21323" y="106679"/>
                </a:lnTo>
                <a:lnTo>
                  <a:pt x="21323" y="109727"/>
                </a:lnTo>
                <a:lnTo>
                  <a:pt x="24383" y="109727"/>
                </a:lnTo>
                <a:lnTo>
                  <a:pt x="30479" y="115823"/>
                </a:lnTo>
                <a:lnTo>
                  <a:pt x="94462" y="115823"/>
                </a:lnTo>
                <a:lnTo>
                  <a:pt x="100571" y="112763"/>
                </a:lnTo>
                <a:lnTo>
                  <a:pt x="103619" y="112763"/>
                </a:lnTo>
                <a:lnTo>
                  <a:pt x="103619" y="109727"/>
                </a:lnTo>
                <a:lnTo>
                  <a:pt x="109715" y="103631"/>
                </a:lnTo>
                <a:lnTo>
                  <a:pt x="112763" y="103631"/>
                </a:lnTo>
                <a:lnTo>
                  <a:pt x="112763" y="100583"/>
                </a:lnTo>
                <a:lnTo>
                  <a:pt x="118859" y="94475"/>
                </a:lnTo>
                <a:lnTo>
                  <a:pt x="118859" y="91439"/>
                </a:lnTo>
                <a:lnTo>
                  <a:pt x="124942" y="85343"/>
                </a:lnTo>
                <a:lnTo>
                  <a:pt x="124942" y="82295"/>
                </a:lnTo>
                <a:lnTo>
                  <a:pt x="57899" y="82295"/>
                </a:lnTo>
                <a:lnTo>
                  <a:pt x="48755" y="79247"/>
                </a:lnTo>
                <a:lnTo>
                  <a:pt x="42671" y="73139"/>
                </a:lnTo>
                <a:lnTo>
                  <a:pt x="39623" y="67055"/>
                </a:lnTo>
                <a:lnTo>
                  <a:pt x="39623" y="60959"/>
                </a:lnTo>
                <a:lnTo>
                  <a:pt x="40638" y="60959"/>
                </a:lnTo>
                <a:lnTo>
                  <a:pt x="42671" y="54851"/>
                </a:lnTo>
                <a:lnTo>
                  <a:pt x="51803" y="45719"/>
                </a:lnTo>
                <a:lnTo>
                  <a:pt x="60947" y="42671"/>
                </a:lnTo>
                <a:lnTo>
                  <a:pt x="124942" y="42671"/>
                </a:lnTo>
                <a:lnTo>
                  <a:pt x="121907" y="36563"/>
                </a:lnTo>
                <a:lnTo>
                  <a:pt x="121907" y="33527"/>
                </a:lnTo>
                <a:close/>
              </a:path>
              <a:path w="128270" h="125095">
                <a:moveTo>
                  <a:pt x="54851" y="79247"/>
                </a:moveTo>
                <a:lnTo>
                  <a:pt x="57899" y="82295"/>
                </a:lnTo>
                <a:lnTo>
                  <a:pt x="60947" y="82295"/>
                </a:lnTo>
                <a:lnTo>
                  <a:pt x="54851" y="79247"/>
                </a:lnTo>
                <a:close/>
              </a:path>
              <a:path w="128270" h="125095">
                <a:moveTo>
                  <a:pt x="73139" y="79247"/>
                </a:moveTo>
                <a:lnTo>
                  <a:pt x="63995" y="82295"/>
                </a:lnTo>
                <a:lnTo>
                  <a:pt x="67043" y="82295"/>
                </a:lnTo>
                <a:lnTo>
                  <a:pt x="73139" y="79247"/>
                </a:lnTo>
                <a:close/>
              </a:path>
              <a:path w="128270" h="125095">
                <a:moveTo>
                  <a:pt x="124942" y="42671"/>
                </a:moveTo>
                <a:lnTo>
                  <a:pt x="70091" y="42671"/>
                </a:lnTo>
                <a:lnTo>
                  <a:pt x="79235" y="45719"/>
                </a:lnTo>
                <a:lnTo>
                  <a:pt x="76187" y="45719"/>
                </a:lnTo>
                <a:lnTo>
                  <a:pt x="85318" y="54851"/>
                </a:lnTo>
                <a:lnTo>
                  <a:pt x="85318" y="70103"/>
                </a:lnTo>
                <a:lnTo>
                  <a:pt x="76187" y="79247"/>
                </a:lnTo>
                <a:lnTo>
                  <a:pt x="67043" y="82295"/>
                </a:lnTo>
                <a:lnTo>
                  <a:pt x="124942" y="82295"/>
                </a:lnTo>
                <a:lnTo>
                  <a:pt x="124942" y="79247"/>
                </a:lnTo>
                <a:lnTo>
                  <a:pt x="127990" y="73139"/>
                </a:lnTo>
                <a:lnTo>
                  <a:pt x="127990" y="54851"/>
                </a:lnTo>
                <a:lnTo>
                  <a:pt x="124942" y="45719"/>
                </a:lnTo>
                <a:lnTo>
                  <a:pt x="124942" y="42671"/>
                </a:lnTo>
                <a:close/>
              </a:path>
              <a:path w="128270" h="125095">
                <a:moveTo>
                  <a:pt x="45719" y="76199"/>
                </a:moveTo>
                <a:lnTo>
                  <a:pt x="48755" y="79247"/>
                </a:lnTo>
                <a:lnTo>
                  <a:pt x="51803" y="79247"/>
                </a:lnTo>
                <a:lnTo>
                  <a:pt x="45719" y="76199"/>
                </a:lnTo>
                <a:close/>
              </a:path>
              <a:path w="128270" h="125095">
                <a:moveTo>
                  <a:pt x="79222" y="76206"/>
                </a:moveTo>
                <a:lnTo>
                  <a:pt x="73139" y="79247"/>
                </a:lnTo>
                <a:lnTo>
                  <a:pt x="76187" y="79247"/>
                </a:lnTo>
                <a:lnTo>
                  <a:pt x="79222" y="76206"/>
                </a:lnTo>
                <a:close/>
              </a:path>
              <a:path w="128270" h="125095">
                <a:moveTo>
                  <a:pt x="42671" y="70103"/>
                </a:moveTo>
                <a:lnTo>
                  <a:pt x="42671" y="73139"/>
                </a:lnTo>
                <a:lnTo>
                  <a:pt x="45719" y="76199"/>
                </a:lnTo>
                <a:lnTo>
                  <a:pt x="42671" y="70103"/>
                </a:lnTo>
                <a:close/>
              </a:path>
              <a:path w="128270" h="125095">
                <a:moveTo>
                  <a:pt x="85318" y="67055"/>
                </a:moveTo>
                <a:lnTo>
                  <a:pt x="82283" y="73139"/>
                </a:lnTo>
                <a:lnTo>
                  <a:pt x="85318" y="70103"/>
                </a:lnTo>
                <a:lnTo>
                  <a:pt x="85318" y="67055"/>
                </a:lnTo>
                <a:close/>
              </a:path>
              <a:path w="128270" h="125095">
                <a:moveTo>
                  <a:pt x="40639" y="64007"/>
                </a:moveTo>
                <a:lnTo>
                  <a:pt x="39623" y="67055"/>
                </a:lnTo>
                <a:lnTo>
                  <a:pt x="42671" y="70103"/>
                </a:lnTo>
                <a:lnTo>
                  <a:pt x="40639" y="64007"/>
                </a:lnTo>
                <a:close/>
              </a:path>
              <a:path w="128270" h="125095">
                <a:moveTo>
                  <a:pt x="40233" y="62788"/>
                </a:moveTo>
                <a:lnTo>
                  <a:pt x="39623" y="64007"/>
                </a:lnTo>
                <a:lnTo>
                  <a:pt x="39623" y="67055"/>
                </a:lnTo>
                <a:lnTo>
                  <a:pt x="40639" y="64007"/>
                </a:lnTo>
                <a:lnTo>
                  <a:pt x="40233" y="62788"/>
                </a:lnTo>
                <a:close/>
              </a:path>
              <a:path w="128270" h="125095">
                <a:moveTo>
                  <a:pt x="39623" y="60959"/>
                </a:moveTo>
                <a:lnTo>
                  <a:pt x="39623" y="64007"/>
                </a:lnTo>
                <a:lnTo>
                  <a:pt x="40131" y="62482"/>
                </a:lnTo>
                <a:lnTo>
                  <a:pt x="39623" y="60959"/>
                </a:lnTo>
                <a:close/>
              </a:path>
              <a:path w="128270" h="125095">
                <a:moveTo>
                  <a:pt x="40131" y="62482"/>
                </a:moveTo>
                <a:lnTo>
                  <a:pt x="39623" y="64007"/>
                </a:lnTo>
                <a:lnTo>
                  <a:pt x="40233" y="62788"/>
                </a:lnTo>
                <a:lnTo>
                  <a:pt x="40131" y="62482"/>
                </a:lnTo>
                <a:close/>
              </a:path>
              <a:path w="128270" h="125095">
                <a:moveTo>
                  <a:pt x="42671" y="57911"/>
                </a:moveTo>
                <a:lnTo>
                  <a:pt x="40233" y="62788"/>
                </a:lnTo>
                <a:lnTo>
                  <a:pt x="40639" y="64007"/>
                </a:lnTo>
                <a:lnTo>
                  <a:pt x="42671" y="57911"/>
                </a:lnTo>
                <a:close/>
              </a:path>
              <a:path w="128270" h="125095">
                <a:moveTo>
                  <a:pt x="40638" y="60959"/>
                </a:moveTo>
                <a:lnTo>
                  <a:pt x="39623" y="60959"/>
                </a:lnTo>
                <a:lnTo>
                  <a:pt x="40131" y="62482"/>
                </a:lnTo>
                <a:lnTo>
                  <a:pt x="40638" y="60959"/>
                </a:lnTo>
                <a:close/>
              </a:path>
              <a:path w="128270" h="125095">
                <a:moveTo>
                  <a:pt x="45719" y="51815"/>
                </a:moveTo>
                <a:lnTo>
                  <a:pt x="42671" y="54851"/>
                </a:lnTo>
                <a:lnTo>
                  <a:pt x="42671" y="57911"/>
                </a:lnTo>
                <a:lnTo>
                  <a:pt x="45719" y="51815"/>
                </a:lnTo>
                <a:close/>
              </a:path>
              <a:path w="128270" h="125095">
                <a:moveTo>
                  <a:pt x="82283" y="51815"/>
                </a:moveTo>
                <a:lnTo>
                  <a:pt x="85318" y="57911"/>
                </a:lnTo>
                <a:lnTo>
                  <a:pt x="85318" y="54851"/>
                </a:lnTo>
                <a:lnTo>
                  <a:pt x="82283" y="51815"/>
                </a:lnTo>
                <a:close/>
              </a:path>
              <a:path w="128270" h="125095">
                <a:moveTo>
                  <a:pt x="76187" y="45719"/>
                </a:moveTo>
                <a:lnTo>
                  <a:pt x="73139" y="45719"/>
                </a:lnTo>
                <a:lnTo>
                  <a:pt x="79235" y="48767"/>
                </a:lnTo>
                <a:lnTo>
                  <a:pt x="76187" y="45719"/>
                </a:lnTo>
                <a:close/>
              </a:path>
              <a:path w="128270" h="125095">
                <a:moveTo>
                  <a:pt x="54851" y="45719"/>
                </a:moveTo>
                <a:lnTo>
                  <a:pt x="51803" y="45719"/>
                </a:lnTo>
                <a:lnTo>
                  <a:pt x="48767" y="48761"/>
                </a:lnTo>
                <a:lnTo>
                  <a:pt x="54851" y="45719"/>
                </a:lnTo>
                <a:close/>
              </a:path>
              <a:path w="128270" h="125095">
                <a:moveTo>
                  <a:pt x="63995" y="42671"/>
                </a:moveTo>
                <a:lnTo>
                  <a:pt x="60947" y="42671"/>
                </a:lnTo>
                <a:lnTo>
                  <a:pt x="54851" y="45719"/>
                </a:lnTo>
                <a:lnTo>
                  <a:pt x="63995" y="42671"/>
                </a:lnTo>
                <a:close/>
              </a:path>
              <a:path w="128270" h="125095">
                <a:moveTo>
                  <a:pt x="70091" y="42671"/>
                </a:moveTo>
                <a:lnTo>
                  <a:pt x="63995" y="42671"/>
                </a:lnTo>
                <a:lnTo>
                  <a:pt x="73139" y="45719"/>
                </a:lnTo>
                <a:lnTo>
                  <a:pt x="70091" y="42671"/>
                </a:lnTo>
                <a:close/>
              </a:path>
              <a:path w="128270" h="125095">
                <a:moveTo>
                  <a:pt x="85318" y="3047"/>
                </a:moveTo>
                <a:lnTo>
                  <a:pt x="45719" y="3047"/>
                </a:lnTo>
                <a:lnTo>
                  <a:pt x="36575" y="6095"/>
                </a:lnTo>
                <a:lnTo>
                  <a:pt x="33527" y="9143"/>
                </a:lnTo>
                <a:lnTo>
                  <a:pt x="27431" y="12191"/>
                </a:lnTo>
                <a:lnTo>
                  <a:pt x="24383" y="12191"/>
                </a:lnTo>
                <a:lnTo>
                  <a:pt x="24383" y="15239"/>
                </a:lnTo>
                <a:lnTo>
                  <a:pt x="18275" y="21335"/>
                </a:lnTo>
                <a:lnTo>
                  <a:pt x="15227" y="21335"/>
                </a:lnTo>
                <a:lnTo>
                  <a:pt x="15227" y="24383"/>
                </a:lnTo>
                <a:lnTo>
                  <a:pt x="9131" y="30479"/>
                </a:lnTo>
                <a:lnTo>
                  <a:pt x="9131" y="33527"/>
                </a:lnTo>
                <a:lnTo>
                  <a:pt x="118859" y="33527"/>
                </a:lnTo>
                <a:lnTo>
                  <a:pt x="115811" y="24383"/>
                </a:lnTo>
                <a:lnTo>
                  <a:pt x="112763" y="24383"/>
                </a:lnTo>
                <a:lnTo>
                  <a:pt x="112763" y="21335"/>
                </a:lnTo>
                <a:lnTo>
                  <a:pt x="106667" y="15239"/>
                </a:lnTo>
                <a:lnTo>
                  <a:pt x="103619" y="15239"/>
                </a:lnTo>
                <a:lnTo>
                  <a:pt x="97510" y="9143"/>
                </a:lnTo>
                <a:lnTo>
                  <a:pt x="94462" y="9143"/>
                </a:lnTo>
                <a:lnTo>
                  <a:pt x="85318" y="6095"/>
                </a:lnTo>
                <a:lnTo>
                  <a:pt x="85318" y="3047"/>
                </a:lnTo>
                <a:close/>
              </a:path>
              <a:path w="128270" h="125095">
                <a:moveTo>
                  <a:pt x="73139" y="0"/>
                </a:moveTo>
                <a:lnTo>
                  <a:pt x="57899" y="0"/>
                </a:lnTo>
                <a:lnTo>
                  <a:pt x="48755" y="3047"/>
                </a:lnTo>
                <a:lnTo>
                  <a:pt x="73139" y="3047"/>
                </a:lnTo>
                <a:lnTo>
                  <a:pt x="7313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421116" y="5832707"/>
            <a:ext cx="37592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latin typeface="Arial"/>
                <a:cs typeface="Arial"/>
              </a:rPr>
              <a:t>OK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50" spc="5" dirty="0">
                <a:latin typeface="Arial"/>
                <a:cs typeface="Arial"/>
              </a:rPr>
              <a:t>E</a:t>
            </a:r>
            <a:r>
              <a:rPr sz="950" spc="15" dirty="0">
                <a:latin typeface="Arial"/>
                <a:cs typeface="Arial"/>
              </a:rPr>
              <a:t>rreur</a:t>
            </a:r>
            <a:endParaRPr sz="95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108703" y="3718560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9623" y="143243"/>
                </a:moveTo>
                <a:lnTo>
                  <a:pt x="0" y="143243"/>
                </a:lnTo>
                <a:lnTo>
                  <a:pt x="42671" y="225539"/>
                </a:lnTo>
                <a:lnTo>
                  <a:pt x="79011" y="155435"/>
                </a:lnTo>
                <a:lnTo>
                  <a:pt x="39623" y="155435"/>
                </a:lnTo>
                <a:lnTo>
                  <a:pt x="39623" y="143243"/>
                </a:lnTo>
                <a:close/>
              </a:path>
              <a:path w="85725" h="226060">
                <a:moveTo>
                  <a:pt x="48767" y="0"/>
                </a:moveTo>
                <a:lnTo>
                  <a:pt x="39623" y="0"/>
                </a:lnTo>
                <a:lnTo>
                  <a:pt x="39623" y="155435"/>
                </a:lnTo>
                <a:lnTo>
                  <a:pt x="48767" y="155435"/>
                </a:lnTo>
                <a:lnTo>
                  <a:pt x="48767" y="0"/>
                </a:lnTo>
                <a:close/>
              </a:path>
              <a:path w="85725" h="226060">
                <a:moveTo>
                  <a:pt x="85331" y="143243"/>
                </a:moveTo>
                <a:lnTo>
                  <a:pt x="48767" y="143243"/>
                </a:lnTo>
                <a:lnTo>
                  <a:pt x="48767" y="155435"/>
                </a:lnTo>
                <a:lnTo>
                  <a:pt x="79011" y="155435"/>
                </a:lnTo>
                <a:lnTo>
                  <a:pt x="85331" y="14324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08703" y="4544568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9623" y="143256"/>
                </a:moveTo>
                <a:lnTo>
                  <a:pt x="0" y="143256"/>
                </a:lnTo>
                <a:lnTo>
                  <a:pt x="42671" y="225539"/>
                </a:lnTo>
                <a:lnTo>
                  <a:pt x="79010" y="155448"/>
                </a:lnTo>
                <a:lnTo>
                  <a:pt x="39623" y="155448"/>
                </a:lnTo>
                <a:lnTo>
                  <a:pt x="39623" y="143256"/>
                </a:lnTo>
                <a:close/>
              </a:path>
              <a:path w="85725" h="226060">
                <a:moveTo>
                  <a:pt x="48767" y="0"/>
                </a:moveTo>
                <a:lnTo>
                  <a:pt x="39623" y="0"/>
                </a:lnTo>
                <a:lnTo>
                  <a:pt x="39623" y="155448"/>
                </a:lnTo>
                <a:lnTo>
                  <a:pt x="48767" y="155448"/>
                </a:lnTo>
                <a:lnTo>
                  <a:pt x="48767" y="0"/>
                </a:lnTo>
                <a:close/>
              </a:path>
              <a:path w="85725" h="226060">
                <a:moveTo>
                  <a:pt x="85331" y="143256"/>
                </a:moveTo>
                <a:lnTo>
                  <a:pt x="48767" y="143256"/>
                </a:lnTo>
                <a:lnTo>
                  <a:pt x="48767" y="155448"/>
                </a:lnTo>
                <a:lnTo>
                  <a:pt x="79010" y="155448"/>
                </a:lnTo>
                <a:lnTo>
                  <a:pt x="85331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08703" y="5379720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9623" y="143256"/>
                </a:moveTo>
                <a:lnTo>
                  <a:pt x="0" y="143256"/>
                </a:lnTo>
                <a:lnTo>
                  <a:pt x="42671" y="225539"/>
                </a:lnTo>
                <a:lnTo>
                  <a:pt x="79010" y="155448"/>
                </a:lnTo>
                <a:lnTo>
                  <a:pt x="39623" y="155448"/>
                </a:lnTo>
                <a:lnTo>
                  <a:pt x="39623" y="143256"/>
                </a:lnTo>
                <a:close/>
              </a:path>
              <a:path w="85725" h="226060">
                <a:moveTo>
                  <a:pt x="48767" y="0"/>
                </a:moveTo>
                <a:lnTo>
                  <a:pt x="39623" y="0"/>
                </a:lnTo>
                <a:lnTo>
                  <a:pt x="39623" y="155448"/>
                </a:lnTo>
                <a:lnTo>
                  <a:pt x="48767" y="155448"/>
                </a:lnTo>
                <a:lnTo>
                  <a:pt x="48767" y="0"/>
                </a:lnTo>
                <a:close/>
              </a:path>
              <a:path w="85725" h="226060">
                <a:moveTo>
                  <a:pt x="85331" y="143256"/>
                </a:moveTo>
                <a:lnTo>
                  <a:pt x="48767" y="143256"/>
                </a:lnTo>
                <a:lnTo>
                  <a:pt x="48767" y="155448"/>
                </a:lnTo>
                <a:lnTo>
                  <a:pt x="79010" y="155448"/>
                </a:lnTo>
                <a:lnTo>
                  <a:pt x="85331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4111244" y="5530856"/>
            <a:ext cx="1403350" cy="6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124585" algn="l"/>
              </a:tabLst>
            </a:pPr>
            <a:r>
              <a:rPr sz="3000" spc="-30" baseline="1388" dirty="0">
                <a:latin typeface="Arial"/>
                <a:cs typeface="Arial"/>
              </a:rPr>
              <a:t>…	</a:t>
            </a:r>
            <a:r>
              <a:rPr sz="2000" spc="-2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  <a:spcBef>
                <a:spcPts val="1625"/>
              </a:spcBef>
            </a:pPr>
            <a:r>
              <a:rPr sz="950" spc="15" dirty="0">
                <a:latin typeface="Arial"/>
                <a:cs typeface="Arial"/>
              </a:rPr>
              <a:t>Sor</a:t>
            </a:r>
            <a:r>
              <a:rPr sz="950" spc="-20" dirty="0">
                <a:latin typeface="Arial"/>
                <a:cs typeface="Arial"/>
              </a:rPr>
              <a:t>t</a:t>
            </a:r>
            <a:r>
              <a:rPr sz="950" spc="-25" dirty="0">
                <a:latin typeface="Arial"/>
                <a:cs typeface="Arial"/>
              </a:rPr>
              <a:t>i</a:t>
            </a:r>
            <a:r>
              <a:rPr sz="950" spc="15" dirty="0">
                <a:latin typeface="Arial"/>
                <a:cs typeface="Arial"/>
              </a:rPr>
              <a:t>e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spc="20" dirty="0">
                <a:latin typeface="Arial"/>
                <a:cs typeface="Arial"/>
              </a:rPr>
              <a:t>d</a:t>
            </a:r>
            <a:r>
              <a:rPr sz="950" spc="15" dirty="0">
                <a:latin typeface="Arial"/>
                <a:cs typeface="Arial"/>
              </a:rPr>
              <a:t>u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55" dirty="0">
                <a:latin typeface="Arial"/>
                <a:cs typeface="Arial"/>
              </a:rPr>
              <a:t>m</a:t>
            </a:r>
            <a:r>
              <a:rPr sz="950" spc="20" dirty="0">
                <a:latin typeface="Arial"/>
                <a:cs typeface="Arial"/>
              </a:rPr>
              <a:t>od</a:t>
            </a:r>
            <a:r>
              <a:rPr sz="950" spc="15" dirty="0">
                <a:latin typeface="Arial"/>
                <a:cs typeface="Arial"/>
              </a:rPr>
              <a:t>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Prog.</a:t>
            </a:r>
            <a:endParaRPr sz="95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236464" y="3718560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6575" y="143243"/>
                </a:moveTo>
                <a:lnTo>
                  <a:pt x="0" y="143243"/>
                </a:lnTo>
                <a:lnTo>
                  <a:pt x="42671" y="225539"/>
                </a:lnTo>
                <a:lnTo>
                  <a:pt x="79011" y="155435"/>
                </a:lnTo>
                <a:lnTo>
                  <a:pt x="36575" y="155435"/>
                </a:lnTo>
                <a:lnTo>
                  <a:pt x="36575" y="143243"/>
                </a:lnTo>
                <a:close/>
              </a:path>
              <a:path w="85725" h="226060">
                <a:moveTo>
                  <a:pt x="45707" y="0"/>
                </a:moveTo>
                <a:lnTo>
                  <a:pt x="36575" y="0"/>
                </a:lnTo>
                <a:lnTo>
                  <a:pt x="36575" y="155435"/>
                </a:lnTo>
                <a:lnTo>
                  <a:pt x="45707" y="155435"/>
                </a:lnTo>
                <a:lnTo>
                  <a:pt x="45707" y="0"/>
                </a:lnTo>
                <a:close/>
              </a:path>
              <a:path w="85725" h="226060">
                <a:moveTo>
                  <a:pt x="85331" y="143243"/>
                </a:moveTo>
                <a:lnTo>
                  <a:pt x="45707" y="143243"/>
                </a:lnTo>
                <a:lnTo>
                  <a:pt x="45707" y="155435"/>
                </a:lnTo>
                <a:lnTo>
                  <a:pt x="79011" y="155435"/>
                </a:lnTo>
                <a:lnTo>
                  <a:pt x="85331" y="14324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36464" y="4544568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6575" y="143256"/>
                </a:moveTo>
                <a:lnTo>
                  <a:pt x="0" y="143256"/>
                </a:lnTo>
                <a:lnTo>
                  <a:pt x="42671" y="225539"/>
                </a:lnTo>
                <a:lnTo>
                  <a:pt x="79010" y="155448"/>
                </a:lnTo>
                <a:lnTo>
                  <a:pt x="36575" y="155448"/>
                </a:lnTo>
                <a:lnTo>
                  <a:pt x="36575" y="143256"/>
                </a:lnTo>
                <a:close/>
              </a:path>
              <a:path w="85725" h="226060">
                <a:moveTo>
                  <a:pt x="45707" y="0"/>
                </a:moveTo>
                <a:lnTo>
                  <a:pt x="36575" y="0"/>
                </a:lnTo>
                <a:lnTo>
                  <a:pt x="36575" y="155448"/>
                </a:lnTo>
                <a:lnTo>
                  <a:pt x="45707" y="155448"/>
                </a:lnTo>
                <a:lnTo>
                  <a:pt x="45707" y="0"/>
                </a:lnTo>
                <a:close/>
              </a:path>
              <a:path w="85725" h="226060">
                <a:moveTo>
                  <a:pt x="85331" y="143256"/>
                </a:moveTo>
                <a:lnTo>
                  <a:pt x="45707" y="143256"/>
                </a:lnTo>
                <a:lnTo>
                  <a:pt x="45707" y="155448"/>
                </a:lnTo>
                <a:lnTo>
                  <a:pt x="79010" y="155448"/>
                </a:lnTo>
                <a:lnTo>
                  <a:pt x="85331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36464" y="5379720"/>
            <a:ext cx="85725" cy="226060"/>
          </a:xfrm>
          <a:custGeom>
            <a:avLst/>
            <a:gdLst/>
            <a:ahLst/>
            <a:cxnLst/>
            <a:rect l="l" t="t" r="r" b="b"/>
            <a:pathLst>
              <a:path w="85725" h="226060">
                <a:moveTo>
                  <a:pt x="36575" y="143256"/>
                </a:moveTo>
                <a:lnTo>
                  <a:pt x="0" y="143256"/>
                </a:lnTo>
                <a:lnTo>
                  <a:pt x="42671" y="225539"/>
                </a:lnTo>
                <a:lnTo>
                  <a:pt x="79010" y="155448"/>
                </a:lnTo>
                <a:lnTo>
                  <a:pt x="36575" y="155448"/>
                </a:lnTo>
                <a:lnTo>
                  <a:pt x="36575" y="143256"/>
                </a:lnTo>
                <a:close/>
              </a:path>
              <a:path w="85725" h="226060">
                <a:moveTo>
                  <a:pt x="45707" y="0"/>
                </a:moveTo>
                <a:lnTo>
                  <a:pt x="36575" y="0"/>
                </a:lnTo>
                <a:lnTo>
                  <a:pt x="36575" y="155448"/>
                </a:lnTo>
                <a:lnTo>
                  <a:pt x="45707" y="155448"/>
                </a:lnTo>
                <a:lnTo>
                  <a:pt x="45707" y="0"/>
                </a:lnTo>
                <a:close/>
              </a:path>
              <a:path w="85725" h="226060">
                <a:moveTo>
                  <a:pt x="85331" y="143256"/>
                </a:moveTo>
                <a:lnTo>
                  <a:pt x="45707" y="143256"/>
                </a:lnTo>
                <a:lnTo>
                  <a:pt x="45707" y="155448"/>
                </a:lnTo>
                <a:lnTo>
                  <a:pt x="79010" y="155448"/>
                </a:lnTo>
                <a:lnTo>
                  <a:pt x="85331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348463" y="5530831"/>
            <a:ext cx="27876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348971" y="3718560"/>
            <a:ext cx="82550" cy="226060"/>
          </a:xfrm>
          <a:custGeom>
            <a:avLst/>
            <a:gdLst/>
            <a:ahLst/>
            <a:cxnLst/>
            <a:rect l="l" t="t" r="r" b="b"/>
            <a:pathLst>
              <a:path w="82550" h="226060">
                <a:moveTo>
                  <a:pt x="36576" y="143243"/>
                </a:moveTo>
                <a:lnTo>
                  <a:pt x="0" y="143243"/>
                </a:lnTo>
                <a:lnTo>
                  <a:pt x="39624" y="225539"/>
                </a:lnTo>
                <a:lnTo>
                  <a:pt x="75963" y="155435"/>
                </a:lnTo>
                <a:lnTo>
                  <a:pt x="36576" y="155435"/>
                </a:lnTo>
                <a:lnTo>
                  <a:pt x="36576" y="143243"/>
                </a:lnTo>
                <a:close/>
              </a:path>
              <a:path w="82550" h="226060">
                <a:moveTo>
                  <a:pt x="45720" y="0"/>
                </a:moveTo>
                <a:lnTo>
                  <a:pt x="36576" y="0"/>
                </a:lnTo>
                <a:lnTo>
                  <a:pt x="36576" y="155435"/>
                </a:lnTo>
                <a:lnTo>
                  <a:pt x="45720" y="155435"/>
                </a:lnTo>
                <a:lnTo>
                  <a:pt x="45720" y="0"/>
                </a:lnTo>
                <a:close/>
              </a:path>
              <a:path w="82550" h="226060">
                <a:moveTo>
                  <a:pt x="82283" y="143243"/>
                </a:moveTo>
                <a:lnTo>
                  <a:pt x="45720" y="143243"/>
                </a:lnTo>
                <a:lnTo>
                  <a:pt x="45720" y="155435"/>
                </a:lnTo>
                <a:lnTo>
                  <a:pt x="75963" y="155435"/>
                </a:lnTo>
                <a:lnTo>
                  <a:pt x="82283" y="143243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48971" y="4544568"/>
            <a:ext cx="82550" cy="226060"/>
          </a:xfrm>
          <a:custGeom>
            <a:avLst/>
            <a:gdLst/>
            <a:ahLst/>
            <a:cxnLst/>
            <a:rect l="l" t="t" r="r" b="b"/>
            <a:pathLst>
              <a:path w="82550" h="226060">
                <a:moveTo>
                  <a:pt x="36576" y="143256"/>
                </a:moveTo>
                <a:lnTo>
                  <a:pt x="0" y="143256"/>
                </a:lnTo>
                <a:lnTo>
                  <a:pt x="39624" y="225539"/>
                </a:lnTo>
                <a:lnTo>
                  <a:pt x="75962" y="155448"/>
                </a:lnTo>
                <a:lnTo>
                  <a:pt x="36576" y="155448"/>
                </a:lnTo>
                <a:lnTo>
                  <a:pt x="36576" y="143256"/>
                </a:lnTo>
                <a:close/>
              </a:path>
              <a:path w="82550" h="226060">
                <a:moveTo>
                  <a:pt x="45720" y="0"/>
                </a:moveTo>
                <a:lnTo>
                  <a:pt x="36576" y="0"/>
                </a:lnTo>
                <a:lnTo>
                  <a:pt x="36576" y="155448"/>
                </a:lnTo>
                <a:lnTo>
                  <a:pt x="45720" y="155448"/>
                </a:lnTo>
                <a:lnTo>
                  <a:pt x="45720" y="0"/>
                </a:lnTo>
                <a:close/>
              </a:path>
              <a:path w="82550" h="226060">
                <a:moveTo>
                  <a:pt x="82283" y="143256"/>
                </a:moveTo>
                <a:lnTo>
                  <a:pt x="45720" y="143256"/>
                </a:lnTo>
                <a:lnTo>
                  <a:pt x="45720" y="155448"/>
                </a:lnTo>
                <a:lnTo>
                  <a:pt x="75962" y="155448"/>
                </a:lnTo>
                <a:lnTo>
                  <a:pt x="82283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48971" y="5379720"/>
            <a:ext cx="82550" cy="226060"/>
          </a:xfrm>
          <a:custGeom>
            <a:avLst/>
            <a:gdLst/>
            <a:ahLst/>
            <a:cxnLst/>
            <a:rect l="l" t="t" r="r" b="b"/>
            <a:pathLst>
              <a:path w="82550" h="226060">
                <a:moveTo>
                  <a:pt x="36576" y="143256"/>
                </a:moveTo>
                <a:lnTo>
                  <a:pt x="0" y="143256"/>
                </a:lnTo>
                <a:lnTo>
                  <a:pt x="39624" y="225539"/>
                </a:lnTo>
                <a:lnTo>
                  <a:pt x="75962" y="155448"/>
                </a:lnTo>
                <a:lnTo>
                  <a:pt x="36576" y="155448"/>
                </a:lnTo>
                <a:lnTo>
                  <a:pt x="36576" y="143256"/>
                </a:lnTo>
                <a:close/>
              </a:path>
              <a:path w="82550" h="226060">
                <a:moveTo>
                  <a:pt x="45720" y="0"/>
                </a:moveTo>
                <a:lnTo>
                  <a:pt x="36576" y="0"/>
                </a:lnTo>
                <a:lnTo>
                  <a:pt x="36576" y="155448"/>
                </a:lnTo>
                <a:lnTo>
                  <a:pt x="45720" y="155448"/>
                </a:lnTo>
                <a:lnTo>
                  <a:pt x="45720" y="0"/>
                </a:lnTo>
                <a:close/>
              </a:path>
              <a:path w="82550" h="226060">
                <a:moveTo>
                  <a:pt x="82283" y="143256"/>
                </a:moveTo>
                <a:lnTo>
                  <a:pt x="45720" y="143256"/>
                </a:lnTo>
                <a:lnTo>
                  <a:pt x="45720" y="155448"/>
                </a:lnTo>
                <a:lnTo>
                  <a:pt x="75962" y="155448"/>
                </a:lnTo>
                <a:lnTo>
                  <a:pt x="82283" y="143256"/>
                </a:lnTo>
                <a:close/>
              </a:path>
            </a:pathLst>
          </a:custGeom>
          <a:solidFill>
            <a:srgbClr val="005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97064" y="2115312"/>
            <a:ext cx="87630" cy="80010"/>
          </a:xfrm>
          <a:custGeom>
            <a:avLst/>
            <a:gdLst/>
            <a:ahLst/>
            <a:cxnLst/>
            <a:rect l="l" t="t" r="r" b="b"/>
            <a:pathLst>
              <a:path w="87629" h="80010">
                <a:moveTo>
                  <a:pt x="41338" y="0"/>
                </a:moveTo>
                <a:lnTo>
                  <a:pt x="26869" y="2637"/>
                </a:lnTo>
                <a:lnTo>
                  <a:pt x="14701" y="9752"/>
                </a:lnTo>
                <a:lnTo>
                  <a:pt x="5517" y="20151"/>
                </a:lnTo>
                <a:lnTo>
                  <a:pt x="0" y="32638"/>
                </a:lnTo>
                <a:lnTo>
                  <a:pt x="2715" y="48188"/>
                </a:lnTo>
                <a:lnTo>
                  <a:pt x="8659" y="60956"/>
                </a:lnTo>
                <a:lnTo>
                  <a:pt x="17196" y="70589"/>
                </a:lnTo>
                <a:lnTo>
                  <a:pt x="27815" y="76874"/>
                </a:lnTo>
                <a:lnTo>
                  <a:pt x="39922" y="79502"/>
                </a:lnTo>
                <a:lnTo>
                  <a:pt x="55842" y="77002"/>
                </a:lnTo>
                <a:lnTo>
                  <a:pt x="68882" y="70488"/>
                </a:lnTo>
                <a:lnTo>
                  <a:pt x="78687" y="60933"/>
                </a:lnTo>
                <a:lnTo>
                  <a:pt x="84856" y="49403"/>
                </a:lnTo>
                <a:lnTo>
                  <a:pt x="87057" y="36826"/>
                </a:lnTo>
                <a:lnTo>
                  <a:pt x="83407" y="24262"/>
                </a:lnTo>
                <a:lnTo>
                  <a:pt x="76461" y="13412"/>
                </a:lnTo>
                <a:lnTo>
                  <a:pt x="66677" y="5175"/>
                </a:lnTo>
                <a:lnTo>
                  <a:pt x="54509" y="447"/>
                </a:lnTo>
                <a:lnTo>
                  <a:pt x="41338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77456" y="2093976"/>
            <a:ext cx="128270" cy="121920"/>
          </a:xfrm>
          <a:custGeom>
            <a:avLst/>
            <a:gdLst/>
            <a:ahLst/>
            <a:cxnLst/>
            <a:rect l="l" t="t" r="r" b="b"/>
            <a:pathLst>
              <a:path w="128270" h="121919">
                <a:moveTo>
                  <a:pt x="79235" y="118872"/>
                </a:moveTo>
                <a:lnTo>
                  <a:pt x="45719" y="118872"/>
                </a:lnTo>
                <a:lnTo>
                  <a:pt x="51815" y="121920"/>
                </a:lnTo>
                <a:lnTo>
                  <a:pt x="70091" y="121920"/>
                </a:lnTo>
                <a:lnTo>
                  <a:pt x="79235" y="118872"/>
                </a:lnTo>
                <a:close/>
              </a:path>
              <a:path w="128270" h="121919">
                <a:moveTo>
                  <a:pt x="100571" y="109715"/>
                </a:moveTo>
                <a:lnTo>
                  <a:pt x="24383" y="109715"/>
                </a:lnTo>
                <a:lnTo>
                  <a:pt x="30479" y="112763"/>
                </a:lnTo>
                <a:lnTo>
                  <a:pt x="33527" y="115823"/>
                </a:lnTo>
                <a:lnTo>
                  <a:pt x="39623" y="118872"/>
                </a:lnTo>
                <a:lnTo>
                  <a:pt x="82283" y="118872"/>
                </a:lnTo>
                <a:lnTo>
                  <a:pt x="91427" y="115823"/>
                </a:lnTo>
                <a:lnTo>
                  <a:pt x="94475" y="115823"/>
                </a:lnTo>
                <a:lnTo>
                  <a:pt x="100571" y="109715"/>
                </a:lnTo>
                <a:close/>
              </a:path>
              <a:path w="128270" h="121919">
                <a:moveTo>
                  <a:pt x="109715" y="100571"/>
                </a:moveTo>
                <a:lnTo>
                  <a:pt x="15239" y="100571"/>
                </a:lnTo>
                <a:lnTo>
                  <a:pt x="18287" y="106667"/>
                </a:lnTo>
                <a:lnTo>
                  <a:pt x="21323" y="106667"/>
                </a:lnTo>
                <a:lnTo>
                  <a:pt x="21323" y="109715"/>
                </a:lnTo>
                <a:lnTo>
                  <a:pt x="103619" y="109715"/>
                </a:lnTo>
                <a:lnTo>
                  <a:pt x="103619" y="106667"/>
                </a:lnTo>
                <a:lnTo>
                  <a:pt x="109715" y="103619"/>
                </a:lnTo>
                <a:lnTo>
                  <a:pt x="109715" y="100571"/>
                </a:lnTo>
                <a:close/>
              </a:path>
              <a:path w="128270" h="121919">
                <a:moveTo>
                  <a:pt x="123940" y="39624"/>
                </a:moveTo>
                <a:lnTo>
                  <a:pt x="63995" y="39624"/>
                </a:lnTo>
                <a:lnTo>
                  <a:pt x="73139" y="42672"/>
                </a:lnTo>
                <a:lnTo>
                  <a:pt x="85331" y="54851"/>
                </a:lnTo>
                <a:lnTo>
                  <a:pt x="85331" y="67043"/>
                </a:lnTo>
                <a:lnTo>
                  <a:pt x="73139" y="79248"/>
                </a:lnTo>
                <a:lnTo>
                  <a:pt x="3047" y="79248"/>
                </a:lnTo>
                <a:lnTo>
                  <a:pt x="6095" y="88392"/>
                </a:lnTo>
                <a:lnTo>
                  <a:pt x="6095" y="91427"/>
                </a:lnTo>
                <a:lnTo>
                  <a:pt x="12191" y="97536"/>
                </a:lnTo>
                <a:lnTo>
                  <a:pt x="12191" y="100571"/>
                </a:lnTo>
                <a:lnTo>
                  <a:pt x="112763" y="100571"/>
                </a:lnTo>
                <a:lnTo>
                  <a:pt x="118859" y="94475"/>
                </a:lnTo>
                <a:lnTo>
                  <a:pt x="118859" y="88392"/>
                </a:lnTo>
                <a:lnTo>
                  <a:pt x="121907" y="82296"/>
                </a:lnTo>
                <a:lnTo>
                  <a:pt x="124955" y="82296"/>
                </a:lnTo>
                <a:lnTo>
                  <a:pt x="124955" y="70091"/>
                </a:lnTo>
                <a:lnTo>
                  <a:pt x="128003" y="70091"/>
                </a:lnTo>
                <a:lnTo>
                  <a:pt x="128003" y="54851"/>
                </a:lnTo>
                <a:lnTo>
                  <a:pt x="124955" y="45720"/>
                </a:lnTo>
                <a:lnTo>
                  <a:pt x="124955" y="42672"/>
                </a:lnTo>
                <a:lnTo>
                  <a:pt x="123940" y="39624"/>
                </a:lnTo>
                <a:close/>
              </a:path>
              <a:path w="128270" h="121919">
                <a:moveTo>
                  <a:pt x="94475" y="6096"/>
                </a:moveTo>
                <a:lnTo>
                  <a:pt x="33527" y="6096"/>
                </a:lnTo>
                <a:lnTo>
                  <a:pt x="24383" y="12192"/>
                </a:lnTo>
                <a:lnTo>
                  <a:pt x="21323" y="12192"/>
                </a:lnTo>
                <a:lnTo>
                  <a:pt x="15239" y="18275"/>
                </a:lnTo>
                <a:lnTo>
                  <a:pt x="15239" y="21336"/>
                </a:lnTo>
                <a:lnTo>
                  <a:pt x="12191" y="21336"/>
                </a:lnTo>
                <a:lnTo>
                  <a:pt x="9143" y="27419"/>
                </a:lnTo>
                <a:lnTo>
                  <a:pt x="9143" y="30467"/>
                </a:lnTo>
                <a:lnTo>
                  <a:pt x="6095" y="30467"/>
                </a:lnTo>
                <a:lnTo>
                  <a:pt x="3047" y="39624"/>
                </a:lnTo>
                <a:lnTo>
                  <a:pt x="3047" y="42672"/>
                </a:lnTo>
                <a:lnTo>
                  <a:pt x="0" y="51803"/>
                </a:lnTo>
                <a:lnTo>
                  <a:pt x="0" y="79248"/>
                </a:lnTo>
                <a:lnTo>
                  <a:pt x="51815" y="79248"/>
                </a:lnTo>
                <a:lnTo>
                  <a:pt x="42671" y="70091"/>
                </a:lnTo>
                <a:lnTo>
                  <a:pt x="39623" y="63995"/>
                </a:lnTo>
                <a:lnTo>
                  <a:pt x="39623" y="57912"/>
                </a:lnTo>
                <a:lnTo>
                  <a:pt x="42671" y="51803"/>
                </a:lnTo>
                <a:lnTo>
                  <a:pt x="43689" y="51803"/>
                </a:lnTo>
                <a:lnTo>
                  <a:pt x="45719" y="45720"/>
                </a:lnTo>
                <a:lnTo>
                  <a:pt x="54863" y="42672"/>
                </a:lnTo>
                <a:lnTo>
                  <a:pt x="70091" y="42672"/>
                </a:lnTo>
                <a:lnTo>
                  <a:pt x="63995" y="39624"/>
                </a:lnTo>
                <a:lnTo>
                  <a:pt x="123940" y="39624"/>
                </a:lnTo>
                <a:lnTo>
                  <a:pt x="121907" y="33515"/>
                </a:lnTo>
                <a:lnTo>
                  <a:pt x="118859" y="30467"/>
                </a:lnTo>
                <a:lnTo>
                  <a:pt x="115811" y="24371"/>
                </a:lnTo>
                <a:lnTo>
                  <a:pt x="103619" y="12192"/>
                </a:lnTo>
                <a:lnTo>
                  <a:pt x="97510" y="9144"/>
                </a:lnTo>
                <a:lnTo>
                  <a:pt x="94475" y="6096"/>
                </a:lnTo>
                <a:close/>
              </a:path>
              <a:path w="128270" h="121919">
                <a:moveTo>
                  <a:pt x="48777" y="76203"/>
                </a:moveTo>
                <a:lnTo>
                  <a:pt x="51815" y="79248"/>
                </a:lnTo>
                <a:lnTo>
                  <a:pt x="57911" y="79248"/>
                </a:lnTo>
                <a:lnTo>
                  <a:pt x="48777" y="76203"/>
                </a:lnTo>
                <a:close/>
              </a:path>
              <a:path w="128270" h="121919">
                <a:moveTo>
                  <a:pt x="76177" y="76203"/>
                </a:moveTo>
                <a:lnTo>
                  <a:pt x="67043" y="79248"/>
                </a:lnTo>
                <a:lnTo>
                  <a:pt x="73139" y="79248"/>
                </a:lnTo>
                <a:lnTo>
                  <a:pt x="76177" y="76203"/>
                </a:lnTo>
                <a:close/>
              </a:path>
              <a:path w="128270" h="121919">
                <a:moveTo>
                  <a:pt x="42671" y="67043"/>
                </a:moveTo>
                <a:lnTo>
                  <a:pt x="42671" y="70091"/>
                </a:lnTo>
                <a:lnTo>
                  <a:pt x="45719" y="73139"/>
                </a:lnTo>
                <a:lnTo>
                  <a:pt x="42671" y="67043"/>
                </a:lnTo>
                <a:close/>
              </a:path>
              <a:path w="128270" h="121919">
                <a:moveTo>
                  <a:pt x="85331" y="63995"/>
                </a:moveTo>
                <a:lnTo>
                  <a:pt x="82283" y="70091"/>
                </a:lnTo>
                <a:lnTo>
                  <a:pt x="85331" y="67043"/>
                </a:lnTo>
                <a:lnTo>
                  <a:pt x="85331" y="63995"/>
                </a:lnTo>
                <a:close/>
              </a:path>
              <a:path w="128270" h="121919">
                <a:moveTo>
                  <a:pt x="39623" y="60960"/>
                </a:moveTo>
                <a:lnTo>
                  <a:pt x="39623" y="63995"/>
                </a:lnTo>
                <a:lnTo>
                  <a:pt x="42671" y="67043"/>
                </a:lnTo>
                <a:lnTo>
                  <a:pt x="39623" y="60960"/>
                </a:lnTo>
                <a:close/>
              </a:path>
              <a:path w="128270" h="121919">
                <a:moveTo>
                  <a:pt x="41650" y="54872"/>
                </a:moveTo>
                <a:lnTo>
                  <a:pt x="39623" y="57912"/>
                </a:lnTo>
                <a:lnTo>
                  <a:pt x="39623" y="60960"/>
                </a:lnTo>
                <a:lnTo>
                  <a:pt x="41650" y="54872"/>
                </a:lnTo>
                <a:close/>
              </a:path>
              <a:path w="128270" h="121919">
                <a:moveTo>
                  <a:pt x="42671" y="51803"/>
                </a:moveTo>
                <a:lnTo>
                  <a:pt x="39623" y="57912"/>
                </a:lnTo>
                <a:lnTo>
                  <a:pt x="41657" y="54851"/>
                </a:lnTo>
                <a:lnTo>
                  <a:pt x="42671" y="51803"/>
                </a:lnTo>
                <a:close/>
              </a:path>
              <a:path w="128270" h="121919">
                <a:moveTo>
                  <a:pt x="82289" y="51815"/>
                </a:moveTo>
                <a:lnTo>
                  <a:pt x="85331" y="57912"/>
                </a:lnTo>
                <a:lnTo>
                  <a:pt x="85331" y="54851"/>
                </a:lnTo>
                <a:lnTo>
                  <a:pt x="82289" y="51815"/>
                </a:lnTo>
                <a:close/>
              </a:path>
              <a:path w="128270" h="121919">
                <a:moveTo>
                  <a:pt x="43689" y="51803"/>
                </a:moveTo>
                <a:lnTo>
                  <a:pt x="42671" y="51803"/>
                </a:lnTo>
                <a:lnTo>
                  <a:pt x="41650" y="54872"/>
                </a:lnTo>
                <a:lnTo>
                  <a:pt x="43689" y="51803"/>
                </a:lnTo>
                <a:close/>
              </a:path>
              <a:path w="128270" h="121919">
                <a:moveTo>
                  <a:pt x="45719" y="48768"/>
                </a:moveTo>
                <a:lnTo>
                  <a:pt x="43682" y="51824"/>
                </a:lnTo>
                <a:lnTo>
                  <a:pt x="42671" y="54851"/>
                </a:lnTo>
                <a:lnTo>
                  <a:pt x="45719" y="48768"/>
                </a:lnTo>
                <a:close/>
              </a:path>
              <a:path w="128270" h="121919">
                <a:moveTo>
                  <a:pt x="51815" y="45720"/>
                </a:moveTo>
                <a:lnTo>
                  <a:pt x="45719" y="45720"/>
                </a:lnTo>
                <a:lnTo>
                  <a:pt x="45719" y="48768"/>
                </a:lnTo>
                <a:lnTo>
                  <a:pt x="51815" y="45720"/>
                </a:lnTo>
                <a:close/>
              </a:path>
              <a:path w="128270" h="121919">
                <a:moveTo>
                  <a:pt x="57911" y="42672"/>
                </a:moveTo>
                <a:lnTo>
                  <a:pt x="54863" y="42672"/>
                </a:lnTo>
                <a:lnTo>
                  <a:pt x="51815" y="45720"/>
                </a:lnTo>
                <a:lnTo>
                  <a:pt x="57911" y="42672"/>
                </a:lnTo>
                <a:close/>
              </a:path>
              <a:path w="128270" h="121919">
                <a:moveTo>
                  <a:pt x="73139" y="42672"/>
                </a:moveTo>
                <a:lnTo>
                  <a:pt x="70091" y="42672"/>
                </a:lnTo>
                <a:lnTo>
                  <a:pt x="76187" y="45720"/>
                </a:lnTo>
                <a:lnTo>
                  <a:pt x="73139" y="42672"/>
                </a:lnTo>
                <a:close/>
              </a:path>
              <a:path w="128270" h="121919">
                <a:moveTo>
                  <a:pt x="85331" y="3048"/>
                </a:moveTo>
                <a:lnTo>
                  <a:pt x="42671" y="3048"/>
                </a:lnTo>
                <a:lnTo>
                  <a:pt x="36575" y="6096"/>
                </a:lnTo>
                <a:lnTo>
                  <a:pt x="91427" y="6096"/>
                </a:lnTo>
                <a:lnTo>
                  <a:pt x="85331" y="3048"/>
                </a:lnTo>
                <a:close/>
              </a:path>
              <a:path w="128270" h="121919">
                <a:moveTo>
                  <a:pt x="73139" y="0"/>
                </a:moveTo>
                <a:lnTo>
                  <a:pt x="45719" y="0"/>
                </a:lnTo>
                <a:lnTo>
                  <a:pt x="45719" y="3048"/>
                </a:lnTo>
                <a:lnTo>
                  <a:pt x="82283" y="3048"/>
                </a:lnTo>
                <a:lnTo>
                  <a:pt x="7313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502412" y="5960723"/>
            <a:ext cx="732790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400"/>
              </a:lnSpc>
            </a:pPr>
            <a:r>
              <a:rPr sz="950" b="1" spc="15" dirty="0">
                <a:solidFill>
                  <a:srgbClr val="006FBF"/>
                </a:solidFill>
                <a:latin typeface="Arial"/>
                <a:cs typeface="Arial"/>
              </a:rPr>
              <a:t>Passer</a:t>
            </a:r>
            <a:r>
              <a:rPr sz="950" b="1" spc="10" dirty="0">
                <a:solidFill>
                  <a:srgbClr val="006FBF"/>
                </a:solidFill>
                <a:latin typeface="Arial"/>
                <a:cs typeface="Arial"/>
              </a:rPr>
              <a:t> le badge maître</a:t>
            </a:r>
            <a:r>
              <a:rPr sz="950" b="1" spc="5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006FBF"/>
                </a:solidFill>
                <a:latin typeface="Arial"/>
                <a:cs typeface="Arial"/>
              </a:rPr>
              <a:t>à nouveau</a:t>
            </a:r>
            <a:r>
              <a:rPr sz="950" b="1" spc="4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006FBF"/>
                </a:solidFill>
                <a:latin typeface="Arial"/>
                <a:cs typeface="Arial"/>
              </a:rPr>
              <a:t>ou</a:t>
            </a:r>
            <a:r>
              <a:rPr sz="950" b="1" spc="10" dirty="0">
                <a:solidFill>
                  <a:srgbClr val="006FBF"/>
                </a:solidFill>
                <a:latin typeface="Arial"/>
                <a:cs typeface="Arial"/>
              </a:rPr>
              <a:t> att</a:t>
            </a:r>
            <a:r>
              <a:rPr sz="950" b="1" spc="25" dirty="0">
                <a:solidFill>
                  <a:srgbClr val="006FBF"/>
                </a:solidFill>
                <a:latin typeface="Arial"/>
                <a:cs typeface="Arial"/>
              </a:rPr>
              <a:t>e</a:t>
            </a:r>
            <a:r>
              <a:rPr sz="950" b="1" spc="15" dirty="0">
                <a:solidFill>
                  <a:srgbClr val="006FBF"/>
                </a:solidFill>
                <a:latin typeface="Arial"/>
                <a:cs typeface="Arial"/>
              </a:rPr>
              <a:t>ndre 15 secondes</a:t>
            </a:r>
            <a:endParaRPr sz="95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755820" y="4501896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39183" y="0"/>
                </a:moveTo>
                <a:lnTo>
                  <a:pt x="25212" y="3641"/>
                </a:lnTo>
                <a:lnTo>
                  <a:pt x="13513" y="10443"/>
                </a:lnTo>
                <a:lnTo>
                  <a:pt x="4854" y="19791"/>
                </a:lnTo>
                <a:lnTo>
                  <a:pt x="0" y="31073"/>
                </a:lnTo>
                <a:lnTo>
                  <a:pt x="1856" y="48879"/>
                </a:lnTo>
                <a:lnTo>
                  <a:pt x="7444" y="62668"/>
                </a:lnTo>
                <a:lnTo>
                  <a:pt x="16061" y="72649"/>
                </a:lnTo>
                <a:lnTo>
                  <a:pt x="27001" y="79026"/>
                </a:lnTo>
                <a:lnTo>
                  <a:pt x="39563" y="82007"/>
                </a:lnTo>
                <a:lnTo>
                  <a:pt x="54997" y="78940"/>
                </a:lnTo>
                <a:lnTo>
                  <a:pt x="67643" y="73042"/>
                </a:lnTo>
                <a:lnTo>
                  <a:pt x="77138" y="64670"/>
                </a:lnTo>
                <a:lnTo>
                  <a:pt x="83118" y="54185"/>
                </a:lnTo>
                <a:lnTo>
                  <a:pt x="85222" y="41944"/>
                </a:lnTo>
                <a:lnTo>
                  <a:pt x="82553" y="27070"/>
                </a:lnTo>
                <a:lnTo>
                  <a:pt x="75558" y="15248"/>
                </a:lnTo>
                <a:lnTo>
                  <a:pt x="65151" y="6671"/>
                </a:lnTo>
                <a:lnTo>
                  <a:pt x="52244" y="1530"/>
                </a:lnTo>
                <a:lnTo>
                  <a:pt x="39183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34055" y="4480560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69" h="125095">
                <a:moveTo>
                  <a:pt x="70078" y="121907"/>
                </a:moveTo>
                <a:lnTo>
                  <a:pt x="57912" y="121907"/>
                </a:lnTo>
                <a:lnTo>
                  <a:pt x="67043" y="124955"/>
                </a:lnTo>
                <a:lnTo>
                  <a:pt x="70078" y="121907"/>
                </a:lnTo>
                <a:close/>
              </a:path>
              <a:path w="128269" h="125095">
                <a:moveTo>
                  <a:pt x="91427" y="115811"/>
                </a:moveTo>
                <a:lnTo>
                  <a:pt x="33528" y="115811"/>
                </a:lnTo>
                <a:lnTo>
                  <a:pt x="42672" y="118859"/>
                </a:lnTo>
                <a:lnTo>
                  <a:pt x="45720" y="121907"/>
                </a:lnTo>
                <a:lnTo>
                  <a:pt x="82283" y="121907"/>
                </a:lnTo>
                <a:lnTo>
                  <a:pt x="91427" y="118859"/>
                </a:lnTo>
                <a:lnTo>
                  <a:pt x="91427" y="115811"/>
                </a:lnTo>
                <a:close/>
              </a:path>
              <a:path w="128269" h="125095">
                <a:moveTo>
                  <a:pt x="103619" y="109715"/>
                </a:moveTo>
                <a:lnTo>
                  <a:pt x="24384" y="109715"/>
                </a:lnTo>
                <a:lnTo>
                  <a:pt x="30467" y="115811"/>
                </a:lnTo>
                <a:lnTo>
                  <a:pt x="94475" y="115811"/>
                </a:lnTo>
                <a:lnTo>
                  <a:pt x="100571" y="112763"/>
                </a:lnTo>
                <a:lnTo>
                  <a:pt x="103619" y="112763"/>
                </a:lnTo>
                <a:lnTo>
                  <a:pt x="103619" y="109715"/>
                </a:lnTo>
                <a:close/>
              </a:path>
              <a:path w="128269" h="125095">
                <a:moveTo>
                  <a:pt x="118859" y="91427"/>
                </a:moveTo>
                <a:lnTo>
                  <a:pt x="9144" y="91427"/>
                </a:lnTo>
                <a:lnTo>
                  <a:pt x="12179" y="100571"/>
                </a:lnTo>
                <a:lnTo>
                  <a:pt x="15240" y="100571"/>
                </a:lnTo>
                <a:lnTo>
                  <a:pt x="15240" y="103619"/>
                </a:lnTo>
                <a:lnTo>
                  <a:pt x="21323" y="106667"/>
                </a:lnTo>
                <a:lnTo>
                  <a:pt x="21323" y="109715"/>
                </a:lnTo>
                <a:lnTo>
                  <a:pt x="106654" y="109715"/>
                </a:lnTo>
                <a:lnTo>
                  <a:pt x="112763" y="103619"/>
                </a:lnTo>
                <a:lnTo>
                  <a:pt x="112763" y="100571"/>
                </a:lnTo>
                <a:lnTo>
                  <a:pt x="118859" y="94475"/>
                </a:lnTo>
                <a:lnTo>
                  <a:pt x="118859" y="91427"/>
                </a:lnTo>
                <a:close/>
              </a:path>
              <a:path w="128269" h="125095">
                <a:moveTo>
                  <a:pt x="97510" y="9131"/>
                </a:moveTo>
                <a:lnTo>
                  <a:pt x="33528" y="9131"/>
                </a:lnTo>
                <a:lnTo>
                  <a:pt x="27432" y="12179"/>
                </a:lnTo>
                <a:lnTo>
                  <a:pt x="18288" y="21323"/>
                </a:lnTo>
                <a:lnTo>
                  <a:pt x="15240" y="21323"/>
                </a:lnTo>
                <a:lnTo>
                  <a:pt x="15240" y="24371"/>
                </a:lnTo>
                <a:lnTo>
                  <a:pt x="9144" y="30467"/>
                </a:lnTo>
                <a:lnTo>
                  <a:pt x="9144" y="33515"/>
                </a:lnTo>
                <a:lnTo>
                  <a:pt x="3035" y="39611"/>
                </a:lnTo>
                <a:lnTo>
                  <a:pt x="3035" y="45707"/>
                </a:lnTo>
                <a:lnTo>
                  <a:pt x="0" y="51803"/>
                </a:lnTo>
                <a:lnTo>
                  <a:pt x="0" y="70091"/>
                </a:lnTo>
                <a:lnTo>
                  <a:pt x="3035" y="76199"/>
                </a:lnTo>
                <a:lnTo>
                  <a:pt x="3035" y="82283"/>
                </a:lnTo>
                <a:lnTo>
                  <a:pt x="6096" y="88379"/>
                </a:lnTo>
                <a:lnTo>
                  <a:pt x="6096" y="91427"/>
                </a:lnTo>
                <a:lnTo>
                  <a:pt x="121907" y="91427"/>
                </a:lnTo>
                <a:lnTo>
                  <a:pt x="124955" y="85331"/>
                </a:lnTo>
                <a:lnTo>
                  <a:pt x="124955" y="82283"/>
                </a:lnTo>
                <a:lnTo>
                  <a:pt x="57912" y="82283"/>
                </a:lnTo>
                <a:lnTo>
                  <a:pt x="51816" y="79235"/>
                </a:lnTo>
                <a:lnTo>
                  <a:pt x="42672" y="70091"/>
                </a:lnTo>
                <a:lnTo>
                  <a:pt x="42672" y="54851"/>
                </a:lnTo>
                <a:lnTo>
                  <a:pt x="51816" y="45707"/>
                </a:lnTo>
                <a:lnTo>
                  <a:pt x="60947" y="42659"/>
                </a:lnTo>
                <a:lnTo>
                  <a:pt x="124955" y="42659"/>
                </a:lnTo>
                <a:lnTo>
                  <a:pt x="121907" y="36563"/>
                </a:lnTo>
                <a:lnTo>
                  <a:pt x="121907" y="30467"/>
                </a:lnTo>
                <a:lnTo>
                  <a:pt x="106654" y="15227"/>
                </a:lnTo>
                <a:lnTo>
                  <a:pt x="103619" y="15227"/>
                </a:lnTo>
                <a:lnTo>
                  <a:pt x="97510" y="9131"/>
                </a:lnTo>
                <a:close/>
              </a:path>
              <a:path w="128269" h="125095">
                <a:moveTo>
                  <a:pt x="54864" y="79235"/>
                </a:moveTo>
                <a:lnTo>
                  <a:pt x="57912" y="82283"/>
                </a:lnTo>
                <a:lnTo>
                  <a:pt x="63995" y="82283"/>
                </a:lnTo>
                <a:lnTo>
                  <a:pt x="54864" y="79235"/>
                </a:lnTo>
                <a:close/>
              </a:path>
              <a:path w="128269" h="125095">
                <a:moveTo>
                  <a:pt x="73139" y="79235"/>
                </a:moveTo>
                <a:lnTo>
                  <a:pt x="63995" y="82283"/>
                </a:lnTo>
                <a:lnTo>
                  <a:pt x="70078" y="82283"/>
                </a:lnTo>
                <a:lnTo>
                  <a:pt x="73139" y="79235"/>
                </a:lnTo>
                <a:close/>
              </a:path>
              <a:path w="128269" h="125095">
                <a:moveTo>
                  <a:pt x="126472" y="76199"/>
                </a:moveTo>
                <a:lnTo>
                  <a:pt x="82258" y="76212"/>
                </a:lnTo>
                <a:lnTo>
                  <a:pt x="70078" y="82283"/>
                </a:lnTo>
                <a:lnTo>
                  <a:pt x="124955" y="82283"/>
                </a:lnTo>
                <a:lnTo>
                  <a:pt x="124955" y="79235"/>
                </a:lnTo>
                <a:lnTo>
                  <a:pt x="126472" y="76199"/>
                </a:lnTo>
                <a:close/>
              </a:path>
              <a:path w="128269" h="125095">
                <a:moveTo>
                  <a:pt x="48793" y="76212"/>
                </a:moveTo>
                <a:lnTo>
                  <a:pt x="51816" y="79235"/>
                </a:lnTo>
                <a:lnTo>
                  <a:pt x="54864" y="79235"/>
                </a:lnTo>
                <a:lnTo>
                  <a:pt x="48793" y="76212"/>
                </a:lnTo>
                <a:close/>
              </a:path>
              <a:path w="128269" h="125095">
                <a:moveTo>
                  <a:pt x="77701" y="77720"/>
                </a:moveTo>
                <a:lnTo>
                  <a:pt x="73139" y="79235"/>
                </a:lnTo>
                <a:lnTo>
                  <a:pt x="76187" y="79235"/>
                </a:lnTo>
                <a:lnTo>
                  <a:pt x="77701" y="77720"/>
                </a:lnTo>
                <a:close/>
              </a:path>
              <a:path w="128269" h="125095">
                <a:moveTo>
                  <a:pt x="82283" y="76199"/>
                </a:moveTo>
                <a:lnTo>
                  <a:pt x="77701" y="77720"/>
                </a:lnTo>
                <a:lnTo>
                  <a:pt x="76187" y="79235"/>
                </a:lnTo>
                <a:lnTo>
                  <a:pt x="82283" y="76199"/>
                </a:lnTo>
                <a:close/>
              </a:path>
              <a:path w="128269" h="125095">
                <a:moveTo>
                  <a:pt x="87860" y="62471"/>
                </a:moveTo>
                <a:lnTo>
                  <a:pt x="85331" y="70091"/>
                </a:lnTo>
                <a:lnTo>
                  <a:pt x="77701" y="77720"/>
                </a:lnTo>
                <a:lnTo>
                  <a:pt x="82283" y="76199"/>
                </a:lnTo>
                <a:lnTo>
                  <a:pt x="126472" y="76199"/>
                </a:lnTo>
                <a:lnTo>
                  <a:pt x="128003" y="73139"/>
                </a:lnTo>
                <a:lnTo>
                  <a:pt x="128003" y="63995"/>
                </a:lnTo>
                <a:lnTo>
                  <a:pt x="88366" y="63995"/>
                </a:lnTo>
                <a:lnTo>
                  <a:pt x="87860" y="62471"/>
                </a:lnTo>
                <a:close/>
              </a:path>
              <a:path w="128269" h="125095">
                <a:moveTo>
                  <a:pt x="42672" y="63995"/>
                </a:moveTo>
                <a:lnTo>
                  <a:pt x="42672" y="70091"/>
                </a:lnTo>
                <a:lnTo>
                  <a:pt x="45720" y="73139"/>
                </a:lnTo>
                <a:lnTo>
                  <a:pt x="42672" y="63995"/>
                </a:lnTo>
                <a:close/>
              </a:path>
              <a:path w="128269" h="125095">
                <a:moveTo>
                  <a:pt x="85331" y="67043"/>
                </a:moveTo>
                <a:lnTo>
                  <a:pt x="82283" y="73139"/>
                </a:lnTo>
                <a:lnTo>
                  <a:pt x="85331" y="70091"/>
                </a:lnTo>
                <a:lnTo>
                  <a:pt x="85331" y="67043"/>
                </a:lnTo>
                <a:close/>
              </a:path>
              <a:path w="128269" h="125095">
                <a:moveTo>
                  <a:pt x="87356" y="60951"/>
                </a:moveTo>
                <a:lnTo>
                  <a:pt x="85331" y="67043"/>
                </a:lnTo>
                <a:lnTo>
                  <a:pt x="87759" y="62166"/>
                </a:lnTo>
                <a:lnTo>
                  <a:pt x="87356" y="60951"/>
                </a:lnTo>
                <a:close/>
              </a:path>
              <a:path w="128269" h="125095">
                <a:moveTo>
                  <a:pt x="88366" y="60947"/>
                </a:moveTo>
                <a:lnTo>
                  <a:pt x="87860" y="62471"/>
                </a:lnTo>
                <a:lnTo>
                  <a:pt x="88366" y="63995"/>
                </a:lnTo>
                <a:lnTo>
                  <a:pt x="88366" y="60947"/>
                </a:lnTo>
                <a:close/>
              </a:path>
              <a:path w="128269" h="125095">
                <a:moveTo>
                  <a:pt x="124955" y="42659"/>
                </a:moveTo>
                <a:lnTo>
                  <a:pt x="70078" y="42659"/>
                </a:lnTo>
                <a:lnTo>
                  <a:pt x="79222" y="45707"/>
                </a:lnTo>
                <a:lnTo>
                  <a:pt x="85331" y="51803"/>
                </a:lnTo>
                <a:lnTo>
                  <a:pt x="88366" y="57911"/>
                </a:lnTo>
                <a:lnTo>
                  <a:pt x="88366" y="63995"/>
                </a:lnTo>
                <a:lnTo>
                  <a:pt x="128003" y="63995"/>
                </a:lnTo>
                <a:lnTo>
                  <a:pt x="128003" y="45707"/>
                </a:lnTo>
                <a:lnTo>
                  <a:pt x="124955" y="45707"/>
                </a:lnTo>
                <a:lnTo>
                  <a:pt x="124955" y="42659"/>
                </a:lnTo>
                <a:close/>
              </a:path>
              <a:path w="128269" h="125095">
                <a:moveTo>
                  <a:pt x="88366" y="60947"/>
                </a:moveTo>
                <a:lnTo>
                  <a:pt x="87759" y="62166"/>
                </a:lnTo>
                <a:lnTo>
                  <a:pt x="87860" y="62471"/>
                </a:lnTo>
                <a:lnTo>
                  <a:pt x="88366" y="60947"/>
                </a:lnTo>
                <a:close/>
              </a:path>
              <a:path w="128269" h="125095">
                <a:moveTo>
                  <a:pt x="88366" y="57911"/>
                </a:moveTo>
                <a:lnTo>
                  <a:pt x="87356" y="60951"/>
                </a:lnTo>
                <a:lnTo>
                  <a:pt x="87759" y="62166"/>
                </a:lnTo>
                <a:lnTo>
                  <a:pt x="88364" y="60951"/>
                </a:lnTo>
                <a:lnTo>
                  <a:pt x="88366" y="57911"/>
                </a:lnTo>
                <a:close/>
              </a:path>
              <a:path w="128269" h="125095">
                <a:moveTo>
                  <a:pt x="85331" y="54851"/>
                </a:moveTo>
                <a:lnTo>
                  <a:pt x="87356" y="60951"/>
                </a:lnTo>
                <a:lnTo>
                  <a:pt x="88366" y="57911"/>
                </a:lnTo>
                <a:lnTo>
                  <a:pt x="85331" y="54851"/>
                </a:lnTo>
                <a:close/>
              </a:path>
              <a:path w="128269" h="125095">
                <a:moveTo>
                  <a:pt x="45720" y="51803"/>
                </a:moveTo>
                <a:lnTo>
                  <a:pt x="42672" y="54851"/>
                </a:lnTo>
                <a:lnTo>
                  <a:pt x="42672" y="57911"/>
                </a:lnTo>
                <a:lnTo>
                  <a:pt x="45720" y="51803"/>
                </a:lnTo>
                <a:close/>
              </a:path>
              <a:path w="128269" h="125095">
                <a:moveTo>
                  <a:pt x="82289" y="48767"/>
                </a:moveTo>
                <a:lnTo>
                  <a:pt x="85331" y="54851"/>
                </a:lnTo>
                <a:lnTo>
                  <a:pt x="85331" y="51803"/>
                </a:lnTo>
                <a:lnTo>
                  <a:pt x="82289" y="48767"/>
                </a:lnTo>
                <a:close/>
              </a:path>
              <a:path w="128269" h="125095">
                <a:moveTo>
                  <a:pt x="54864" y="45707"/>
                </a:moveTo>
                <a:lnTo>
                  <a:pt x="51816" y="45707"/>
                </a:lnTo>
                <a:lnTo>
                  <a:pt x="48768" y="48755"/>
                </a:lnTo>
                <a:lnTo>
                  <a:pt x="54864" y="45707"/>
                </a:lnTo>
                <a:close/>
              </a:path>
              <a:path w="128269" h="125095">
                <a:moveTo>
                  <a:pt x="79222" y="45707"/>
                </a:moveTo>
                <a:lnTo>
                  <a:pt x="76187" y="45707"/>
                </a:lnTo>
                <a:lnTo>
                  <a:pt x="82270" y="48748"/>
                </a:lnTo>
                <a:lnTo>
                  <a:pt x="79222" y="45707"/>
                </a:lnTo>
                <a:close/>
              </a:path>
              <a:path w="128269" h="125095">
                <a:moveTo>
                  <a:pt x="70078" y="42659"/>
                </a:moveTo>
                <a:lnTo>
                  <a:pt x="67043" y="42659"/>
                </a:lnTo>
                <a:lnTo>
                  <a:pt x="73139" y="45707"/>
                </a:lnTo>
                <a:lnTo>
                  <a:pt x="70078" y="42659"/>
                </a:lnTo>
                <a:close/>
              </a:path>
              <a:path w="128269" h="125095">
                <a:moveTo>
                  <a:pt x="85331" y="3035"/>
                </a:moveTo>
                <a:lnTo>
                  <a:pt x="45720" y="3035"/>
                </a:lnTo>
                <a:lnTo>
                  <a:pt x="36576" y="6083"/>
                </a:lnTo>
                <a:lnTo>
                  <a:pt x="36576" y="9131"/>
                </a:lnTo>
                <a:lnTo>
                  <a:pt x="94475" y="9131"/>
                </a:lnTo>
                <a:lnTo>
                  <a:pt x="94475" y="6083"/>
                </a:lnTo>
                <a:lnTo>
                  <a:pt x="85331" y="3035"/>
                </a:lnTo>
                <a:close/>
              </a:path>
              <a:path w="128269" h="125095">
                <a:moveTo>
                  <a:pt x="73139" y="0"/>
                </a:moveTo>
                <a:lnTo>
                  <a:pt x="57912" y="0"/>
                </a:lnTo>
                <a:lnTo>
                  <a:pt x="48768" y="3035"/>
                </a:lnTo>
                <a:lnTo>
                  <a:pt x="76187" y="3035"/>
                </a:lnTo>
                <a:lnTo>
                  <a:pt x="7313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55238" y="5367528"/>
            <a:ext cx="86360" cy="81915"/>
          </a:xfrm>
          <a:custGeom>
            <a:avLst/>
            <a:gdLst/>
            <a:ahLst/>
            <a:cxnLst/>
            <a:rect l="l" t="t" r="r" b="b"/>
            <a:pathLst>
              <a:path w="86360" h="81914">
                <a:moveTo>
                  <a:pt x="39764" y="0"/>
                </a:moveTo>
                <a:lnTo>
                  <a:pt x="6131" y="19401"/>
                </a:lnTo>
                <a:lnTo>
                  <a:pt x="0" y="44435"/>
                </a:lnTo>
                <a:lnTo>
                  <a:pt x="2814" y="57836"/>
                </a:lnTo>
                <a:lnTo>
                  <a:pt x="10369" y="68763"/>
                </a:lnTo>
                <a:lnTo>
                  <a:pt x="21603" y="76754"/>
                </a:lnTo>
                <a:lnTo>
                  <a:pt x="35451" y="81348"/>
                </a:lnTo>
                <a:lnTo>
                  <a:pt x="52741" y="78681"/>
                </a:lnTo>
                <a:lnTo>
                  <a:pt x="66593" y="73285"/>
                </a:lnTo>
                <a:lnTo>
                  <a:pt x="76832" y="65631"/>
                </a:lnTo>
                <a:lnTo>
                  <a:pt x="83285" y="56191"/>
                </a:lnTo>
                <a:lnTo>
                  <a:pt x="85778" y="45437"/>
                </a:lnTo>
                <a:lnTo>
                  <a:pt x="83301" y="29373"/>
                </a:lnTo>
                <a:lnTo>
                  <a:pt x="54851" y="2098"/>
                </a:lnTo>
                <a:lnTo>
                  <a:pt x="39764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34055" y="5346192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69" h="125095">
                <a:moveTo>
                  <a:pt x="79222" y="121920"/>
                </a:moveTo>
                <a:lnTo>
                  <a:pt x="54864" y="121920"/>
                </a:lnTo>
                <a:lnTo>
                  <a:pt x="54864" y="124968"/>
                </a:lnTo>
                <a:lnTo>
                  <a:pt x="70078" y="124968"/>
                </a:lnTo>
                <a:lnTo>
                  <a:pt x="79222" y="121920"/>
                </a:lnTo>
                <a:close/>
              </a:path>
              <a:path w="128269" h="125095">
                <a:moveTo>
                  <a:pt x="103619" y="109715"/>
                </a:moveTo>
                <a:lnTo>
                  <a:pt x="24384" y="109715"/>
                </a:lnTo>
                <a:lnTo>
                  <a:pt x="30467" y="115823"/>
                </a:lnTo>
                <a:lnTo>
                  <a:pt x="33528" y="115823"/>
                </a:lnTo>
                <a:lnTo>
                  <a:pt x="33528" y="118872"/>
                </a:lnTo>
                <a:lnTo>
                  <a:pt x="42672" y="121920"/>
                </a:lnTo>
                <a:lnTo>
                  <a:pt x="82283" y="121920"/>
                </a:lnTo>
                <a:lnTo>
                  <a:pt x="91427" y="118872"/>
                </a:lnTo>
                <a:lnTo>
                  <a:pt x="94475" y="115823"/>
                </a:lnTo>
                <a:lnTo>
                  <a:pt x="100571" y="112763"/>
                </a:lnTo>
                <a:lnTo>
                  <a:pt x="103619" y="112763"/>
                </a:lnTo>
                <a:lnTo>
                  <a:pt x="103619" y="109715"/>
                </a:lnTo>
                <a:close/>
              </a:path>
              <a:path w="128269" h="125095">
                <a:moveTo>
                  <a:pt x="97510" y="9144"/>
                </a:moveTo>
                <a:lnTo>
                  <a:pt x="33528" y="9144"/>
                </a:lnTo>
                <a:lnTo>
                  <a:pt x="27432" y="12179"/>
                </a:lnTo>
                <a:lnTo>
                  <a:pt x="18288" y="21336"/>
                </a:lnTo>
                <a:lnTo>
                  <a:pt x="15240" y="21336"/>
                </a:lnTo>
                <a:lnTo>
                  <a:pt x="15240" y="24384"/>
                </a:lnTo>
                <a:lnTo>
                  <a:pt x="9144" y="30467"/>
                </a:lnTo>
                <a:lnTo>
                  <a:pt x="9144" y="33515"/>
                </a:lnTo>
                <a:lnTo>
                  <a:pt x="3035" y="39624"/>
                </a:lnTo>
                <a:lnTo>
                  <a:pt x="3035" y="45720"/>
                </a:lnTo>
                <a:lnTo>
                  <a:pt x="0" y="51803"/>
                </a:lnTo>
                <a:lnTo>
                  <a:pt x="0" y="70091"/>
                </a:lnTo>
                <a:lnTo>
                  <a:pt x="3035" y="79248"/>
                </a:lnTo>
                <a:lnTo>
                  <a:pt x="3035" y="82296"/>
                </a:lnTo>
                <a:lnTo>
                  <a:pt x="6096" y="88379"/>
                </a:lnTo>
                <a:lnTo>
                  <a:pt x="6096" y="91427"/>
                </a:lnTo>
                <a:lnTo>
                  <a:pt x="9144" y="94475"/>
                </a:lnTo>
                <a:lnTo>
                  <a:pt x="12179" y="100584"/>
                </a:lnTo>
                <a:lnTo>
                  <a:pt x="15240" y="100584"/>
                </a:lnTo>
                <a:lnTo>
                  <a:pt x="15240" y="103632"/>
                </a:lnTo>
                <a:lnTo>
                  <a:pt x="21323" y="109715"/>
                </a:lnTo>
                <a:lnTo>
                  <a:pt x="106654" y="109715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21907" y="91427"/>
                </a:lnTo>
                <a:lnTo>
                  <a:pt x="124955" y="85344"/>
                </a:lnTo>
                <a:lnTo>
                  <a:pt x="124955" y="82296"/>
                </a:lnTo>
                <a:lnTo>
                  <a:pt x="57912" y="82296"/>
                </a:lnTo>
                <a:lnTo>
                  <a:pt x="51816" y="79248"/>
                </a:lnTo>
                <a:lnTo>
                  <a:pt x="42672" y="70091"/>
                </a:lnTo>
                <a:lnTo>
                  <a:pt x="42672" y="54851"/>
                </a:lnTo>
                <a:lnTo>
                  <a:pt x="51816" y="45720"/>
                </a:lnTo>
                <a:lnTo>
                  <a:pt x="60947" y="42672"/>
                </a:lnTo>
                <a:lnTo>
                  <a:pt x="124955" y="42672"/>
                </a:lnTo>
                <a:lnTo>
                  <a:pt x="121907" y="36563"/>
                </a:lnTo>
                <a:lnTo>
                  <a:pt x="121907" y="33515"/>
                </a:lnTo>
                <a:lnTo>
                  <a:pt x="115811" y="24384"/>
                </a:lnTo>
                <a:lnTo>
                  <a:pt x="112763" y="21336"/>
                </a:lnTo>
                <a:lnTo>
                  <a:pt x="106654" y="18275"/>
                </a:lnTo>
                <a:lnTo>
                  <a:pt x="106654" y="15227"/>
                </a:lnTo>
                <a:lnTo>
                  <a:pt x="103619" y="15227"/>
                </a:lnTo>
                <a:lnTo>
                  <a:pt x="97510" y="9144"/>
                </a:lnTo>
                <a:close/>
              </a:path>
              <a:path w="128269" h="125095">
                <a:moveTo>
                  <a:pt x="54864" y="79248"/>
                </a:moveTo>
                <a:lnTo>
                  <a:pt x="57912" y="82296"/>
                </a:lnTo>
                <a:lnTo>
                  <a:pt x="63995" y="82296"/>
                </a:lnTo>
                <a:lnTo>
                  <a:pt x="54864" y="79248"/>
                </a:lnTo>
                <a:close/>
              </a:path>
              <a:path w="128269" h="125095">
                <a:moveTo>
                  <a:pt x="126476" y="76200"/>
                </a:moveTo>
                <a:lnTo>
                  <a:pt x="82270" y="76206"/>
                </a:lnTo>
                <a:lnTo>
                  <a:pt x="70078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6476" y="76200"/>
                </a:lnTo>
                <a:close/>
              </a:path>
              <a:path w="128269" h="125095">
                <a:moveTo>
                  <a:pt x="48780" y="76206"/>
                </a:moveTo>
                <a:lnTo>
                  <a:pt x="51816" y="79248"/>
                </a:lnTo>
                <a:lnTo>
                  <a:pt x="54864" y="79248"/>
                </a:lnTo>
                <a:lnTo>
                  <a:pt x="48780" y="76206"/>
                </a:lnTo>
                <a:close/>
              </a:path>
              <a:path w="128269" h="125095">
                <a:moveTo>
                  <a:pt x="77706" y="77725"/>
                </a:moveTo>
                <a:lnTo>
                  <a:pt x="73139" y="79248"/>
                </a:lnTo>
                <a:lnTo>
                  <a:pt x="76187" y="79248"/>
                </a:lnTo>
                <a:lnTo>
                  <a:pt x="77706" y="77725"/>
                </a:lnTo>
                <a:close/>
              </a:path>
              <a:path w="128269" h="125095">
                <a:moveTo>
                  <a:pt x="82283" y="76200"/>
                </a:moveTo>
                <a:lnTo>
                  <a:pt x="77706" y="77725"/>
                </a:lnTo>
                <a:lnTo>
                  <a:pt x="76187" y="79248"/>
                </a:lnTo>
                <a:lnTo>
                  <a:pt x="82283" y="76200"/>
                </a:lnTo>
                <a:close/>
              </a:path>
              <a:path w="128269" h="125095">
                <a:moveTo>
                  <a:pt x="128003" y="57912"/>
                </a:moveTo>
                <a:lnTo>
                  <a:pt x="88366" y="57912"/>
                </a:lnTo>
                <a:lnTo>
                  <a:pt x="88366" y="64008"/>
                </a:lnTo>
                <a:lnTo>
                  <a:pt x="85331" y="70091"/>
                </a:lnTo>
                <a:lnTo>
                  <a:pt x="77706" y="77725"/>
                </a:lnTo>
                <a:lnTo>
                  <a:pt x="82283" y="76200"/>
                </a:lnTo>
                <a:lnTo>
                  <a:pt x="126476" y="76200"/>
                </a:lnTo>
                <a:lnTo>
                  <a:pt x="128003" y="73139"/>
                </a:lnTo>
                <a:lnTo>
                  <a:pt x="128003" y="57912"/>
                </a:lnTo>
                <a:close/>
              </a:path>
              <a:path w="128269" h="125095">
                <a:moveTo>
                  <a:pt x="42672" y="67056"/>
                </a:moveTo>
                <a:lnTo>
                  <a:pt x="42672" y="70091"/>
                </a:lnTo>
                <a:lnTo>
                  <a:pt x="45720" y="73139"/>
                </a:lnTo>
                <a:lnTo>
                  <a:pt x="42672" y="67056"/>
                </a:lnTo>
                <a:close/>
              </a:path>
              <a:path w="128269" h="125095">
                <a:moveTo>
                  <a:pt x="85331" y="67056"/>
                </a:moveTo>
                <a:lnTo>
                  <a:pt x="82283" y="73139"/>
                </a:lnTo>
                <a:lnTo>
                  <a:pt x="85331" y="70091"/>
                </a:lnTo>
                <a:lnTo>
                  <a:pt x="85331" y="67056"/>
                </a:lnTo>
                <a:close/>
              </a:path>
              <a:path w="128269" h="125095">
                <a:moveTo>
                  <a:pt x="87355" y="60957"/>
                </a:moveTo>
                <a:lnTo>
                  <a:pt x="85331" y="67056"/>
                </a:lnTo>
                <a:lnTo>
                  <a:pt x="88366" y="64008"/>
                </a:lnTo>
                <a:lnTo>
                  <a:pt x="87355" y="60957"/>
                </a:lnTo>
                <a:close/>
              </a:path>
              <a:path w="128269" h="125095">
                <a:moveTo>
                  <a:pt x="87760" y="59739"/>
                </a:moveTo>
                <a:lnTo>
                  <a:pt x="87356" y="60960"/>
                </a:lnTo>
                <a:lnTo>
                  <a:pt x="88366" y="64008"/>
                </a:lnTo>
                <a:lnTo>
                  <a:pt x="88365" y="60957"/>
                </a:lnTo>
                <a:lnTo>
                  <a:pt x="87760" y="59739"/>
                </a:lnTo>
                <a:close/>
              </a:path>
              <a:path w="128269" h="125095">
                <a:moveTo>
                  <a:pt x="87861" y="59434"/>
                </a:moveTo>
                <a:lnTo>
                  <a:pt x="87760" y="59739"/>
                </a:lnTo>
                <a:lnTo>
                  <a:pt x="88366" y="60960"/>
                </a:lnTo>
                <a:lnTo>
                  <a:pt x="87861" y="59434"/>
                </a:lnTo>
                <a:close/>
              </a:path>
              <a:path w="128269" h="125095">
                <a:moveTo>
                  <a:pt x="88366" y="57912"/>
                </a:moveTo>
                <a:lnTo>
                  <a:pt x="87861" y="59434"/>
                </a:lnTo>
                <a:lnTo>
                  <a:pt x="88366" y="60960"/>
                </a:lnTo>
                <a:lnTo>
                  <a:pt x="88366" y="57912"/>
                </a:lnTo>
                <a:close/>
              </a:path>
              <a:path w="128269" h="125095">
                <a:moveTo>
                  <a:pt x="85331" y="54851"/>
                </a:moveTo>
                <a:lnTo>
                  <a:pt x="87355" y="60957"/>
                </a:lnTo>
                <a:lnTo>
                  <a:pt x="87760" y="59739"/>
                </a:lnTo>
                <a:lnTo>
                  <a:pt x="85331" y="54851"/>
                </a:lnTo>
                <a:close/>
              </a:path>
              <a:path w="128269" h="125095">
                <a:moveTo>
                  <a:pt x="124955" y="42672"/>
                </a:moveTo>
                <a:lnTo>
                  <a:pt x="70078" y="42672"/>
                </a:lnTo>
                <a:lnTo>
                  <a:pt x="79222" y="45720"/>
                </a:lnTo>
                <a:lnTo>
                  <a:pt x="85335" y="51815"/>
                </a:lnTo>
                <a:lnTo>
                  <a:pt x="87861" y="59434"/>
                </a:lnTo>
                <a:lnTo>
                  <a:pt x="88366" y="57912"/>
                </a:lnTo>
                <a:lnTo>
                  <a:pt x="128003" y="57912"/>
                </a:lnTo>
                <a:lnTo>
                  <a:pt x="128003" y="45720"/>
                </a:lnTo>
                <a:lnTo>
                  <a:pt x="124955" y="45720"/>
                </a:lnTo>
                <a:lnTo>
                  <a:pt x="124955" y="42672"/>
                </a:lnTo>
                <a:close/>
              </a:path>
              <a:path w="128269" h="125095">
                <a:moveTo>
                  <a:pt x="45713" y="51815"/>
                </a:moveTo>
                <a:lnTo>
                  <a:pt x="42672" y="54851"/>
                </a:lnTo>
                <a:lnTo>
                  <a:pt x="42672" y="57912"/>
                </a:lnTo>
                <a:lnTo>
                  <a:pt x="45713" y="51815"/>
                </a:lnTo>
                <a:close/>
              </a:path>
              <a:path w="128269" h="125095">
                <a:moveTo>
                  <a:pt x="82283" y="48768"/>
                </a:moveTo>
                <a:lnTo>
                  <a:pt x="85331" y="54851"/>
                </a:lnTo>
                <a:lnTo>
                  <a:pt x="85331" y="51803"/>
                </a:lnTo>
                <a:lnTo>
                  <a:pt x="82283" y="48768"/>
                </a:lnTo>
                <a:close/>
              </a:path>
              <a:path w="128269" h="125095">
                <a:moveTo>
                  <a:pt x="54864" y="45720"/>
                </a:moveTo>
                <a:lnTo>
                  <a:pt x="51816" y="45720"/>
                </a:lnTo>
                <a:lnTo>
                  <a:pt x="48768" y="48768"/>
                </a:lnTo>
                <a:lnTo>
                  <a:pt x="54864" y="45720"/>
                </a:lnTo>
                <a:close/>
              </a:path>
              <a:path w="128269" h="125095">
                <a:moveTo>
                  <a:pt x="79222" y="45720"/>
                </a:moveTo>
                <a:lnTo>
                  <a:pt x="76187" y="45720"/>
                </a:lnTo>
                <a:lnTo>
                  <a:pt x="82283" y="48768"/>
                </a:lnTo>
                <a:lnTo>
                  <a:pt x="79222" y="45720"/>
                </a:lnTo>
                <a:close/>
              </a:path>
              <a:path w="128269" h="125095">
                <a:moveTo>
                  <a:pt x="63995" y="42672"/>
                </a:moveTo>
                <a:lnTo>
                  <a:pt x="60947" y="42672"/>
                </a:lnTo>
                <a:lnTo>
                  <a:pt x="54864" y="45720"/>
                </a:lnTo>
                <a:lnTo>
                  <a:pt x="63995" y="42672"/>
                </a:lnTo>
                <a:close/>
              </a:path>
              <a:path w="128269" h="125095">
                <a:moveTo>
                  <a:pt x="70078" y="42672"/>
                </a:moveTo>
                <a:lnTo>
                  <a:pt x="67043" y="42672"/>
                </a:lnTo>
                <a:lnTo>
                  <a:pt x="73139" y="45720"/>
                </a:lnTo>
                <a:lnTo>
                  <a:pt x="70078" y="42672"/>
                </a:lnTo>
                <a:close/>
              </a:path>
              <a:path w="128269" h="125095">
                <a:moveTo>
                  <a:pt x="85331" y="3048"/>
                </a:moveTo>
                <a:lnTo>
                  <a:pt x="45720" y="3048"/>
                </a:lnTo>
                <a:lnTo>
                  <a:pt x="36576" y="6096"/>
                </a:lnTo>
                <a:lnTo>
                  <a:pt x="36576" y="9144"/>
                </a:lnTo>
                <a:lnTo>
                  <a:pt x="94475" y="9144"/>
                </a:lnTo>
                <a:lnTo>
                  <a:pt x="85331" y="6096"/>
                </a:lnTo>
                <a:lnTo>
                  <a:pt x="85331" y="3048"/>
                </a:lnTo>
                <a:close/>
              </a:path>
              <a:path w="128269" h="125095">
                <a:moveTo>
                  <a:pt x="60947" y="0"/>
                </a:moveTo>
                <a:lnTo>
                  <a:pt x="60947" y="3048"/>
                </a:lnTo>
                <a:lnTo>
                  <a:pt x="70078" y="3048"/>
                </a:lnTo>
                <a:lnTo>
                  <a:pt x="60947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868350" y="4501896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39185" y="0"/>
                </a:moveTo>
                <a:lnTo>
                  <a:pt x="25212" y="3640"/>
                </a:lnTo>
                <a:lnTo>
                  <a:pt x="13513" y="10438"/>
                </a:lnTo>
                <a:lnTo>
                  <a:pt x="4853" y="19782"/>
                </a:lnTo>
                <a:lnTo>
                  <a:pt x="0" y="31059"/>
                </a:lnTo>
                <a:lnTo>
                  <a:pt x="1857" y="48871"/>
                </a:lnTo>
                <a:lnTo>
                  <a:pt x="7446" y="62665"/>
                </a:lnTo>
                <a:lnTo>
                  <a:pt x="16061" y="72647"/>
                </a:lnTo>
                <a:lnTo>
                  <a:pt x="26998" y="79026"/>
                </a:lnTo>
                <a:lnTo>
                  <a:pt x="39555" y="82007"/>
                </a:lnTo>
                <a:lnTo>
                  <a:pt x="54991" y="78939"/>
                </a:lnTo>
                <a:lnTo>
                  <a:pt x="67638" y="73039"/>
                </a:lnTo>
                <a:lnTo>
                  <a:pt x="77134" y="64666"/>
                </a:lnTo>
                <a:lnTo>
                  <a:pt x="83116" y="54177"/>
                </a:lnTo>
                <a:lnTo>
                  <a:pt x="85222" y="41933"/>
                </a:lnTo>
                <a:lnTo>
                  <a:pt x="82552" y="27062"/>
                </a:lnTo>
                <a:lnTo>
                  <a:pt x="75554" y="15243"/>
                </a:lnTo>
                <a:lnTo>
                  <a:pt x="65143" y="6667"/>
                </a:lnTo>
                <a:lnTo>
                  <a:pt x="52233" y="1528"/>
                </a:lnTo>
                <a:lnTo>
                  <a:pt x="39185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846576" y="4480560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70" h="125095">
                <a:moveTo>
                  <a:pt x="70091" y="121907"/>
                </a:moveTo>
                <a:lnTo>
                  <a:pt x="57912" y="121907"/>
                </a:lnTo>
                <a:lnTo>
                  <a:pt x="67043" y="124955"/>
                </a:lnTo>
                <a:lnTo>
                  <a:pt x="70091" y="121907"/>
                </a:lnTo>
                <a:close/>
              </a:path>
              <a:path w="128270" h="125095">
                <a:moveTo>
                  <a:pt x="91427" y="115811"/>
                </a:moveTo>
                <a:lnTo>
                  <a:pt x="33528" y="115811"/>
                </a:lnTo>
                <a:lnTo>
                  <a:pt x="42684" y="118859"/>
                </a:lnTo>
                <a:lnTo>
                  <a:pt x="45720" y="121907"/>
                </a:lnTo>
                <a:lnTo>
                  <a:pt x="82296" y="121907"/>
                </a:lnTo>
                <a:lnTo>
                  <a:pt x="91427" y="118859"/>
                </a:lnTo>
                <a:lnTo>
                  <a:pt x="91427" y="115811"/>
                </a:lnTo>
                <a:close/>
              </a:path>
              <a:path w="128270" h="125095">
                <a:moveTo>
                  <a:pt x="103619" y="109715"/>
                </a:moveTo>
                <a:lnTo>
                  <a:pt x="24396" y="109715"/>
                </a:lnTo>
                <a:lnTo>
                  <a:pt x="30480" y="115811"/>
                </a:lnTo>
                <a:lnTo>
                  <a:pt x="94475" y="115811"/>
                </a:lnTo>
                <a:lnTo>
                  <a:pt x="100584" y="112763"/>
                </a:lnTo>
                <a:lnTo>
                  <a:pt x="103619" y="112763"/>
                </a:lnTo>
                <a:lnTo>
                  <a:pt x="103619" y="109715"/>
                </a:lnTo>
                <a:close/>
              </a:path>
              <a:path w="128270" h="125095">
                <a:moveTo>
                  <a:pt x="97523" y="9131"/>
                </a:moveTo>
                <a:lnTo>
                  <a:pt x="33528" y="9131"/>
                </a:lnTo>
                <a:lnTo>
                  <a:pt x="27432" y="12179"/>
                </a:lnTo>
                <a:lnTo>
                  <a:pt x="18288" y="21323"/>
                </a:lnTo>
                <a:lnTo>
                  <a:pt x="15240" y="21323"/>
                </a:lnTo>
                <a:lnTo>
                  <a:pt x="15240" y="24371"/>
                </a:lnTo>
                <a:lnTo>
                  <a:pt x="9144" y="30467"/>
                </a:lnTo>
                <a:lnTo>
                  <a:pt x="9144" y="33515"/>
                </a:lnTo>
                <a:lnTo>
                  <a:pt x="3048" y="39611"/>
                </a:lnTo>
                <a:lnTo>
                  <a:pt x="3048" y="45707"/>
                </a:lnTo>
                <a:lnTo>
                  <a:pt x="0" y="51803"/>
                </a:lnTo>
                <a:lnTo>
                  <a:pt x="0" y="70091"/>
                </a:lnTo>
                <a:lnTo>
                  <a:pt x="3048" y="76199"/>
                </a:lnTo>
                <a:lnTo>
                  <a:pt x="3048" y="82283"/>
                </a:lnTo>
                <a:lnTo>
                  <a:pt x="6108" y="88379"/>
                </a:lnTo>
                <a:lnTo>
                  <a:pt x="6108" y="91427"/>
                </a:lnTo>
                <a:lnTo>
                  <a:pt x="9144" y="91427"/>
                </a:lnTo>
                <a:lnTo>
                  <a:pt x="12192" y="100571"/>
                </a:lnTo>
                <a:lnTo>
                  <a:pt x="15240" y="100571"/>
                </a:lnTo>
                <a:lnTo>
                  <a:pt x="15240" y="103619"/>
                </a:lnTo>
                <a:lnTo>
                  <a:pt x="21336" y="106667"/>
                </a:lnTo>
                <a:lnTo>
                  <a:pt x="21336" y="109715"/>
                </a:lnTo>
                <a:lnTo>
                  <a:pt x="106667" y="109715"/>
                </a:lnTo>
                <a:lnTo>
                  <a:pt x="112763" y="103619"/>
                </a:lnTo>
                <a:lnTo>
                  <a:pt x="112763" y="100571"/>
                </a:lnTo>
                <a:lnTo>
                  <a:pt x="121907" y="91427"/>
                </a:lnTo>
                <a:lnTo>
                  <a:pt x="124955" y="85331"/>
                </a:lnTo>
                <a:lnTo>
                  <a:pt x="124955" y="82283"/>
                </a:lnTo>
                <a:lnTo>
                  <a:pt x="57912" y="82283"/>
                </a:lnTo>
                <a:lnTo>
                  <a:pt x="51816" y="79235"/>
                </a:lnTo>
                <a:lnTo>
                  <a:pt x="42684" y="70091"/>
                </a:lnTo>
                <a:lnTo>
                  <a:pt x="42684" y="54851"/>
                </a:lnTo>
                <a:lnTo>
                  <a:pt x="51816" y="45707"/>
                </a:lnTo>
                <a:lnTo>
                  <a:pt x="60960" y="42659"/>
                </a:lnTo>
                <a:lnTo>
                  <a:pt x="124955" y="42659"/>
                </a:lnTo>
                <a:lnTo>
                  <a:pt x="121907" y="36563"/>
                </a:lnTo>
                <a:lnTo>
                  <a:pt x="121907" y="30467"/>
                </a:lnTo>
                <a:lnTo>
                  <a:pt x="106667" y="15227"/>
                </a:lnTo>
                <a:lnTo>
                  <a:pt x="103619" y="15227"/>
                </a:lnTo>
                <a:lnTo>
                  <a:pt x="97523" y="9131"/>
                </a:lnTo>
                <a:close/>
              </a:path>
              <a:path w="128270" h="125095">
                <a:moveTo>
                  <a:pt x="54864" y="79235"/>
                </a:moveTo>
                <a:lnTo>
                  <a:pt x="57912" y="82283"/>
                </a:lnTo>
                <a:lnTo>
                  <a:pt x="64008" y="82283"/>
                </a:lnTo>
                <a:lnTo>
                  <a:pt x="54864" y="79235"/>
                </a:lnTo>
                <a:close/>
              </a:path>
              <a:path w="128270" h="125095">
                <a:moveTo>
                  <a:pt x="73139" y="79235"/>
                </a:moveTo>
                <a:lnTo>
                  <a:pt x="64008" y="82283"/>
                </a:lnTo>
                <a:lnTo>
                  <a:pt x="70091" y="82283"/>
                </a:lnTo>
                <a:lnTo>
                  <a:pt x="73139" y="79235"/>
                </a:lnTo>
                <a:close/>
              </a:path>
              <a:path w="128270" h="125095">
                <a:moveTo>
                  <a:pt x="87871" y="62471"/>
                </a:moveTo>
                <a:lnTo>
                  <a:pt x="85331" y="70091"/>
                </a:lnTo>
                <a:lnTo>
                  <a:pt x="79235" y="76199"/>
                </a:lnTo>
                <a:lnTo>
                  <a:pt x="82296" y="76199"/>
                </a:lnTo>
                <a:lnTo>
                  <a:pt x="70091" y="82283"/>
                </a:lnTo>
                <a:lnTo>
                  <a:pt x="124955" y="82283"/>
                </a:lnTo>
                <a:lnTo>
                  <a:pt x="124955" y="79235"/>
                </a:lnTo>
                <a:lnTo>
                  <a:pt x="128000" y="73145"/>
                </a:lnTo>
                <a:lnTo>
                  <a:pt x="128003" y="63995"/>
                </a:lnTo>
                <a:lnTo>
                  <a:pt x="88379" y="63995"/>
                </a:lnTo>
                <a:lnTo>
                  <a:pt x="87871" y="62471"/>
                </a:lnTo>
                <a:close/>
              </a:path>
              <a:path w="128270" h="125095">
                <a:moveTo>
                  <a:pt x="48793" y="76212"/>
                </a:moveTo>
                <a:lnTo>
                  <a:pt x="51816" y="79235"/>
                </a:lnTo>
                <a:lnTo>
                  <a:pt x="54864" y="79235"/>
                </a:lnTo>
                <a:lnTo>
                  <a:pt x="48793" y="76212"/>
                </a:lnTo>
                <a:close/>
              </a:path>
              <a:path w="128270" h="125095">
                <a:moveTo>
                  <a:pt x="77703" y="77722"/>
                </a:moveTo>
                <a:lnTo>
                  <a:pt x="73139" y="79235"/>
                </a:lnTo>
                <a:lnTo>
                  <a:pt x="76187" y="79235"/>
                </a:lnTo>
                <a:lnTo>
                  <a:pt x="77703" y="77722"/>
                </a:lnTo>
                <a:close/>
              </a:path>
              <a:path w="128270" h="125095">
                <a:moveTo>
                  <a:pt x="82296" y="76199"/>
                </a:moveTo>
                <a:lnTo>
                  <a:pt x="77703" y="77722"/>
                </a:lnTo>
                <a:lnTo>
                  <a:pt x="76187" y="79235"/>
                </a:lnTo>
                <a:lnTo>
                  <a:pt x="82296" y="76199"/>
                </a:lnTo>
                <a:close/>
              </a:path>
              <a:path w="128270" h="125095">
                <a:moveTo>
                  <a:pt x="82296" y="76199"/>
                </a:moveTo>
                <a:lnTo>
                  <a:pt x="79216" y="76212"/>
                </a:lnTo>
                <a:lnTo>
                  <a:pt x="77703" y="77722"/>
                </a:lnTo>
                <a:lnTo>
                  <a:pt x="82296" y="76199"/>
                </a:lnTo>
                <a:close/>
              </a:path>
              <a:path w="128270" h="125095">
                <a:moveTo>
                  <a:pt x="42684" y="63995"/>
                </a:moveTo>
                <a:lnTo>
                  <a:pt x="42684" y="70091"/>
                </a:lnTo>
                <a:lnTo>
                  <a:pt x="45719" y="73139"/>
                </a:lnTo>
                <a:lnTo>
                  <a:pt x="42684" y="63995"/>
                </a:lnTo>
                <a:close/>
              </a:path>
              <a:path w="128270" h="125095">
                <a:moveTo>
                  <a:pt x="85331" y="67043"/>
                </a:moveTo>
                <a:lnTo>
                  <a:pt x="82302" y="73126"/>
                </a:lnTo>
                <a:lnTo>
                  <a:pt x="85331" y="70091"/>
                </a:lnTo>
                <a:lnTo>
                  <a:pt x="85331" y="67043"/>
                </a:lnTo>
                <a:close/>
              </a:path>
              <a:path w="128270" h="125095">
                <a:moveTo>
                  <a:pt x="87364" y="60951"/>
                </a:moveTo>
                <a:lnTo>
                  <a:pt x="85331" y="67043"/>
                </a:lnTo>
                <a:lnTo>
                  <a:pt x="87769" y="62166"/>
                </a:lnTo>
                <a:lnTo>
                  <a:pt x="87364" y="60951"/>
                </a:lnTo>
                <a:close/>
              </a:path>
              <a:path w="128270" h="125095">
                <a:moveTo>
                  <a:pt x="88379" y="60947"/>
                </a:moveTo>
                <a:lnTo>
                  <a:pt x="87871" y="62471"/>
                </a:lnTo>
                <a:lnTo>
                  <a:pt x="88379" y="63995"/>
                </a:lnTo>
                <a:lnTo>
                  <a:pt x="88379" y="60947"/>
                </a:lnTo>
                <a:close/>
              </a:path>
              <a:path w="128270" h="125095">
                <a:moveTo>
                  <a:pt x="124955" y="42659"/>
                </a:moveTo>
                <a:lnTo>
                  <a:pt x="70091" y="42659"/>
                </a:lnTo>
                <a:lnTo>
                  <a:pt x="79235" y="45707"/>
                </a:lnTo>
                <a:lnTo>
                  <a:pt x="85337" y="51815"/>
                </a:lnTo>
                <a:lnTo>
                  <a:pt x="88379" y="57911"/>
                </a:lnTo>
                <a:lnTo>
                  <a:pt x="88379" y="63995"/>
                </a:lnTo>
                <a:lnTo>
                  <a:pt x="128003" y="63995"/>
                </a:lnTo>
                <a:lnTo>
                  <a:pt x="128003" y="45707"/>
                </a:lnTo>
                <a:lnTo>
                  <a:pt x="124955" y="45707"/>
                </a:lnTo>
                <a:lnTo>
                  <a:pt x="124955" y="42659"/>
                </a:lnTo>
                <a:close/>
              </a:path>
              <a:path w="128270" h="125095">
                <a:moveTo>
                  <a:pt x="88379" y="60947"/>
                </a:moveTo>
                <a:lnTo>
                  <a:pt x="87769" y="62166"/>
                </a:lnTo>
                <a:lnTo>
                  <a:pt x="87871" y="62471"/>
                </a:lnTo>
                <a:lnTo>
                  <a:pt x="88379" y="60947"/>
                </a:lnTo>
                <a:close/>
              </a:path>
              <a:path w="128270" h="125095">
                <a:moveTo>
                  <a:pt x="88379" y="57911"/>
                </a:moveTo>
                <a:lnTo>
                  <a:pt x="87364" y="60951"/>
                </a:lnTo>
                <a:lnTo>
                  <a:pt x="87769" y="62166"/>
                </a:lnTo>
                <a:lnTo>
                  <a:pt x="88377" y="60951"/>
                </a:lnTo>
                <a:lnTo>
                  <a:pt x="88379" y="57911"/>
                </a:lnTo>
                <a:close/>
              </a:path>
              <a:path w="128270" h="125095">
                <a:moveTo>
                  <a:pt x="85331" y="54851"/>
                </a:moveTo>
                <a:lnTo>
                  <a:pt x="87364" y="60951"/>
                </a:lnTo>
                <a:lnTo>
                  <a:pt x="88379" y="57911"/>
                </a:lnTo>
                <a:lnTo>
                  <a:pt x="85331" y="54851"/>
                </a:lnTo>
                <a:close/>
              </a:path>
              <a:path w="128270" h="125095">
                <a:moveTo>
                  <a:pt x="45713" y="51815"/>
                </a:moveTo>
                <a:lnTo>
                  <a:pt x="42684" y="54851"/>
                </a:lnTo>
                <a:lnTo>
                  <a:pt x="42684" y="57911"/>
                </a:lnTo>
                <a:lnTo>
                  <a:pt x="45713" y="51815"/>
                </a:lnTo>
                <a:close/>
              </a:path>
              <a:path w="128270" h="125095">
                <a:moveTo>
                  <a:pt x="82308" y="48780"/>
                </a:moveTo>
                <a:lnTo>
                  <a:pt x="85331" y="54851"/>
                </a:lnTo>
                <a:lnTo>
                  <a:pt x="85331" y="51803"/>
                </a:lnTo>
                <a:lnTo>
                  <a:pt x="82308" y="48780"/>
                </a:lnTo>
                <a:close/>
              </a:path>
              <a:path w="128270" h="125095">
                <a:moveTo>
                  <a:pt x="54864" y="45707"/>
                </a:moveTo>
                <a:lnTo>
                  <a:pt x="51816" y="45707"/>
                </a:lnTo>
                <a:lnTo>
                  <a:pt x="48768" y="48755"/>
                </a:lnTo>
                <a:lnTo>
                  <a:pt x="54864" y="45707"/>
                </a:lnTo>
                <a:close/>
              </a:path>
              <a:path w="128270" h="125095">
                <a:moveTo>
                  <a:pt x="79235" y="45707"/>
                </a:moveTo>
                <a:lnTo>
                  <a:pt x="76187" y="45707"/>
                </a:lnTo>
                <a:lnTo>
                  <a:pt x="82270" y="48742"/>
                </a:lnTo>
                <a:lnTo>
                  <a:pt x="79235" y="45707"/>
                </a:lnTo>
                <a:close/>
              </a:path>
              <a:path w="128270" h="125095">
                <a:moveTo>
                  <a:pt x="70091" y="42659"/>
                </a:moveTo>
                <a:lnTo>
                  <a:pt x="67043" y="42659"/>
                </a:lnTo>
                <a:lnTo>
                  <a:pt x="73139" y="45707"/>
                </a:lnTo>
                <a:lnTo>
                  <a:pt x="70091" y="42659"/>
                </a:lnTo>
                <a:close/>
              </a:path>
              <a:path w="128270" h="125095">
                <a:moveTo>
                  <a:pt x="85331" y="3035"/>
                </a:moveTo>
                <a:lnTo>
                  <a:pt x="45720" y="3035"/>
                </a:lnTo>
                <a:lnTo>
                  <a:pt x="36576" y="6083"/>
                </a:lnTo>
                <a:lnTo>
                  <a:pt x="36576" y="9131"/>
                </a:lnTo>
                <a:lnTo>
                  <a:pt x="94475" y="9131"/>
                </a:lnTo>
                <a:lnTo>
                  <a:pt x="94475" y="6083"/>
                </a:lnTo>
                <a:lnTo>
                  <a:pt x="85331" y="3035"/>
                </a:lnTo>
                <a:close/>
              </a:path>
              <a:path w="128270" h="125095">
                <a:moveTo>
                  <a:pt x="73139" y="0"/>
                </a:moveTo>
                <a:lnTo>
                  <a:pt x="57912" y="0"/>
                </a:lnTo>
                <a:lnTo>
                  <a:pt x="48768" y="3035"/>
                </a:lnTo>
                <a:lnTo>
                  <a:pt x="76187" y="3035"/>
                </a:lnTo>
                <a:lnTo>
                  <a:pt x="7313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67768" y="5367528"/>
            <a:ext cx="86360" cy="81915"/>
          </a:xfrm>
          <a:custGeom>
            <a:avLst/>
            <a:gdLst/>
            <a:ahLst/>
            <a:cxnLst/>
            <a:rect l="l" t="t" r="r" b="b"/>
            <a:pathLst>
              <a:path w="86360" h="81914">
                <a:moveTo>
                  <a:pt x="39767" y="0"/>
                </a:moveTo>
                <a:lnTo>
                  <a:pt x="6130" y="19392"/>
                </a:lnTo>
                <a:lnTo>
                  <a:pt x="0" y="44415"/>
                </a:lnTo>
                <a:lnTo>
                  <a:pt x="2815" y="57825"/>
                </a:lnTo>
                <a:lnTo>
                  <a:pt x="10369" y="68757"/>
                </a:lnTo>
                <a:lnTo>
                  <a:pt x="21599" y="76751"/>
                </a:lnTo>
                <a:lnTo>
                  <a:pt x="35441" y="81347"/>
                </a:lnTo>
                <a:lnTo>
                  <a:pt x="52733" y="78680"/>
                </a:lnTo>
                <a:lnTo>
                  <a:pt x="66587" y="73283"/>
                </a:lnTo>
                <a:lnTo>
                  <a:pt x="76828" y="65627"/>
                </a:lnTo>
                <a:lnTo>
                  <a:pt x="83282" y="56185"/>
                </a:lnTo>
                <a:lnTo>
                  <a:pt x="85777" y="45428"/>
                </a:lnTo>
                <a:lnTo>
                  <a:pt x="83301" y="29367"/>
                </a:lnTo>
                <a:lnTo>
                  <a:pt x="54842" y="2096"/>
                </a:lnTo>
                <a:lnTo>
                  <a:pt x="39767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846576" y="5346192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70" h="125095">
                <a:moveTo>
                  <a:pt x="79235" y="121920"/>
                </a:moveTo>
                <a:lnTo>
                  <a:pt x="54864" y="121920"/>
                </a:lnTo>
                <a:lnTo>
                  <a:pt x="54864" y="124968"/>
                </a:lnTo>
                <a:lnTo>
                  <a:pt x="70091" y="124968"/>
                </a:lnTo>
                <a:lnTo>
                  <a:pt x="79235" y="121920"/>
                </a:lnTo>
                <a:close/>
              </a:path>
              <a:path w="128270" h="125095">
                <a:moveTo>
                  <a:pt x="103619" y="109715"/>
                </a:moveTo>
                <a:lnTo>
                  <a:pt x="24396" y="109715"/>
                </a:lnTo>
                <a:lnTo>
                  <a:pt x="30480" y="115823"/>
                </a:lnTo>
                <a:lnTo>
                  <a:pt x="33528" y="115823"/>
                </a:lnTo>
                <a:lnTo>
                  <a:pt x="33528" y="118872"/>
                </a:lnTo>
                <a:lnTo>
                  <a:pt x="42684" y="121920"/>
                </a:lnTo>
                <a:lnTo>
                  <a:pt x="82296" y="121920"/>
                </a:lnTo>
                <a:lnTo>
                  <a:pt x="91427" y="118872"/>
                </a:lnTo>
                <a:lnTo>
                  <a:pt x="94475" y="115823"/>
                </a:lnTo>
                <a:lnTo>
                  <a:pt x="100584" y="112763"/>
                </a:lnTo>
                <a:lnTo>
                  <a:pt x="103619" y="112763"/>
                </a:lnTo>
                <a:lnTo>
                  <a:pt x="103619" y="109715"/>
                </a:lnTo>
                <a:close/>
              </a:path>
              <a:path w="128270" h="125095">
                <a:moveTo>
                  <a:pt x="97523" y="9144"/>
                </a:moveTo>
                <a:lnTo>
                  <a:pt x="33528" y="9144"/>
                </a:lnTo>
                <a:lnTo>
                  <a:pt x="27432" y="12179"/>
                </a:lnTo>
                <a:lnTo>
                  <a:pt x="18288" y="21336"/>
                </a:lnTo>
                <a:lnTo>
                  <a:pt x="15240" y="21336"/>
                </a:lnTo>
                <a:lnTo>
                  <a:pt x="15240" y="24384"/>
                </a:lnTo>
                <a:lnTo>
                  <a:pt x="9144" y="30467"/>
                </a:lnTo>
                <a:lnTo>
                  <a:pt x="9144" y="33515"/>
                </a:lnTo>
                <a:lnTo>
                  <a:pt x="3048" y="39624"/>
                </a:lnTo>
                <a:lnTo>
                  <a:pt x="3048" y="45720"/>
                </a:lnTo>
                <a:lnTo>
                  <a:pt x="0" y="51803"/>
                </a:lnTo>
                <a:lnTo>
                  <a:pt x="0" y="70091"/>
                </a:lnTo>
                <a:lnTo>
                  <a:pt x="3048" y="79248"/>
                </a:lnTo>
                <a:lnTo>
                  <a:pt x="3048" y="82296"/>
                </a:lnTo>
                <a:lnTo>
                  <a:pt x="6108" y="88379"/>
                </a:lnTo>
                <a:lnTo>
                  <a:pt x="6108" y="91427"/>
                </a:lnTo>
                <a:lnTo>
                  <a:pt x="9144" y="94475"/>
                </a:lnTo>
                <a:lnTo>
                  <a:pt x="12192" y="100584"/>
                </a:lnTo>
                <a:lnTo>
                  <a:pt x="15240" y="100584"/>
                </a:lnTo>
                <a:lnTo>
                  <a:pt x="15240" y="103632"/>
                </a:lnTo>
                <a:lnTo>
                  <a:pt x="21336" y="109715"/>
                </a:lnTo>
                <a:lnTo>
                  <a:pt x="106667" y="109715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18872" y="94475"/>
                </a:lnTo>
                <a:lnTo>
                  <a:pt x="121907" y="94475"/>
                </a:lnTo>
                <a:lnTo>
                  <a:pt x="121907" y="91427"/>
                </a:lnTo>
                <a:lnTo>
                  <a:pt x="124955" y="85344"/>
                </a:lnTo>
                <a:lnTo>
                  <a:pt x="124955" y="82296"/>
                </a:lnTo>
                <a:lnTo>
                  <a:pt x="57912" y="82296"/>
                </a:lnTo>
                <a:lnTo>
                  <a:pt x="51816" y="79248"/>
                </a:lnTo>
                <a:lnTo>
                  <a:pt x="42684" y="70091"/>
                </a:lnTo>
                <a:lnTo>
                  <a:pt x="42684" y="54851"/>
                </a:lnTo>
                <a:lnTo>
                  <a:pt x="51816" y="45720"/>
                </a:lnTo>
                <a:lnTo>
                  <a:pt x="60960" y="42672"/>
                </a:lnTo>
                <a:lnTo>
                  <a:pt x="124955" y="42672"/>
                </a:lnTo>
                <a:lnTo>
                  <a:pt x="121907" y="36563"/>
                </a:lnTo>
                <a:lnTo>
                  <a:pt x="121907" y="33515"/>
                </a:lnTo>
                <a:lnTo>
                  <a:pt x="115811" y="24384"/>
                </a:lnTo>
                <a:lnTo>
                  <a:pt x="112763" y="21336"/>
                </a:lnTo>
                <a:lnTo>
                  <a:pt x="106667" y="18275"/>
                </a:lnTo>
                <a:lnTo>
                  <a:pt x="106667" y="15227"/>
                </a:lnTo>
                <a:lnTo>
                  <a:pt x="103619" y="15227"/>
                </a:lnTo>
                <a:lnTo>
                  <a:pt x="97523" y="9144"/>
                </a:lnTo>
                <a:close/>
              </a:path>
              <a:path w="128270" h="125095">
                <a:moveTo>
                  <a:pt x="54864" y="79248"/>
                </a:moveTo>
                <a:lnTo>
                  <a:pt x="57912" y="82296"/>
                </a:lnTo>
                <a:lnTo>
                  <a:pt x="64008" y="82296"/>
                </a:lnTo>
                <a:lnTo>
                  <a:pt x="54864" y="79248"/>
                </a:lnTo>
                <a:close/>
              </a:path>
              <a:path w="128270" h="125095">
                <a:moveTo>
                  <a:pt x="126476" y="76200"/>
                </a:moveTo>
                <a:lnTo>
                  <a:pt x="82283" y="76206"/>
                </a:lnTo>
                <a:lnTo>
                  <a:pt x="70091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6476" y="76200"/>
                </a:lnTo>
                <a:close/>
              </a:path>
              <a:path w="128270" h="125095">
                <a:moveTo>
                  <a:pt x="48780" y="76206"/>
                </a:moveTo>
                <a:lnTo>
                  <a:pt x="51816" y="79248"/>
                </a:lnTo>
                <a:lnTo>
                  <a:pt x="54864" y="79248"/>
                </a:lnTo>
                <a:lnTo>
                  <a:pt x="48780" y="76206"/>
                </a:lnTo>
                <a:close/>
              </a:path>
              <a:path w="128270" h="125095">
                <a:moveTo>
                  <a:pt x="77708" y="77727"/>
                </a:moveTo>
                <a:lnTo>
                  <a:pt x="73139" y="79248"/>
                </a:lnTo>
                <a:lnTo>
                  <a:pt x="76187" y="79248"/>
                </a:lnTo>
                <a:lnTo>
                  <a:pt x="77708" y="77727"/>
                </a:lnTo>
                <a:close/>
              </a:path>
              <a:path w="128270" h="125095">
                <a:moveTo>
                  <a:pt x="82296" y="76200"/>
                </a:moveTo>
                <a:lnTo>
                  <a:pt x="77708" y="77727"/>
                </a:lnTo>
                <a:lnTo>
                  <a:pt x="76187" y="79248"/>
                </a:lnTo>
                <a:lnTo>
                  <a:pt x="82296" y="76200"/>
                </a:lnTo>
                <a:close/>
              </a:path>
              <a:path w="128270" h="125095">
                <a:moveTo>
                  <a:pt x="128003" y="57912"/>
                </a:moveTo>
                <a:lnTo>
                  <a:pt x="88379" y="57912"/>
                </a:lnTo>
                <a:lnTo>
                  <a:pt x="88379" y="64008"/>
                </a:lnTo>
                <a:lnTo>
                  <a:pt x="85331" y="70091"/>
                </a:lnTo>
                <a:lnTo>
                  <a:pt x="77708" y="77727"/>
                </a:lnTo>
                <a:lnTo>
                  <a:pt x="82296" y="76200"/>
                </a:lnTo>
                <a:lnTo>
                  <a:pt x="126476" y="76200"/>
                </a:lnTo>
                <a:lnTo>
                  <a:pt x="127996" y="73152"/>
                </a:lnTo>
                <a:lnTo>
                  <a:pt x="128003" y="57912"/>
                </a:lnTo>
                <a:close/>
              </a:path>
              <a:path w="128270" h="125095">
                <a:moveTo>
                  <a:pt x="42684" y="67056"/>
                </a:moveTo>
                <a:lnTo>
                  <a:pt x="42684" y="70091"/>
                </a:lnTo>
                <a:lnTo>
                  <a:pt x="45719" y="73139"/>
                </a:lnTo>
                <a:lnTo>
                  <a:pt x="42684" y="67056"/>
                </a:lnTo>
                <a:close/>
              </a:path>
              <a:path w="128270" h="125095">
                <a:moveTo>
                  <a:pt x="85331" y="67056"/>
                </a:moveTo>
                <a:lnTo>
                  <a:pt x="82302" y="73126"/>
                </a:lnTo>
                <a:lnTo>
                  <a:pt x="85331" y="70091"/>
                </a:lnTo>
                <a:lnTo>
                  <a:pt x="85331" y="67056"/>
                </a:lnTo>
                <a:close/>
              </a:path>
              <a:path w="128270" h="125095">
                <a:moveTo>
                  <a:pt x="87364" y="60957"/>
                </a:moveTo>
                <a:lnTo>
                  <a:pt x="85331" y="67056"/>
                </a:lnTo>
                <a:lnTo>
                  <a:pt x="88379" y="64008"/>
                </a:lnTo>
                <a:lnTo>
                  <a:pt x="87364" y="60957"/>
                </a:lnTo>
                <a:close/>
              </a:path>
              <a:path w="128270" h="125095">
                <a:moveTo>
                  <a:pt x="87770" y="59739"/>
                </a:moveTo>
                <a:lnTo>
                  <a:pt x="87364" y="60960"/>
                </a:lnTo>
                <a:lnTo>
                  <a:pt x="88379" y="64008"/>
                </a:lnTo>
                <a:lnTo>
                  <a:pt x="88378" y="60957"/>
                </a:lnTo>
                <a:lnTo>
                  <a:pt x="87770" y="59739"/>
                </a:lnTo>
                <a:close/>
              </a:path>
              <a:path w="128270" h="125095">
                <a:moveTo>
                  <a:pt x="87871" y="59434"/>
                </a:moveTo>
                <a:lnTo>
                  <a:pt x="87770" y="59739"/>
                </a:lnTo>
                <a:lnTo>
                  <a:pt x="88379" y="60960"/>
                </a:lnTo>
                <a:lnTo>
                  <a:pt x="87871" y="59434"/>
                </a:lnTo>
                <a:close/>
              </a:path>
              <a:path w="128270" h="125095">
                <a:moveTo>
                  <a:pt x="88379" y="57912"/>
                </a:moveTo>
                <a:lnTo>
                  <a:pt x="87871" y="59434"/>
                </a:lnTo>
                <a:lnTo>
                  <a:pt x="88379" y="60960"/>
                </a:lnTo>
                <a:lnTo>
                  <a:pt x="88379" y="57912"/>
                </a:lnTo>
                <a:close/>
              </a:path>
              <a:path w="128270" h="125095">
                <a:moveTo>
                  <a:pt x="85331" y="54851"/>
                </a:moveTo>
                <a:lnTo>
                  <a:pt x="87364" y="60957"/>
                </a:lnTo>
                <a:lnTo>
                  <a:pt x="87770" y="59739"/>
                </a:lnTo>
                <a:lnTo>
                  <a:pt x="85331" y="54851"/>
                </a:lnTo>
                <a:close/>
              </a:path>
              <a:path w="128270" h="125095">
                <a:moveTo>
                  <a:pt x="124955" y="42672"/>
                </a:moveTo>
                <a:lnTo>
                  <a:pt x="70091" y="42672"/>
                </a:lnTo>
                <a:lnTo>
                  <a:pt x="79235" y="45720"/>
                </a:lnTo>
                <a:lnTo>
                  <a:pt x="85339" y="51828"/>
                </a:lnTo>
                <a:lnTo>
                  <a:pt x="87871" y="59434"/>
                </a:lnTo>
                <a:lnTo>
                  <a:pt x="88379" y="57912"/>
                </a:lnTo>
                <a:lnTo>
                  <a:pt x="128003" y="57912"/>
                </a:lnTo>
                <a:lnTo>
                  <a:pt x="128003" y="45720"/>
                </a:lnTo>
                <a:lnTo>
                  <a:pt x="124955" y="45720"/>
                </a:lnTo>
                <a:lnTo>
                  <a:pt x="124955" y="42672"/>
                </a:lnTo>
                <a:close/>
              </a:path>
              <a:path w="128270" h="125095">
                <a:moveTo>
                  <a:pt x="45707" y="51828"/>
                </a:moveTo>
                <a:lnTo>
                  <a:pt x="42684" y="54851"/>
                </a:lnTo>
                <a:lnTo>
                  <a:pt x="42684" y="57912"/>
                </a:lnTo>
                <a:lnTo>
                  <a:pt x="45707" y="51828"/>
                </a:lnTo>
                <a:close/>
              </a:path>
              <a:path w="128270" h="125095">
                <a:moveTo>
                  <a:pt x="82302" y="48780"/>
                </a:moveTo>
                <a:lnTo>
                  <a:pt x="85331" y="54851"/>
                </a:lnTo>
                <a:lnTo>
                  <a:pt x="85331" y="51803"/>
                </a:lnTo>
                <a:lnTo>
                  <a:pt x="82302" y="48780"/>
                </a:lnTo>
                <a:close/>
              </a:path>
              <a:path w="128270" h="125095">
                <a:moveTo>
                  <a:pt x="54864" y="45720"/>
                </a:moveTo>
                <a:lnTo>
                  <a:pt x="51816" y="45720"/>
                </a:lnTo>
                <a:lnTo>
                  <a:pt x="48768" y="48768"/>
                </a:lnTo>
                <a:lnTo>
                  <a:pt x="54864" y="45720"/>
                </a:lnTo>
                <a:close/>
              </a:path>
              <a:path w="128270" h="125095">
                <a:moveTo>
                  <a:pt x="79235" y="45720"/>
                </a:moveTo>
                <a:lnTo>
                  <a:pt x="76187" y="45720"/>
                </a:lnTo>
                <a:lnTo>
                  <a:pt x="82283" y="48761"/>
                </a:lnTo>
                <a:lnTo>
                  <a:pt x="79235" y="45720"/>
                </a:lnTo>
                <a:close/>
              </a:path>
              <a:path w="128270" h="125095">
                <a:moveTo>
                  <a:pt x="64008" y="42672"/>
                </a:moveTo>
                <a:lnTo>
                  <a:pt x="60960" y="42672"/>
                </a:lnTo>
                <a:lnTo>
                  <a:pt x="54864" y="45720"/>
                </a:lnTo>
                <a:lnTo>
                  <a:pt x="64008" y="42672"/>
                </a:lnTo>
                <a:close/>
              </a:path>
              <a:path w="128270" h="125095">
                <a:moveTo>
                  <a:pt x="70091" y="42672"/>
                </a:moveTo>
                <a:lnTo>
                  <a:pt x="67043" y="42672"/>
                </a:lnTo>
                <a:lnTo>
                  <a:pt x="73139" y="45720"/>
                </a:lnTo>
                <a:lnTo>
                  <a:pt x="70091" y="42672"/>
                </a:lnTo>
                <a:close/>
              </a:path>
              <a:path w="128270" h="125095">
                <a:moveTo>
                  <a:pt x="85331" y="3048"/>
                </a:moveTo>
                <a:lnTo>
                  <a:pt x="45720" y="3048"/>
                </a:lnTo>
                <a:lnTo>
                  <a:pt x="36576" y="6096"/>
                </a:lnTo>
                <a:lnTo>
                  <a:pt x="36576" y="9144"/>
                </a:lnTo>
                <a:lnTo>
                  <a:pt x="94475" y="9144"/>
                </a:lnTo>
                <a:lnTo>
                  <a:pt x="85331" y="6096"/>
                </a:lnTo>
                <a:lnTo>
                  <a:pt x="85331" y="3048"/>
                </a:lnTo>
                <a:close/>
              </a:path>
              <a:path w="128270" h="125095">
                <a:moveTo>
                  <a:pt x="60960" y="0"/>
                </a:moveTo>
                <a:lnTo>
                  <a:pt x="60960" y="3048"/>
                </a:lnTo>
                <a:lnTo>
                  <a:pt x="70091" y="3048"/>
                </a:lnTo>
                <a:lnTo>
                  <a:pt x="60960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71726" y="4501896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39185" y="0"/>
                </a:moveTo>
                <a:lnTo>
                  <a:pt x="25212" y="3640"/>
                </a:lnTo>
                <a:lnTo>
                  <a:pt x="13513" y="10438"/>
                </a:lnTo>
                <a:lnTo>
                  <a:pt x="4853" y="19782"/>
                </a:lnTo>
                <a:lnTo>
                  <a:pt x="0" y="31059"/>
                </a:lnTo>
                <a:lnTo>
                  <a:pt x="1857" y="48871"/>
                </a:lnTo>
                <a:lnTo>
                  <a:pt x="7446" y="62665"/>
                </a:lnTo>
                <a:lnTo>
                  <a:pt x="16061" y="72647"/>
                </a:lnTo>
                <a:lnTo>
                  <a:pt x="26998" y="79026"/>
                </a:lnTo>
                <a:lnTo>
                  <a:pt x="39555" y="82007"/>
                </a:lnTo>
                <a:lnTo>
                  <a:pt x="54991" y="78939"/>
                </a:lnTo>
                <a:lnTo>
                  <a:pt x="67638" y="73039"/>
                </a:lnTo>
                <a:lnTo>
                  <a:pt x="77134" y="64666"/>
                </a:lnTo>
                <a:lnTo>
                  <a:pt x="83116" y="54177"/>
                </a:lnTo>
                <a:lnTo>
                  <a:pt x="85222" y="41933"/>
                </a:lnTo>
                <a:lnTo>
                  <a:pt x="81370" y="27062"/>
                </a:lnTo>
                <a:lnTo>
                  <a:pt x="74246" y="15243"/>
                </a:lnTo>
                <a:lnTo>
                  <a:pt x="64300" y="6667"/>
                </a:lnTo>
                <a:lnTo>
                  <a:pt x="51980" y="1528"/>
                </a:lnTo>
                <a:lnTo>
                  <a:pt x="39185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49952" y="4480560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70" h="125095">
                <a:moveTo>
                  <a:pt x="67043" y="121907"/>
                </a:moveTo>
                <a:lnTo>
                  <a:pt x="57912" y="121907"/>
                </a:lnTo>
                <a:lnTo>
                  <a:pt x="67043" y="124955"/>
                </a:lnTo>
                <a:lnTo>
                  <a:pt x="67043" y="121907"/>
                </a:lnTo>
                <a:close/>
              </a:path>
              <a:path w="128270" h="125095">
                <a:moveTo>
                  <a:pt x="91427" y="115811"/>
                </a:moveTo>
                <a:lnTo>
                  <a:pt x="33528" y="115811"/>
                </a:lnTo>
                <a:lnTo>
                  <a:pt x="42684" y="118859"/>
                </a:lnTo>
                <a:lnTo>
                  <a:pt x="42684" y="121907"/>
                </a:lnTo>
                <a:lnTo>
                  <a:pt x="82296" y="121907"/>
                </a:lnTo>
                <a:lnTo>
                  <a:pt x="91427" y="118859"/>
                </a:lnTo>
                <a:lnTo>
                  <a:pt x="91427" y="115811"/>
                </a:lnTo>
                <a:close/>
              </a:path>
              <a:path w="128270" h="125095">
                <a:moveTo>
                  <a:pt x="106667" y="15227"/>
                </a:moveTo>
                <a:lnTo>
                  <a:pt x="21336" y="15227"/>
                </a:lnTo>
                <a:lnTo>
                  <a:pt x="15240" y="21323"/>
                </a:lnTo>
                <a:lnTo>
                  <a:pt x="15240" y="24371"/>
                </a:lnTo>
                <a:lnTo>
                  <a:pt x="9144" y="30467"/>
                </a:lnTo>
                <a:lnTo>
                  <a:pt x="6108" y="30467"/>
                </a:lnTo>
                <a:lnTo>
                  <a:pt x="6108" y="33515"/>
                </a:lnTo>
                <a:lnTo>
                  <a:pt x="3048" y="39611"/>
                </a:lnTo>
                <a:lnTo>
                  <a:pt x="3048" y="45707"/>
                </a:lnTo>
                <a:lnTo>
                  <a:pt x="0" y="51803"/>
                </a:lnTo>
                <a:lnTo>
                  <a:pt x="0" y="79235"/>
                </a:lnTo>
                <a:lnTo>
                  <a:pt x="3048" y="79235"/>
                </a:lnTo>
                <a:lnTo>
                  <a:pt x="3048" y="82283"/>
                </a:lnTo>
                <a:lnTo>
                  <a:pt x="6108" y="88379"/>
                </a:lnTo>
                <a:lnTo>
                  <a:pt x="6108" y="91427"/>
                </a:lnTo>
                <a:lnTo>
                  <a:pt x="12192" y="100571"/>
                </a:lnTo>
                <a:lnTo>
                  <a:pt x="15240" y="103619"/>
                </a:lnTo>
                <a:lnTo>
                  <a:pt x="21336" y="106667"/>
                </a:lnTo>
                <a:lnTo>
                  <a:pt x="21336" y="109715"/>
                </a:lnTo>
                <a:lnTo>
                  <a:pt x="24396" y="109715"/>
                </a:lnTo>
                <a:lnTo>
                  <a:pt x="30480" y="115811"/>
                </a:lnTo>
                <a:lnTo>
                  <a:pt x="94475" y="115811"/>
                </a:lnTo>
                <a:lnTo>
                  <a:pt x="100584" y="112763"/>
                </a:lnTo>
                <a:lnTo>
                  <a:pt x="109715" y="103619"/>
                </a:lnTo>
                <a:lnTo>
                  <a:pt x="112763" y="103619"/>
                </a:lnTo>
                <a:lnTo>
                  <a:pt x="112763" y="100571"/>
                </a:lnTo>
                <a:lnTo>
                  <a:pt x="118872" y="94475"/>
                </a:lnTo>
                <a:lnTo>
                  <a:pt x="118872" y="91427"/>
                </a:lnTo>
                <a:lnTo>
                  <a:pt x="121920" y="85331"/>
                </a:lnTo>
                <a:lnTo>
                  <a:pt x="124955" y="82283"/>
                </a:lnTo>
                <a:lnTo>
                  <a:pt x="57912" y="82283"/>
                </a:lnTo>
                <a:lnTo>
                  <a:pt x="48768" y="79235"/>
                </a:lnTo>
                <a:lnTo>
                  <a:pt x="42680" y="73126"/>
                </a:lnTo>
                <a:lnTo>
                  <a:pt x="40644" y="67043"/>
                </a:lnTo>
                <a:lnTo>
                  <a:pt x="39624" y="67043"/>
                </a:lnTo>
                <a:lnTo>
                  <a:pt x="39624" y="60947"/>
                </a:lnTo>
                <a:lnTo>
                  <a:pt x="41147" y="57911"/>
                </a:lnTo>
                <a:lnTo>
                  <a:pt x="39624" y="57911"/>
                </a:lnTo>
                <a:lnTo>
                  <a:pt x="51816" y="45707"/>
                </a:lnTo>
                <a:lnTo>
                  <a:pt x="57912" y="42659"/>
                </a:lnTo>
                <a:lnTo>
                  <a:pt x="124955" y="42659"/>
                </a:lnTo>
                <a:lnTo>
                  <a:pt x="121920" y="36563"/>
                </a:lnTo>
                <a:lnTo>
                  <a:pt x="121920" y="33515"/>
                </a:lnTo>
                <a:lnTo>
                  <a:pt x="118872" y="33515"/>
                </a:lnTo>
                <a:lnTo>
                  <a:pt x="118872" y="30467"/>
                </a:lnTo>
                <a:lnTo>
                  <a:pt x="115811" y="24371"/>
                </a:lnTo>
                <a:lnTo>
                  <a:pt x="112763" y="24371"/>
                </a:lnTo>
                <a:lnTo>
                  <a:pt x="112763" y="21323"/>
                </a:lnTo>
                <a:lnTo>
                  <a:pt x="106667" y="15227"/>
                </a:lnTo>
                <a:close/>
              </a:path>
              <a:path w="128270" h="125095">
                <a:moveTo>
                  <a:pt x="54864" y="79235"/>
                </a:moveTo>
                <a:lnTo>
                  <a:pt x="57912" y="82283"/>
                </a:lnTo>
                <a:lnTo>
                  <a:pt x="60960" y="82283"/>
                </a:lnTo>
                <a:lnTo>
                  <a:pt x="54864" y="79235"/>
                </a:lnTo>
                <a:close/>
              </a:path>
              <a:path w="128270" h="125095">
                <a:moveTo>
                  <a:pt x="73139" y="79235"/>
                </a:moveTo>
                <a:lnTo>
                  <a:pt x="64008" y="82283"/>
                </a:lnTo>
                <a:lnTo>
                  <a:pt x="67043" y="82283"/>
                </a:lnTo>
                <a:lnTo>
                  <a:pt x="73139" y="79235"/>
                </a:lnTo>
                <a:close/>
              </a:path>
              <a:path w="128270" h="125095">
                <a:moveTo>
                  <a:pt x="124955" y="42659"/>
                </a:moveTo>
                <a:lnTo>
                  <a:pt x="70091" y="42659"/>
                </a:lnTo>
                <a:lnTo>
                  <a:pt x="76187" y="45707"/>
                </a:lnTo>
                <a:lnTo>
                  <a:pt x="85331" y="54851"/>
                </a:lnTo>
                <a:lnTo>
                  <a:pt x="85331" y="70091"/>
                </a:lnTo>
                <a:lnTo>
                  <a:pt x="76187" y="79235"/>
                </a:lnTo>
                <a:lnTo>
                  <a:pt x="67043" y="82283"/>
                </a:lnTo>
                <a:lnTo>
                  <a:pt x="124955" y="82283"/>
                </a:lnTo>
                <a:lnTo>
                  <a:pt x="124955" y="79235"/>
                </a:lnTo>
                <a:lnTo>
                  <a:pt x="128003" y="73139"/>
                </a:lnTo>
                <a:lnTo>
                  <a:pt x="128003" y="54851"/>
                </a:lnTo>
                <a:lnTo>
                  <a:pt x="124955" y="45707"/>
                </a:lnTo>
                <a:lnTo>
                  <a:pt x="124955" y="42659"/>
                </a:lnTo>
                <a:close/>
              </a:path>
              <a:path w="128270" h="125095">
                <a:moveTo>
                  <a:pt x="45745" y="76206"/>
                </a:moveTo>
                <a:lnTo>
                  <a:pt x="48768" y="79235"/>
                </a:lnTo>
                <a:lnTo>
                  <a:pt x="51816" y="79235"/>
                </a:lnTo>
                <a:lnTo>
                  <a:pt x="45745" y="76206"/>
                </a:lnTo>
                <a:close/>
              </a:path>
              <a:path w="128270" h="125095">
                <a:moveTo>
                  <a:pt x="79222" y="76206"/>
                </a:moveTo>
                <a:lnTo>
                  <a:pt x="73139" y="79235"/>
                </a:lnTo>
                <a:lnTo>
                  <a:pt x="76187" y="79235"/>
                </a:lnTo>
                <a:lnTo>
                  <a:pt x="79222" y="76206"/>
                </a:lnTo>
                <a:close/>
              </a:path>
              <a:path w="128270" h="125095">
                <a:moveTo>
                  <a:pt x="42684" y="70091"/>
                </a:moveTo>
                <a:lnTo>
                  <a:pt x="42684" y="73139"/>
                </a:lnTo>
                <a:lnTo>
                  <a:pt x="45726" y="76187"/>
                </a:lnTo>
                <a:lnTo>
                  <a:pt x="42684" y="70091"/>
                </a:lnTo>
                <a:close/>
              </a:path>
              <a:path w="128270" h="125095">
                <a:moveTo>
                  <a:pt x="85331" y="67043"/>
                </a:moveTo>
                <a:lnTo>
                  <a:pt x="82302" y="73126"/>
                </a:lnTo>
                <a:lnTo>
                  <a:pt x="85331" y="70091"/>
                </a:lnTo>
                <a:lnTo>
                  <a:pt x="85331" y="67043"/>
                </a:lnTo>
                <a:close/>
              </a:path>
              <a:path w="128270" h="125095">
                <a:moveTo>
                  <a:pt x="40644" y="63997"/>
                </a:moveTo>
                <a:lnTo>
                  <a:pt x="40236" y="65215"/>
                </a:lnTo>
                <a:lnTo>
                  <a:pt x="42684" y="70091"/>
                </a:lnTo>
                <a:lnTo>
                  <a:pt x="40644" y="63997"/>
                </a:lnTo>
                <a:close/>
              </a:path>
              <a:path w="128270" h="125095">
                <a:moveTo>
                  <a:pt x="39624" y="63995"/>
                </a:moveTo>
                <a:lnTo>
                  <a:pt x="39624" y="67043"/>
                </a:lnTo>
                <a:lnTo>
                  <a:pt x="40134" y="65520"/>
                </a:lnTo>
                <a:lnTo>
                  <a:pt x="39624" y="63995"/>
                </a:lnTo>
                <a:close/>
              </a:path>
              <a:path w="128270" h="125095">
                <a:moveTo>
                  <a:pt x="40134" y="65520"/>
                </a:moveTo>
                <a:lnTo>
                  <a:pt x="39624" y="67043"/>
                </a:lnTo>
                <a:lnTo>
                  <a:pt x="40644" y="67043"/>
                </a:lnTo>
                <a:lnTo>
                  <a:pt x="40134" y="65520"/>
                </a:lnTo>
                <a:close/>
              </a:path>
              <a:path w="128270" h="125095">
                <a:moveTo>
                  <a:pt x="39624" y="63995"/>
                </a:moveTo>
                <a:lnTo>
                  <a:pt x="40134" y="65520"/>
                </a:lnTo>
                <a:lnTo>
                  <a:pt x="40236" y="65215"/>
                </a:lnTo>
                <a:lnTo>
                  <a:pt x="39624" y="63995"/>
                </a:lnTo>
                <a:close/>
              </a:path>
              <a:path w="128270" h="125095">
                <a:moveTo>
                  <a:pt x="39624" y="60947"/>
                </a:moveTo>
                <a:lnTo>
                  <a:pt x="39625" y="63997"/>
                </a:lnTo>
                <a:lnTo>
                  <a:pt x="40236" y="65215"/>
                </a:lnTo>
                <a:lnTo>
                  <a:pt x="40644" y="63995"/>
                </a:lnTo>
                <a:lnTo>
                  <a:pt x="39624" y="60947"/>
                </a:lnTo>
                <a:close/>
              </a:path>
              <a:path w="128270" h="125095">
                <a:moveTo>
                  <a:pt x="42684" y="57911"/>
                </a:moveTo>
                <a:lnTo>
                  <a:pt x="39624" y="60947"/>
                </a:lnTo>
                <a:lnTo>
                  <a:pt x="40644" y="63997"/>
                </a:lnTo>
                <a:lnTo>
                  <a:pt x="42684" y="57911"/>
                </a:lnTo>
                <a:close/>
              </a:path>
              <a:path w="128270" h="125095">
                <a:moveTo>
                  <a:pt x="42684" y="54851"/>
                </a:moveTo>
                <a:lnTo>
                  <a:pt x="39624" y="57911"/>
                </a:lnTo>
                <a:lnTo>
                  <a:pt x="41147" y="57911"/>
                </a:lnTo>
                <a:lnTo>
                  <a:pt x="42684" y="54851"/>
                </a:lnTo>
                <a:close/>
              </a:path>
              <a:path w="128270" h="125095">
                <a:moveTo>
                  <a:pt x="82308" y="51828"/>
                </a:moveTo>
                <a:lnTo>
                  <a:pt x="85331" y="57911"/>
                </a:lnTo>
                <a:lnTo>
                  <a:pt x="85331" y="54851"/>
                </a:lnTo>
                <a:lnTo>
                  <a:pt x="82308" y="51828"/>
                </a:lnTo>
                <a:close/>
              </a:path>
              <a:path w="128270" h="125095">
                <a:moveTo>
                  <a:pt x="76187" y="45707"/>
                </a:moveTo>
                <a:lnTo>
                  <a:pt x="73139" y="45707"/>
                </a:lnTo>
                <a:lnTo>
                  <a:pt x="79235" y="48755"/>
                </a:lnTo>
                <a:lnTo>
                  <a:pt x="76187" y="45707"/>
                </a:lnTo>
                <a:close/>
              </a:path>
              <a:path w="128270" h="125095">
                <a:moveTo>
                  <a:pt x="54864" y="45707"/>
                </a:moveTo>
                <a:lnTo>
                  <a:pt x="51816" y="45707"/>
                </a:lnTo>
                <a:lnTo>
                  <a:pt x="48780" y="48748"/>
                </a:lnTo>
                <a:lnTo>
                  <a:pt x="54864" y="45707"/>
                </a:lnTo>
                <a:close/>
              </a:path>
              <a:path w="128270" h="125095">
                <a:moveTo>
                  <a:pt x="70091" y="42659"/>
                </a:moveTo>
                <a:lnTo>
                  <a:pt x="64008" y="42659"/>
                </a:lnTo>
                <a:lnTo>
                  <a:pt x="73139" y="45707"/>
                </a:lnTo>
                <a:lnTo>
                  <a:pt x="70091" y="42659"/>
                </a:lnTo>
                <a:close/>
              </a:path>
              <a:path w="128270" h="125095">
                <a:moveTo>
                  <a:pt x="85331" y="3035"/>
                </a:moveTo>
                <a:lnTo>
                  <a:pt x="45732" y="3035"/>
                </a:lnTo>
                <a:lnTo>
                  <a:pt x="36576" y="6083"/>
                </a:lnTo>
                <a:lnTo>
                  <a:pt x="33528" y="9131"/>
                </a:lnTo>
                <a:lnTo>
                  <a:pt x="27432" y="12179"/>
                </a:lnTo>
                <a:lnTo>
                  <a:pt x="24396" y="12179"/>
                </a:lnTo>
                <a:lnTo>
                  <a:pt x="24396" y="15227"/>
                </a:lnTo>
                <a:lnTo>
                  <a:pt x="103619" y="15227"/>
                </a:lnTo>
                <a:lnTo>
                  <a:pt x="97523" y="9131"/>
                </a:lnTo>
                <a:lnTo>
                  <a:pt x="94475" y="9131"/>
                </a:lnTo>
                <a:lnTo>
                  <a:pt x="94475" y="6083"/>
                </a:lnTo>
                <a:lnTo>
                  <a:pt x="85331" y="3035"/>
                </a:lnTo>
                <a:close/>
              </a:path>
              <a:path w="128270" h="125095">
                <a:moveTo>
                  <a:pt x="73139" y="0"/>
                </a:moveTo>
                <a:lnTo>
                  <a:pt x="57912" y="0"/>
                </a:lnTo>
                <a:lnTo>
                  <a:pt x="48768" y="3035"/>
                </a:lnTo>
                <a:lnTo>
                  <a:pt x="73139" y="3035"/>
                </a:lnTo>
                <a:lnTo>
                  <a:pt x="7313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71144" y="5367528"/>
            <a:ext cx="86360" cy="81915"/>
          </a:xfrm>
          <a:custGeom>
            <a:avLst/>
            <a:gdLst/>
            <a:ahLst/>
            <a:cxnLst/>
            <a:rect l="l" t="t" r="r" b="b"/>
            <a:pathLst>
              <a:path w="86360" h="81914">
                <a:moveTo>
                  <a:pt x="39767" y="0"/>
                </a:moveTo>
                <a:lnTo>
                  <a:pt x="6130" y="19392"/>
                </a:lnTo>
                <a:lnTo>
                  <a:pt x="0" y="44415"/>
                </a:lnTo>
                <a:lnTo>
                  <a:pt x="2815" y="57825"/>
                </a:lnTo>
                <a:lnTo>
                  <a:pt x="10369" y="68757"/>
                </a:lnTo>
                <a:lnTo>
                  <a:pt x="21599" y="76751"/>
                </a:lnTo>
                <a:lnTo>
                  <a:pt x="35441" y="81347"/>
                </a:lnTo>
                <a:lnTo>
                  <a:pt x="52733" y="78680"/>
                </a:lnTo>
                <a:lnTo>
                  <a:pt x="66587" y="73283"/>
                </a:lnTo>
                <a:lnTo>
                  <a:pt x="76828" y="65627"/>
                </a:lnTo>
                <a:lnTo>
                  <a:pt x="83282" y="56185"/>
                </a:lnTo>
                <a:lnTo>
                  <a:pt x="85777" y="45428"/>
                </a:lnTo>
                <a:lnTo>
                  <a:pt x="82141" y="29367"/>
                </a:lnTo>
                <a:lnTo>
                  <a:pt x="54512" y="2096"/>
                </a:lnTo>
                <a:lnTo>
                  <a:pt x="39767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49952" y="5346192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70" h="125095">
                <a:moveTo>
                  <a:pt x="79235" y="121920"/>
                </a:moveTo>
                <a:lnTo>
                  <a:pt x="51816" y="121920"/>
                </a:lnTo>
                <a:lnTo>
                  <a:pt x="54864" y="124968"/>
                </a:lnTo>
                <a:lnTo>
                  <a:pt x="70091" y="124968"/>
                </a:lnTo>
                <a:lnTo>
                  <a:pt x="79235" y="121920"/>
                </a:lnTo>
                <a:close/>
              </a:path>
              <a:path w="128270" h="125095">
                <a:moveTo>
                  <a:pt x="91427" y="115823"/>
                </a:moveTo>
                <a:lnTo>
                  <a:pt x="33528" y="115823"/>
                </a:lnTo>
                <a:lnTo>
                  <a:pt x="33528" y="118872"/>
                </a:lnTo>
                <a:lnTo>
                  <a:pt x="42684" y="121920"/>
                </a:lnTo>
                <a:lnTo>
                  <a:pt x="82296" y="121920"/>
                </a:lnTo>
                <a:lnTo>
                  <a:pt x="91427" y="118872"/>
                </a:lnTo>
                <a:lnTo>
                  <a:pt x="91427" y="115823"/>
                </a:lnTo>
                <a:close/>
              </a:path>
              <a:path w="128270" h="125095">
                <a:moveTo>
                  <a:pt x="106667" y="15227"/>
                </a:moveTo>
                <a:lnTo>
                  <a:pt x="21336" y="15227"/>
                </a:lnTo>
                <a:lnTo>
                  <a:pt x="15240" y="21336"/>
                </a:lnTo>
                <a:lnTo>
                  <a:pt x="15240" y="24384"/>
                </a:lnTo>
                <a:lnTo>
                  <a:pt x="6108" y="33515"/>
                </a:lnTo>
                <a:lnTo>
                  <a:pt x="3048" y="39624"/>
                </a:lnTo>
                <a:lnTo>
                  <a:pt x="3048" y="45720"/>
                </a:lnTo>
                <a:lnTo>
                  <a:pt x="0" y="51803"/>
                </a:lnTo>
                <a:lnTo>
                  <a:pt x="0" y="79248"/>
                </a:lnTo>
                <a:lnTo>
                  <a:pt x="3048" y="79248"/>
                </a:lnTo>
                <a:lnTo>
                  <a:pt x="3048" y="82296"/>
                </a:lnTo>
                <a:lnTo>
                  <a:pt x="6108" y="88379"/>
                </a:lnTo>
                <a:lnTo>
                  <a:pt x="6108" y="94475"/>
                </a:lnTo>
                <a:lnTo>
                  <a:pt x="21336" y="109715"/>
                </a:lnTo>
                <a:lnTo>
                  <a:pt x="24396" y="109715"/>
                </a:lnTo>
                <a:lnTo>
                  <a:pt x="30480" y="115823"/>
                </a:lnTo>
                <a:lnTo>
                  <a:pt x="94475" y="115823"/>
                </a:lnTo>
                <a:lnTo>
                  <a:pt x="100584" y="112763"/>
                </a:lnTo>
                <a:lnTo>
                  <a:pt x="109715" y="103632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18872" y="94475"/>
                </a:lnTo>
                <a:lnTo>
                  <a:pt x="118872" y="91427"/>
                </a:lnTo>
                <a:lnTo>
                  <a:pt x="121920" y="85344"/>
                </a:lnTo>
                <a:lnTo>
                  <a:pt x="124955" y="82296"/>
                </a:lnTo>
                <a:lnTo>
                  <a:pt x="57912" y="82296"/>
                </a:lnTo>
                <a:lnTo>
                  <a:pt x="48768" y="79248"/>
                </a:lnTo>
                <a:lnTo>
                  <a:pt x="42678" y="73126"/>
                </a:lnTo>
                <a:lnTo>
                  <a:pt x="39624" y="67056"/>
                </a:lnTo>
                <a:lnTo>
                  <a:pt x="39624" y="60960"/>
                </a:lnTo>
                <a:lnTo>
                  <a:pt x="40642" y="60960"/>
                </a:lnTo>
                <a:lnTo>
                  <a:pt x="41661" y="57912"/>
                </a:lnTo>
                <a:lnTo>
                  <a:pt x="39624" y="57912"/>
                </a:lnTo>
                <a:lnTo>
                  <a:pt x="51816" y="45720"/>
                </a:lnTo>
                <a:lnTo>
                  <a:pt x="57912" y="42672"/>
                </a:lnTo>
                <a:lnTo>
                  <a:pt x="124955" y="42672"/>
                </a:lnTo>
                <a:lnTo>
                  <a:pt x="121920" y="36563"/>
                </a:lnTo>
                <a:lnTo>
                  <a:pt x="121920" y="33515"/>
                </a:lnTo>
                <a:lnTo>
                  <a:pt x="118872" y="33515"/>
                </a:lnTo>
                <a:lnTo>
                  <a:pt x="115811" y="24384"/>
                </a:lnTo>
                <a:lnTo>
                  <a:pt x="112763" y="24384"/>
                </a:lnTo>
                <a:lnTo>
                  <a:pt x="112763" y="21336"/>
                </a:lnTo>
                <a:lnTo>
                  <a:pt x="106667" y="18275"/>
                </a:lnTo>
                <a:lnTo>
                  <a:pt x="106667" y="15227"/>
                </a:lnTo>
                <a:close/>
              </a:path>
              <a:path w="128270" h="125095">
                <a:moveTo>
                  <a:pt x="54864" y="79248"/>
                </a:moveTo>
                <a:lnTo>
                  <a:pt x="57912" y="82296"/>
                </a:lnTo>
                <a:lnTo>
                  <a:pt x="60960" y="82296"/>
                </a:lnTo>
                <a:lnTo>
                  <a:pt x="54864" y="79248"/>
                </a:lnTo>
                <a:close/>
              </a:path>
              <a:path w="128270" h="125095">
                <a:moveTo>
                  <a:pt x="124955" y="42672"/>
                </a:moveTo>
                <a:lnTo>
                  <a:pt x="70091" y="42672"/>
                </a:lnTo>
                <a:lnTo>
                  <a:pt x="76187" y="45720"/>
                </a:lnTo>
                <a:lnTo>
                  <a:pt x="85331" y="54851"/>
                </a:lnTo>
                <a:lnTo>
                  <a:pt x="85331" y="70091"/>
                </a:lnTo>
                <a:lnTo>
                  <a:pt x="76187" y="79248"/>
                </a:lnTo>
                <a:lnTo>
                  <a:pt x="67043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8003" y="73139"/>
                </a:lnTo>
                <a:lnTo>
                  <a:pt x="128003" y="54851"/>
                </a:lnTo>
                <a:lnTo>
                  <a:pt x="124955" y="48768"/>
                </a:lnTo>
                <a:lnTo>
                  <a:pt x="124955" y="42672"/>
                </a:lnTo>
                <a:close/>
              </a:path>
              <a:path w="128270" h="125095">
                <a:moveTo>
                  <a:pt x="45732" y="76200"/>
                </a:moveTo>
                <a:lnTo>
                  <a:pt x="48768" y="79248"/>
                </a:lnTo>
                <a:lnTo>
                  <a:pt x="51816" y="79248"/>
                </a:lnTo>
                <a:lnTo>
                  <a:pt x="45732" y="76200"/>
                </a:lnTo>
                <a:close/>
              </a:path>
              <a:path w="128270" h="125095">
                <a:moveTo>
                  <a:pt x="79235" y="76200"/>
                </a:moveTo>
                <a:lnTo>
                  <a:pt x="73139" y="79248"/>
                </a:lnTo>
                <a:lnTo>
                  <a:pt x="76187" y="79248"/>
                </a:lnTo>
                <a:lnTo>
                  <a:pt x="79235" y="76200"/>
                </a:lnTo>
                <a:close/>
              </a:path>
              <a:path w="128270" h="125095">
                <a:moveTo>
                  <a:pt x="42684" y="70091"/>
                </a:moveTo>
                <a:lnTo>
                  <a:pt x="42684" y="73139"/>
                </a:lnTo>
                <a:lnTo>
                  <a:pt x="45732" y="76200"/>
                </a:lnTo>
                <a:lnTo>
                  <a:pt x="42684" y="70091"/>
                </a:lnTo>
                <a:close/>
              </a:path>
              <a:path w="128270" h="125095">
                <a:moveTo>
                  <a:pt x="85331" y="67056"/>
                </a:moveTo>
                <a:lnTo>
                  <a:pt x="82302" y="73126"/>
                </a:lnTo>
                <a:lnTo>
                  <a:pt x="85331" y="70091"/>
                </a:lnTo>
                <a:lnTo>
                  <a:pt x="85331" y="67056"/>
                </a:lnTo>
                <a:close/>
              </a:path>
              <a:path w="128270" h="125095">
                <a:moveTo>
                  <a:pt x="40644" y="64005"/>
                </a:moveTo>
                <a:lnTo>
                  <a:pt x="39624" y="67056"/>
                </a:lnTo>
                <a:lnTo>
                  <a:pt x="42684" y="70091"/>
                </a:lnTo>
                <a:lnTo>
                  <a:pt x="40644" y="64005"/>
                </a:lnTo>
                <a:close/>
              </a:path>
              <a:path w="128270" h="125095">
                <a:moveTo>
                  <a:pt x="40236" y="62787"/>
                </a:moveTo>
                <a:lnTo>
                  <a:pt x="39625" y="64005"/>
                </a:lnTo>
                <a:lnTo>
                  <a:pt x="39624" y="67056"/>
                </a:lnTo>
                <a:lnTo>
                  <a:pt x="40644" y="64005"/>
                </a:lnTo>
                <a:lnTo>
                  <a:pt x="40236" y="62787"/>
                </a:lnTo>
                <a:close/>
              </a:path>
              <a:path w="128270" h="125095">
                <a:moveTo>
                  <a:pt x="39624" y="60960"/>
                </a:moveTo>
                <a:lnTo>
                  <a:pt x="39624" y="64008"/>
                </a:lnTo>
                <a:lnTo>
                  <a:pt x="40134" y="62481"/>
                </a:lnTo>
                <a:lnTo>
                  <a:pt x="39624" y="60960"/>
                </a:lnTo>
                <a:close/>
              </a:path>
              <a:path w="128270" h="125095">
                <a:moveTo>
                  <a:pt x="40134" y="62481"/>
                </a:moveTo>
                <a:lnTo>
                  <a:pt x="39624" y="64008"/>
                </a:lnTo>
                <a:lnTo>
                  <a:pt x="40236" y="62787"/>
                </a:lnTo>
                <a:lnTo>
                  <a:pt x="40134" y="62481"/>
                </a:lnTo>
                <a:close/>
              </a:path>
              <a:path w="128270" h="125095">
                <a:moveTo>
                  <a:pt x="42684" y="57912"/>
                </a:moveTo>
                <a:lnTo>
                  <a:pt x="40236" y="62787"/>
                </a:lnTo>
                <a:lnTo>
                  <a:pt x="40644" y="64005"/>
                </a:lnTo>
                <a:lnTo>
                  <a:pt x="42684" y="57912"/>
                </a:lnTo>
                <a:close/>
              </a:path>
              <a:path w="128270" h="125095">
                <a:moveTo>
                  <a:pt x="40642" y="60960"/>
                </a:moveTo>
                <a:lnTo>
                  <a:pt x="39624" y="60960"/>
                </a:lnTo>
                <a:lnTo>
                  <a:pt x="40134" y="62481"/>
                </a:lnTo>
                <a:lnTo>
                  <a:pt x="40642" y="60960"/>
                </a:lnTo>
                <a:close/>
              </a:path>
              <a:path w="128270" h="125095">
                <a:moveTo>
                  <a:pt x="82305" y="51831"/>
                </a:moveTo>
                <a:lnTo>
                  <a:pt x="85331" y="60960"/>
                </a:lnTo>
                <a:lnTo>
                  <a:pt x="85331" y="54851"/>
                </a:lnTo>
                <a:lnTo>
                  <a:pt x="82305" y="51831"/>
                </a:lnTo>
                <a:close/>
              </a:path>
              <a:path w="128270" h="125095">
                <a:moveTo>
                  <a:pt x="42684" y="54851"/>
                </a:moveTo>
                <a:lnTo>
                  <a:pt x="39624" y="57912"/>
                </a:lnTo>
                <a:lnTo>
                  <a:pt x="41661" y="57912"/>
                </a:lnTo>
                <a:lnTo>
                  <a:pt x="42684" y="54851"/>
                </a:lnTo>
                <a:close/>
              </a:path>
              <a:path w="128270" h="125095">
                <a:moveTo>
                  <a:pt x="82296" y="51803"/>
                </a:moveTo>
                <a:lnTo>
                  <a:pt x="85331" y="54851"/>
                </a:lnTo>
                <a:lnTo>
                  <a:pt x="82296" y="51803"/>
                </a:lnTo>
                <a:close/>
              </a:path>
              <a:path w="128270" h="125095">
                <a:moveTo>
                  <a:pt x="79235" y="48768"/>
                </a:moveTo>
                <a:lnTo>
                  <a:pt x="82305" y="51831"/>
                </a:lnTo>
                <a:lnTo>
                  <a:pt x="79235" y="48768"/>
                </a:lnTo>
                <a:close/>
              </a:path>
              <a:path w="128270" h="125095">
                <a:moveTo>
                  <a:pt x="54864" y="45720"/>
                </a:moveTo>
                <a:lnTo>
                  <a:pt x="51816" y="45720"/>
                </a:lnTo>
                <a:lnTo>
                  <a:pt x="48768" y="48768"/>
                </a:lnTo>
                <a:lnTo>
                  <a:pt x="54864" y="45720"/>
                </a:lnTo>
                <a:close/>
              </a:path>
              <a:path w="128270" h="125095">
                <a:moveTo>
                  <a:pt x="76187" y="45720"/>
                </a:moveTo>
                <a:lnTo>
                  <a:pt x="73139" y="45720"/>
                </a:lnTo>
                <a:lnTo>
                  <a:pt x="79235" y="48768"/>
                </a:lnTo>
                <a:lnTo>
                  <a:pt x="76187" y="45720"/>
                </a:lnTo>
                <a:close/>
              </a:path>
              <a:path w="128270" h="125095">
                <a:moveTo>
                  <a:pt x="64008" y="42672"/>
                </a:moveTo>
                <a:lnTo>
                  <a:pt x="57912" y="42672"/>
                </a:lnTo>
                <a:lnTo>
                  <a:pt x="54864" y="45720"/>
                </a:lnTo>
                <a:lnTo>
                  <a:pt x="64008" y="42672"/>
                </a:lnTo>
                <a:close/>
              </a:path>
              <a:path w="128270" h="125095">
                <a:moveTo>
                  <a:pt x="70091" y="42672"/>
                </a:moveTo>
                <a:lnTo>
                  <a:pt x="64008" y="42672"/>
                </a:lnTo>
                <a:lnTo>
                  <a:pt x="73139" y="45720"/>
                </a:lnTo>
                <a:lnTo>
                  <a:pt x="70091" y="42672"/>
                </a:lnTo>
                <a:close/>
              </a:path>
              <a:path w="128270" h="125095">
                <a:moveTo>
                  <a:pt x="97523" y="9144"/>
                </a:moveTo>
                <a:lnTo>
                  <a:pt x="33528" y="9144"/>
                </a:lnTo>
                <a:lnTo>
                  <a:pt x="27432" y="12179"/>
                </a:lnTo>
                <a:lnTo>
                  <a:pt x="24396" y="12179"/>
                </a:lnTo>
                <a:lnTo>
                  <a:pt x="24396" y="15227"/>
                </a:lnTo>
                <a:lnTo>
                  <a:pt x="103619" y="15227"/>
                </a:lnTo>
                <a:lnTo>
                  <a:pt x="97523" y="9144"/>
                </a:lnTo>
                <a:close/>
              </a:path>
              <a:path w="128270" h="125095">
                <a:moveTo>
                  <a:pt x="82296" y="3048"/>
                </a:moveTo>
                <a:lnTo>
                  <a:pt x="45732" y="3048"/>
                </a:lnTo>
                <a:lnTo>
                  <a:pt x="36576" y="6096"/>
                </a:lnTo>
                <a:lnTo>
                  <a:pt x="36576" y="9144"/>
                </a:lnTo>
                <a:lnTo>
                  <a:pt x="94475" y="9144"/>
                </a:lnTo>
                <a:lnTo>
                  <a:pt x="85331" y="6096"/>
                </a:lnTo>
                <a:lnTo>
                  <a:pt x="82296" y="3048"/>
                </a:lnTo>
                <a:close/>
              </a:path>
              <a:path w="128270" h="125095">
                <a:moveTo>
                  <a:pt x="60960" y="0"/>
                </a:moveTo>
                <a:lnTo>
                  <a:pt x="57912" y="3048"/>
                </a:lnTo>
                <a:lnTo>
                  <a:pt x="70091" y="3048"/>
                </a:lnTo>
                <a:lnTo>
                  <a:pt x="60960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78150" y="4501896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39185" y="0"/>
                </a:moveTo>
                <a:lnTo>
                  <a:pt x="25212" y="3640"/>
                </a:lnTo>
                <a:lnTo>
                  <a:pt x="13513" y="10438"/>
                </a:lnTo>
                <a:lnTo>
                  <a:pt x="4853" y="19782"/>
                </a:lnTo>
                <a:lnTo>
                  <a:pt x="0" y="31059"/>
                </a:lnTo>
                <a:lnTo>
                  <a:pt x="1857" y="48871"/>
                </a:lnTo>
                <a:lnTo>
                  <a:pt x="7446" y="62665"/>
                </a:lnTo>
                <a:lnTo>
                  <a:pt x="16061" y="72647"/>
                </a:lnTo>
                <a:lnTo>
                  <a:pt x="26998" y="79026"/>
                </a:lnTo>
                <a:lnTo>
                  <a:pt x="39555" y="82007"/>
                </a:lnTo>
                <a:lnTo>
                  <a:pt x="54991" y="78939"/>
                </a:lnTo>
                <a:lnTo>
                  <a:pt x="67638" y="73039"/>
                </a:lnTo>
                <a:lnTo>
                  <a:pt x="77134" y="64666"/>
                </a:lnTo>
                <a:lnTo>
                  <a:pt x="83116" y="54177"/>
                </a:lnTo>
                <a:lnTo>
                  <a:pt x="85222" y="41933"/>
                </a:lnTo>
                <a:lnTo>
                  <a:pt x="82552" y="27062"/>
                </a:lnTo>
                <a:lnTo>
                  <a:pt x="75554" y="15243"/>
                </a:lnTo>
                <a:lnTo>
                  <a:pt x="65143" y="6667"/>
                </a:lnTo>
                <a:lnTo>
                  <a:pt x="52233" y="1528"/>
                </a:lnTo>
                <a:lnTo>
                  <a:pt x="39185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56376" y="4480560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70" h="125095">
                <a:moveTo>
                  <a:pt x="70091" y="121907"/>
                </a:moveTo>
                <a:lnTo>
                  <a:pt x="57912" y="121907"/>
                </a:lnTo>
                <a:lnTo>
                  <a:pt x="67043" y="124955"/>
                </a:lnTo>
                <a:lnTo>
                  <a:pt x="70091" y="121907"/>
                </a:lnTo>
                <a:close/>
              </a:path>
              <a:path w="128270" h="125095">
                <a:moveTo>
                  <a:pt x="91427" y="115811"/>
                </a:moveTo>
                <a:lnTo>
                  <a:pt x="33528" y="115811"/>
                </a:lnTo>
                <a:lnTo>
                  <a:pt x="42684" y="118859"/>
                </a:lnTo>
                <a:lnTo>
                  <a:pt x="45720" y="121907"/>
                </a:lnTo>
                <a:lnTo>
                  <a:pt x="82283" y="121907"/>
                </a:lnTo>
                <a:lnTo>
                  <a:pt x="91427" y="118859"/>
                </a:lnTo>
                <a:lnTo>
                  <a:pt x="91427" y="115811"/>
                </a:lnTo>
                <a:close/>
              </a:path>
              <a:path w="128270" h="125095">
                <a:moveTo>
                  <a:pt x="118872" y="91427"/>
                </a:moveTo>
                <a:lnTo>
                  <a:pt x="9144" y="91427"/>
                </a:lnTo>
                <a:lnTo>
                  <a:pt x="12192" y="100571"/>
                </a:lnTo>
                <a:lnTo>
                  <a:pt x="15240" y="100571"/>
                </a:lnTo>
                <a:lnTo>
                  <a:pt x="15240" y="103619"/>
                </a:lnTo>
                <a:lnTo>
                  <a:pt x="21336" y="106667"/>
                </a:lnTo>
                <a:lnTo>
                  <a:pt x="21336" y="109715"/>
                </a:lnTo>
                <a:lnTo>
                  <a:pt x="24384" y="109715"/>
                </a:lnTo>
                <a:lnTo>
                  <a:pt x="30480" y="115811"/>
                </a:lnTo>
                <a:lnTo>
                  <a:pt x="94475" y="115811"/>
                </a:lnTo>
                <a:lnTo>
                  <a:pt x="100571" y="112763"/>
                </a:lnTo>
                <a:lnTo>
                  <a:pt x="103619" y="112763"/>
                </a:lnTo>
                <a:lnTo>
                  <a:pt x="103619" y="109715"/>
                </a:lnTo>
                <a:lnTo>
                  <a:pt x="109715" y="103619"/>
                </a:lnTo>
                <a:lnTo>
                  <a:pt x="112763" y="103619"/>
                </a:lnTo>
                <a:lnTo>
                  <a:pt x="112763" y="100571"/>
                </a:lnTo>
                <a:lnTo>
                  <a:pt x="118872" y="94475"/>
                </a:lnTo>
                <a:lnTo>
                  <a:pt x="118872" y="91427"/>
                </a:lnTo>
                <a:close/>
              </a:path>
              <a:path w="128270" h="125095">
                <a:moveTo>
                  <a:pt x="85331" y="3035"/>
                </a:moveTo>
                <a:lnTo>
                  <a:pt x="45720" y="3035"/>
                </a:lnTo>
                <a:lnTo>
                  <a:pt x="36576" y="6083"/>
                </a:lnTo>
                <a:lnTo>
                  <a:pt x="33528" y="9131"/>
                </a:lnTo>
                <a:lnTo>
                  <a:pt x="27432" y="12179"/>
                </a:lnTo>
                <a:lnTo>
                  <a:pt x="24384" y="12179"/>
                </a:lnTo>
                <a:lnTo>
                  <a:pt x="24384" y="15227"/>
                </a:lnTo>
                <a:lnTo>
                  <a:pt x="18288" y="21323"/>
                </a:lnTo>
                <a:lnTo>
                  <a:pt x="15240" y="21323"/>
                </a:lnTo>
                <a:lnTo>
                  <a:pt x="15240" y="24371"/>
                </a:lnTo>
                <a:lnTo>
                  <a:pt x="6096" y="33515"/>
                </a:lnTo>
                <a:lnTo>
                  <a:pt x="3048" y="39611"/>
                </a:lnTo>
                <a:lnTo>
                  <a:pt x="3048" y="45707"/>
                </a:lnTo>
                <a:lnTo>
                  <a:pt x="0" y="51803"/>
                </a:lnTo>
                <a:lnTo>
                  <a:pt x="0" y="70091"/>
                </a:lnTo>
                <a:lnTo>
                  <a:pt x="3048" y="76199"/>
                </a:lnTo>
                <a:lnTo>
                  <a:pt x="3048" y="82283"/>
                </a:lnTo>
                <a:lnTo>
                  <a:pt x="6096" y="88379"/>
                </a:lnTo>
                <a:lnTo>
                  <a:pt x="6096" y="91427"/>
                </a:lnTo>
                <a:lnTo>
                  <a:pt x="121907" y="91427"/>
                </a:lnTo>
                <a:lnTo>
                  <a:pt x="124955" y="85331"/>
                </a:lnTo>
                <a:lnTo>
                  <a:pt x="124955" y="82283"/>
                </a:lnTo>
                <a:lnTo>
                  <a:pt x="57912" y="82283"/>
                </a:lnTo>
                <a:lnTo>
                  <a:pt x="48768" y="79235"/>
                </a:lnTo>
                <a:lnTo>
                  <a:pt x="45720" y="76199"/>
                </a:lnTo>
                <a:lnTo>
                  <a:pt x="42684" y="70091"/>
                </a:lnTo>
                <a:lnTo>
                  <a:pt x="42684" y="54851"/>
                </a:lnTo>
                <a:lnTo>
                  <a:pt x="51816" y="45707"/>
                </a:lnTo>
                <a:lnTo>
                  <a:pt x="60960" y="42659"/>
                </a:lnTo>
                <a:lnTo>
                  <a:pt x="124955" y="42659"/>
                </a:lnTo>
                <a:lnTo>
                  <a:pt x="121907" y="36563"/>
                </a:lnTo>
                <a:lnTo>
                  <a:pt x="121907" y="33515"/>
                </a:lnTo>
                <a:lnTo>
                  <a:pt x="118872" y="30467"/>
                </a:lnTo>
                <a:lnTo>
                  <a:pt x="115811" y="24371"/>
                </a:lnTo>
                <a:lnTo>
                  <a:pt x="112763" y="24371"/>
                </a:lnTo>
                <a:lnTo>
                  <a:pt x="112763" y="21323"/>
                </a:lnTo>
                <a:lnTo>
                  <a:pt x="106667" y="15227"/>
                </a:lnTo>
                <a:lnTo>
                  <a:pt x="103619" y="15227"/>
                </a:lnTo>
                <a:lnTo>
                  <a:pt x="97523" y="9131"/>
                </a:lnTo>
                <a:lnTo>
                  <a:pt x="94475" y="9131"/>
                </a:lnTo>
                <a:lnTo>
                  <a:pt x="94475" y="6083"/>
                </a:lnTo>
                <a:lnTo>
                  <a:pt x="85331" y="3035"/>
                </a:lnTo>
                <a:close/>
              </a:path>
              <a:path w="128270" h="125095">
                <a:moveTo>
                  <a:pt x="54864" y="79235"/>
                </a:moveTo>
                <a:lnTo>
                  <a:pt x="57912" y="82283"/>
                </a:lnTo>
                <a:lnTo>
                  <a:pt x="63995" y="82283"/>
                </a:lnTo>
                <a:lnTo>
                  <a:pt x="54864" y="79235"/>
                </a:lnTo>
                <a:close/>
              </a:path>
              <a:path w="128270" h="125095">
                <a:moveTo>
                  <a:pt x="73139" y="79235"/>
                </a:moveTo>
                <a:lnTo>
                  <a:pt x="63995" y="82283"/>
                </a:lnTo>
                <a:lnTo>
                  <a:pt x="67043" y="82283"/>
                </a:lnTo>
                <a:lnTo>
                  <a:pt x="73139" y="79235"/>
                </a:lnTo>
                <a:close/>
              </a:path>
              <a:path w="128270" h="125095">
                <a:moveTo>
                  <a:pt x="124955" y="42659"/>
                </a:moveTo>
                <a:lnTo>
                  <a:pt x="70091" y="42659"/>
                </a:lnTo>
                <a:lnTo>
                  <a:pt x="79235" y="45707"/>
                </a:lnTo>
                <a:lnTo>
                  <a:pt x="82283" y="48755"/>
                </a:lnTo>
                <a:lnTo>
                  <a:pt x="85331" y="54851"/>
                </a:lnTo>
                <a:lnTo>
                  <a:pt x="85331" y="70091"/>
                </a:lnTo>
                <a:lnTo>
                  <a:pt x="76187" y="79235"/>
                </a:lnTo>
                <a:lnTo>
                  <a:pt x="67043" y="82283"/>
                </a:lnTo>
                <a:lnTo>
                  <a:pt x="124955" y="82283"/>
                </a:lnTo>
                <a:lnTo>
                  <a:pt x="124955" y="79235"/>
                </a:lnTo>
                <a:lnTo>
                  <a:pt x="128003" y="73139"/>
                </a:lnTo>
                <a:lnTo>
                  <a:pt x="128003" y="45707"/>
                </a:lnTo>
                <a:lnTo>
                  <a:pt x="124955" y="45707"/>
                </a:lnTo>
                <a:lnTo>
                  <a:pt x="124955" y="42659"/>
                </a:lnTo>
                <a:close/>
              </a:path>
              <a:path w="128270" h="125095">
                <a:moveTo>
                  <a:pt x="45720" y="76199"/>
                </a:moveTo>
                <a:lnTo>
                  <a:pt x="48768" y="79235"/>
                </a:lnTo>
                <a:lnTo>
                  <a:pt x="47554" y="76809"/>
                </a:lnTo>
                <a:lnTo>
                  <a:pt x="45720" y="76199"/>
                </a:lnTo>
                <a:close/>
              </a:path>
              <a:path w="128270" h="125095">
                <a:moveTo>
                  <a:pt x="47554" y="76809"/>
                </a:moveTo>
                <a:lnTo>
                  <a:pt x="48768" y="79235"/>
                </a:lnTo>
                <a:lnTo>
                  <a:pt x="54864" y="79235"/>
                </a:lnTo>
                <a:lnTo>
                  <a:pt x="47554" y="76809"/>
                </a:lnTo>
                <a:close/>
              </a:path>
              <a:path w="128270" h="125095">
                <a:moveTo>
                  <a:pt x="79210" y="76212"/>
                </a:moveTo>
                <a:lnTo>
                  <a:pt x="73139" y="79235"/>
                </a:lnTo>
                <a:lnTo>
                  <a:pt x="76187" y="79235"/>
                </a:lnTo>
                <a:lnTo>
                  <a:pt x="79210" y="76212"/>
                </a:lnTo>
                <a:close/>
              </a:path>
              <a:path w="128270" h="125095">
                <a:moveTo>
                  <a:pt x="45720" y="73139"/>
                </a:moveTo>
                <a:lnTo>
                  <a:pt x="45757" y="76212"/>
                </a:lnTo>
                <a:lnTo>
                  <a:pt x="47554" y="76809"/>
                </a:lnTo>
                <a:lnTo>
                  <a:pt x="45720" y="73139"/>
                </a:lnTo>
                <a:close/>
              </a:path>
              <a:path w="128270" h="125095">
                <a:moveTo>
                  <a:pt x="42684" y="63995"/>
                </a:moveTo>
                <a:lnTo>
                  <a:pt x="42684" y="70091"/>
                </a:lnTo>
                <a:lnTo>
                  <a:pt x="45720" y="73139"/>
                </a:lnTo>
                <a:lnTo>
                  <a:pt x="42684" y="63995"/>
                </a:lnTo>
                <a:close/>
              </a:path>
              <a:path w="128270" h="125095">
                <a:moveTo>
                  <a:pt x="85331" y="67043"/>
                </a:moveTo>
                <a:lnTo>
                  <a:pt x="82283" y="73139"/>
                </a:lnTo>
                <a:lnTo>
                  <a:pt x="85331" y="70091"/>
                </a:lnTo>
                <a:lnTo>
                  <a:pt x="85331" y="67043"/>
                </a:lnTo>
                <a:close/>
              </a:path>
              <a:path w="128270" h="125095">
                <a:moveTo>
                  <a:pt x="45713" y="51815"/>
                </a:moveTo>
                <a:lnTo>
                  <a:pt x="42684" y="54851"/>
                </a:lnTo>
                <a:lnTo>
                  <a:pt x="42684" y="57911"/>
                </a:lnTo>
                <a:lnTo>
                  <a:pt x="45713" y="51815"/>
                </a:lnTo>
                <a:close/>
              </a:path>
              <a:path w="128270" h="125095">
                <a:moveTo>
                  <a:pt x="82283" y="51803"/>
                </a:moveTo>
                <a:lnTo>
                  <a:pt x="85331" y="57911"/>
                </a:lnTo>
                <a:lnTo>
                  <a:pt x="85331" y="54851"/>
                </a:lnTo>
                <a:lnTo>
                  <a:pt x="82283" y="51803"/>
                </a:lnTo>
                <a:close/>
              </a:path>
              <a:path w="128270" h="125095">
                <a:moveTo>
                  <a:pt x="80454" y="48145"/>
                </a:moveTo>
                <a:lnTo>
                  <a:pt x="82283" y="51803"/>
                </a:lnTo>
                <a:lnTo>
                  <a:pt x="82283" y="48755"/>
                </a:lnTo>
                <a:lnTo>
                  <a:pt x="80454" y="48145"/>
                </a:lnTo>
                <a:close/>
              </a:path>
              <a:path w="128270" h="125095">
                <a:moveTo>
                  <a:pt x="54864" y="45707"/>
                </a:moveTo>
                <a:lnTo>
                  <a:pt x="51816" y="45707"/>
                </a:lnTo>
                <a:lnTo>
                  <a:pt x="48768" y="48755"/>
                </a:lnTo>
                <a:lnTo>
                  <a:pt x="54864" y="45707"/>
                </a:lnTo>
                <a:close/>
              </a:path>
              <a:path w="128270" h="125095">
                <a:moveTo>
                  <a:pt x="79235" y="45707"/>
                </a:moveTo>
                <a:lnTo>
                  <a:pt x="80454" y="48145"/>
                </a:lnTo>
                <a:lnTo>
                  <a:pt x="82283" y="48755"/>
                </a:lnTo>
                <a:lnTo>
                  <a:pt x="79235" y="45707"/>
                </a:lnTo>
                <a:close/>
              </a:path>
              <a:path w="128270" h="125095">
                <a:moveTo>
                  <a:pt x="79235" y="45707"/>
                </a:moveTo>
                <a:lnTo>
                  <a:pt x="73139" y="45707"/>
                </a:lnTo>
                <a:lnTo>
                  <a:pt x="80454" y="48145"/>
                </a:lnTo>
                <a:lnTo>
                  <a:pt x="79235" y="45707"/>
                </a:lnTo>
                <a:close/>
              </a:path>
              <a:path w="128270" h="125095">
                <a:moveTo>
                  <a:pt x="70091" y="42659"/>
                </a:moveTo>
                <a:lnTo>
                  <a:pt x="63995" y="42659"/>
                </a:lnTo>
                <a:lnTo>
                  <a:pt x="73139" y="45707"/>
                </a:lnTo>
                <a:lnTo>
                  <a:pt x="70091" y="42659"/>
                </a:lnTo>
                <a:close/>
              </a:path>
              <a:path w="128270" h="125095">
                <a:moveTo>
                  <a:pt x="73139" y="0"/>
                </a:moveTo>
                <a:lnTo>
                  <a:pt x="57912" y="0"/>
                </a:lnTo>
                <a:lnTo>
                  <a:pt x="48768" y="3035"/>
                </a:lnTo>
                <a:lnTo>
                  <a:pt x="73139" y="3035"/>
                </a:lnTo>
                <a:lnTo>
                  <a:pt x="73139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77568" y="5367528"/>
            <a:ext cx="86360" cy="81915"/>
          </a:xfrm>
          <a:custGeom>
            <a:avLst/>
            <a:gdLst/>
            <a:ahLst/>
            <a:cxnLst/>
            <a:rect l="l" t="t" r="r" b="b"/>
            <a:pathLst>
              <a:path w="86360" h="81914">
                <a:moveTo>
                  <a:pt x="39767" y="0"/>
                </a:moveTo>
                <a:lnTo>
                  <a:pt x="6130" y="19392"/>
                </a:lnTo>
                <a:lnTo>
                  <a:pt x="0" y="44415"/>
                </a:lnTo>
                <a:lnTo>
                  <a:pt x="2815" y="57825"/>
                </a:lnTo>
                <a:lnTo>
                  <a:pt x="10369" y="68757"/>
                </a:lnTo>
                <a:lnTo>
                  <a:pt x="21599" y="76751"/>
                </a:lnTo>
                <a:lnTo>
                  <a:pt x="35441" y="81347"/>
                </a:lnTo>
                <a:lnTo>
                  <a:pt x="52733" y="78680"/>
                </a:lnTo>
                <a:lnTo>
                  <a:pt x="66587" y="73283"/>
                </a:lnTo>
                <a:lnTo>
                  <a:pt x="76828" y="65627"/>
                </a:lnTo>
                <a:lnTo>
                  <a:pt x="83282" y="56185"/>
                </a:lnTo>
                <a:lnTo>
                  <a:pt x="85777" y="45428"/>
                </a:lnTo>
                <a:lnTo>
                  <a:pt x="83301" y="29367"/>
                </a:lnTo>
                <a:lnTo>
                  <a:pt x="54842" y="2096"/>
                </a:lnTo>
                <a:lnTo>
                  <a:pt x="39767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56376" y="5346192"/>
            <a:ext cx="128270" cy="125095"/>
          </a:xfrm>
          <a:custGeom>
            <a:avLst/>
            <a:gdLst/>
            <a:ahLst/>
            <a:cxnLst/>
            <a:rect l="l" t="t" r="r" b="b"/>
            <a:pathLst>
              <a:path w="128270" h="125095">
                <a:moveTo>
                  <a:pt x="79235" y="121920"/>
                </a:moveTo>
                <a:lnTo>
                  <a:pt x="54864" y="121920"/>
                </a:lnTo>
                <a:lnTo>
                  <a:pt x="54864" y="124968"/>
                </a:lnTo>
                <a:lnTo>
                  <a:pt x="70091" y="124968"/>
                </a:lnTo>
                <a:lnTo>
                  <a:pt x="79235" y="121920"/>
                </a:lnTo>
                <a:close/>
              </a:path>
              <a:path w="128270" h="125095">
                <a:moveTo>
                  <a:pt x="121907" y="33515"/>
                </a:moveTo>
                <a:lnTo>
                  <a:pt x="6096" y="33515"/>
                </a:lnTo>
                <a:lnTo>
                  <a:pt x="3048" y="39624"/>
                </a:lnTo>
                <a:lnTo>
                  <a:pt x="3048" y="45720"/>
                </a:lnTo>
                <a:lnTo>
                  <a:pt x="0" y="51803"/>
                </a:lnTo>
                <a:lnTo>
                  <a:pt x="0" y="70091"/>
                </a:lnTo>
                <a:lnTo>
                  <a:pt x="3048" y="79248"/>
                </a:lnTo>
                <a:lnTo>
                  <a:pt x="3048" y="82296"/>
                </a:lnTo>
                <a:lnTo>
                  <a:pt x="6096" y="88379"/>
                </a:lnTo>
                <a:lnTo>
                  <a:pt x="6096" y="91427"/>
                </a:lnTo>
                <a:lnTo>
                  <a:pt x="9144" y="94475"/>
                </a:lnTo>
                <a:lnTo>
                  <a:pt x="12192" y="100584"/>
                </a:lnTo>
                <a:lnTo>
                  <a:pt x="15240" y="100584"/>
                </a:lnTo>
                <a:lnTo>
                  <a:pt x="15240" y="103632"/>
                </a:lnTo>
                <a:lnTo>
                  <a:pt x="21336" y="109715"/>
                </a:lnTo>
                <a:lnTo>
                  <a:pt x="24384" y="109715"/>
                </a:lnTo>
                <a:lnTo>
                  <a:pt x="30480" y="115823"/>
                </a:lnTo>
                <a:lnTo>
                  <a:pt x="33528" y="115823"/>
                </a:lnTo>
                <a:lnTo>
                  <a:pt x="33528" y="118872"/>
                </a:lnTo>
                <a:lnTo>
                  <a:pt x="42684" y="121920"/>
                </a:lnTo>
                <a:lnTo>
                  <a:pt x="82283" y="121920"/>
                </a:lnTo>
                <a:lnTo>
                  <a:pt x="91427" y="118872"/>
                </a:lnTo>
                <a:lnTo>
                  <a:pt x="94475" y="115823"/>
                </a:lnTo>
                <a:lnTo>
                  <a:pt x="100571" y="112763"/>
                </a:lnTo>
                <a:lnTo>
                  <a:pt x="103619" y="112763"/>
                </a:lnTo>
                <a:lnTo>
                  <a:pt x="103619" y="109715"/>
                </a:lnTo>
                <a:lnTo>
                  <a:pt x="109715" y="103632"/>
                </a:lnTo>
                <a:lnTo>
                  <a:pt x="112763" y="103632"/>
                </a:lnTo>
                <a:lnTo>
                  <a:pt x="112763" y="100584"/>
                </a:lnTo>
                <a:lnTo>
                  <a:pt x="121907" y="91427"/>
                </a:lnTo>
                <a:lnTo>
                  <a:pt x="124955" y="85344"/>
                </a:lnTo>
                <a:lnTo>
                  <a:pt x="124955" y="82296"/>
                </a:lnTo>
                <a:lnTo>
                  <a:pt x="57912" y="82296"/>
                </a:lnTo>
                <a:lnTo>
                  <a:pt x="48768" y="79248"/>
                </a:lnTo>
                <a:lnTo>
                  <a:pt x="45720" y="76200"/>
                </a:lnTo>
                <a:lnTo>
                  <a:pt x="42684" y="70091"/>
                </a:lnTo>
                <a:lnTo>
                  <a:pt x="42684" y="54851"/>
                </a:lnTo>
                <a:lnTo>
                  <a:pt x="51816" y="45720"/>
                </a:lnTo>
                <a:lnTo>
                  <a:pt x="60960" y="42672"/>
                </a:lnTo>
                <a:lnTo>
                  <a:pt x="124955" y="42672"/>
                </a:lnTo>
                <a:lnTo>
                  <a:pt x="121907" y="36563"/>
                </a:lnTo>
                <a:lnTo>
                  <a:pt x="121907" y="33515"/>
                </a:lnTo>
                <a:close/>
              </a:path>
              <a:path w="128270" h="125095">
                <a:moveTo>
                  <a:pt x="54864" y="79248"/>
                </a:moveTo>
                <a:lnTo>
                  <a:pt x="57912" y="82296"/>
                </a:lnTo>
                <a:lnTo>
                  <a:pt x="63995" y="82296"/>
                </a:lnTo>
                <a:lnTo>
                  <a:pt x="54864" y="79248"/>
                </a:lnTo>
                <a:close/>
              </a:path>
              <a:path w="128270" h="125095">
                <a:moveTo>
                  <a:pt x="124955" y="42672"/>
                </a:moveTo>
                <a:lnTo>
                  <a:pt x="70091" y="42672"/>
                </a:lnTo>
                <a:lnTo>
                  <a:pt x="79235" y="45720"/>
                </a:lnTo>
                <a:lnTo>
                  <a:pt x="82283" y="48768"/>
                </a:lnTo>
                <a:lnTo>
                  <a:pt x="85331" y="54851"/>
                </a:lnTo>
                <a:lnTo>
                  <a:pt x="85331" y="70091"/>
                </a:lnTo>
                <a:lnTo>
                  <a:pt x="76187" y="79248"/>
                </a:lnTo>
                <a:lnTo>
                  <a:pt x="67043" y="82296"/>
                </a:lnTo>
                <a:lnTo>
                  <a:pt x="124955" y="82296"/>
                </a:lnTo>
                <a:lnTo>
                  <a:pt x="124955" y="79248"/>
                </a:lnTo>
                <a:lnTo>
                  <a:pt x="128003" y="73139"/>
                </a:lnTo>
                <a:lnTo>
                  <a:pt x="128003" y="48768"/>
                </a:lnTo>
                <a:lnTo>
                  <a:pt x="124955" y="45720"/>
                </a:lnTo>
                <a:lnTo>
                  <a:pt x="124955" y="42672"/>
                </a:lnTo>
                <a:close/>
              </a:path>
              <a:path w="128270" h="125095">
                <a:moveTo>
                  <a:pt x="45720" y="76200"/>
                </a:moveTo>
                <a:lnTo>
                  <a:pt x="48768" y="79248"/>
                </a:lnTo>
                <a:lnTo>
                  <a:pt x="47551" y="76810"/>
                </a:lnTo>
                <a:lnTo>
                  <a:pt x="45720" y="76200"/>
                </a:lnTo>
                <a:close/>
              </a:path>
              <a:path w="128270" h="125095">
                <a:moveTo>
                  <a:pt x="47551" y="76810"/>
                </a:moveTo>
                <a:lnTo>
                  <a:pt x="48768" y="79248"/>
                </a:lnTo>
                <a:lnTo>
                  <a:pt x="54864" y="79248"/>
                </a:lnTo>
                <a:lnTo>
                  <a:pt x="47551" y="76810"/>
                </a:lnTo>
                <a:close/>
              </a:path>
              <a:path w="128270" h="125095">
                <a:moveTo>
                  <a:pt x="79222" y="76206"/>
                </a:moveTo>
                <a:lnTo>
                  <a:pt x="73139" y="79248"/>
                </a:lnTo>
                <a:lnTo>
                  <a:pt x="76187" y="79248"/>
                </a:lnTo>
                <a:lnTo>
                  <a:pt x="79222" y="76206"/>
                </a:lnTo>
                <a:close/>
              </a:path>
              <a:path w="128270" h="125095">
                <a:moveTo>
                  <a:pt x="45720" y="73139"/>
                </a:moveTo>
                <a:lnTo>
                  <a:pt x="45738" y="76206"/>
                </a:lnTo>
                <a:lnTo>
                  <a:pt x="47551" y="76810"/>
                </a:lnTo>
                <a:lnTo>
                  <a:pt x="45720" y="73139"/>
                </a:lnTo>
                <a:close/>
              </a:path>
              <a:path w="128270" h="125095">
                <a:moveTo>
                  <a:pt x="42684" y="67056"/>
                </a:moveTo>
                <a:lnTo>
                  <a:pt x="42684" y="70091"/>
                </a:lnTo>
                <a:lnTo>
                  <a:pt x="45720" y="73139"/>
                </a:lnTo>
                <a:lnTo>
                  <a:pt x="42684" y="67056"/>
                </a:lnTo>
                <a:close/>
              </a:path>
              <a:path w="128270" h="125095">
                <a:moveTo>
                  <a:pt x="85331" y="67056"/>
                </a:moveTo>
                <a:lnTo>
                  <a:pt x="82283" y="73139"/>
                </a:lnTo>
                <a:lnTo>
                  <a:pt x="85331" y="70091"/>
                </a:lnTo>
                <a:lnTo>
                  <a:pt x="85331" y="67056"/>
                </a:lnTo>
                <a:close/>
              </a:path>
              <a:path w="128270" h="125095">
                <a:moveTo>
                  <a:pt x="82283" y="51803"/>
                </a:moveTo>
                <a:lnTo>
                  <a:pt x="85331" y="60960"/>
                </a:lnTo>
                <a:lnTo>
                  <a:pt x="85331" y="54851"/>
                </a:lnTo>
                <a:lnTo>
                  <a:pt x="82283" y="51803"/>
                </a:lnTo>
                <a:close/>
              </a:path>
              <a:path w="128270" h="125095">
                <a:moveTo>
                  <a:pt x="45707" y="51828"/>
                </a:moveTo>
                <a:lnTo>
                  <a:pt x="42684" y="54851"/>
                </a:lnTo>
                <a:lnTo>
                  <a:pt x="42684" y="57912"/>
                </a:lnTo>
                <a:lnTo>
                  <a:pt x="45707" y="51828"/>
                </a:lnTo>
                <a:close/>
              </a:path>
              <a:path w="128270" h="125095">
                <a:moveTo>
                  <a:pt x="80457" y="48159"/>
                </a:moveTo>
                <a:lnTo>
                  <a:pt x="82283" y="51803"/>
                </a:lnTo>
                <a:lnTo>
                  <a:pt x="82283" y="48768"/>
                </a:lnTo>
                <a:lnTo>
                  <a:pt x="80457" y="48159"/>
                </a:lnTo>
                <a:close/>
              </a:path>
              <a:path w="128270" h="125095">
                <a:moveTo>
                  <a:pt x="54864" y="45720"/>
                </a:moveTo>
                <a:lnTo>
                  <a:pt x="51816" y="45720"/>
                </a:lnTo>
                <a:lnTo>
                  <a:pt x="48768" y="48768"/>
                </a:lnTo>
                <a:lnTo>
                  <a:pt x="54864" y="45720"/>
                </a:lnTo>
                <a:close/>
              </a:path>
              <a:path w="128270" h="125095">
                <a:moveTo>
                  <a:pt x="79235" y="45720"/>
                </a:moveTo>
                <a:lnTo>
                  <a:pt x="80457" y="48159"/>
                </a:lnTo>
                <a:lnTo>
                  <a:pt x="82283" y="48768"/>
                </a:lnTo>
                <a:lnTo>
                  <a:pt x="79235" y="45720"/>
                </a:lnTo>
                <a:close/>
              </a:path>
              <a:path w="128270" h="125095">
                <a:moveTo>
                  <a:pt x="79235" y="45720"/>
                </a:moveTo>
                <a:lnTo>
                  <a:pt x="73139" y="45720"/>
                </a:lnTo>
                <a:lnTo>
                  <a:pt x="80457" y="48159"/>
                </a:lnTo>
                <a:lnTo>
                  <a:pt x="79235" y="45720"/>
                </a:lnTo>
                <a:close/>
              </a:path>
              <a:path w="128270" h="125095">
                <a:moveTo>
                  <a:pt x="63995" y="42672"/>
                </a:moveTo>
                <a:lnTo>
                  <a:pt x="60960" y="42672"/>
                </a:lnTo>
                <a:lnTo>
                  <a:pt x="54864" y="45720"/>
                </a:lnTo>
                <a:lnTo>
                  <a:pt x="63995" y="42672"/>
                </a:lnTo>
                <a:close/>
              </a:path>
              <a:path w="128270" h="125095">
                <a:moveTo>
                  <a:pt x="70091" y="42672"/>
                </a:moveTo>
                <a:lnTo>
                  <a:pt x="63995" y="42672"/>
                </a:lnTo>
                <a:lnTo>
                  <a:pt x="73139" y="45720"/>
                </a:lnTo>
                <a:lnTo>
                  <a:pt x="70091" y="42672"/>
                </a:lnTo>
                <a:close/>
              </a:path>
              <a:path w="128270" h="125095">
                <a:moveTo>
                  <a:pt x="97523" y="9144"/>
                </a:moveTo>
                <a:lnTo>
                  <a:pt x="33528" y="9144"/>
                </a:lnTo>
                <a:lnTo>
                  <a:pt x="27432" y="12179"/>
                </a:lnTo>
                <a:lnTo>
                  <a:pt x="24384" y="12179"/>
                </a:lnTo>
                <a:lnTo>
                  <a:pt x="24384" y="15227"/>
                </a:lnTo>
                <a:lnTo>
                  <a:pt x="18288" y="21336"/>
                </a:lnTo>
                <a:lnTo>
                  <a:pt x="15240" y="21336"/>
                </a:lnTo>
                <a:lnTo>
                  <a:pt x="15240" y="24384"/>
                </a:lnTo>
                <a:lnTo>
                  <a:pt x="9144" y="30467"/>
                </a:lnTo>
                <a:lnTo>
                  <a:pt x="9144" y="33515"/>
                </a:lnTo>
                <a:lnTo>
                  <a:pt x="118872" y="33515"/>
                </a:lnTo>
                <a:lnTo>
                  <a:pt x="115811" y="24384"/>
                </a:lnTo>
                <a:lnTo>
                  <a:pt x="112763" y="24384"/>
                </a:lnTo>
                <a:lnTo>
                  <a:pt x="112763" y="21336"/>
                </a:lnTo>
                <a:lnTo>
                  <a:pt x="106667" y="18275"/>
                </a:lnTo>
                <a:lnTo>
                  <a:pt x="106667" y="15227"/>
                </a:lnTo>
                <a:lnTo>
                  <a:pt x="103619" y="15227"/>
                </a:lnTo>
                <a:lnTo>
                  <a:pt x="97523" y="9144"/>
                </a:lnTo>
                <a:close/>
              </a:path>
              <a:path w="128270" h="125095">
                <a:moveTo>
                  <a:pt x="85331" y="3048"/>
                </a:moveTo>
                <a:lnTo>
                  <a:pt x="45720" y="3048"/>
                </a:lnTo>
                <a:lnTo>
                  <a:pt x="36576" y="6096"/>
                </a:lnTo>
                <a:lnTo>
                  <a:pt x="36576" y="9144"/>
                </a:lnTo>
                <a:lnTo>
                  <a:pt x="94475" y="9144"/>
                </a:lnTo>
                <a:lnTo>
                  <a:pt x="85331" y="6096"/>
                </a:lnTo>
                <a:lnTo>
                  <a:pt x="85331" y="3048"/>
                </a:lnTo>
                <a:close/>
              </a:path>
              <a:path w="128270" h="125095">
                <a:moveTo>
                  <a:pt x="60960" y="0"/>
                </a:moveTo>
                <a:lnTo>
                  <a:pt x="57912" y="3048"/>
                </a:lnTo>
                <a:lnTo>
                  <a:pt x="70091" y="3048"/>
                </a:lnTo>
                <a:lnTo>
                  <a:pt x="60960" y="0"/>
                </a:lnTo>
                <a:close/>
              </a:path>
            </a:pathLst>
          </a:custGeom>
          <a:solidFill>
            <a:srgbClr val="1FF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57928" y="6446520"/>
            <a:ext cx="109855" cy="106680"/>
          </a:xfrm>
          <a:custGeom>
            <a:avLst/>
            <a:gdLst/>
            <a:ahLst/>
            <a:cxnLst/>
            <a:rect l="l" t="t" r="r" b="b"/>
            <a:pathLst>
              <a:path w="109854" h="106679">
                <a:moveTo>
                  <a:pt x="30467" y="94475"/>
                </a:moveTo>
                <a:lnTo>
                  <a:pt x="21336" y="94475"/>
                </a:lnTo>
                <a:lnTo>
                  <a:pt x="27432" y="100584"/>
                </a:lnTo>
                <a:lnTo>
                  <a:pt x="36576" y="103632"/>
                </a:lnTo>
                <a:lnTo>
                  <a:pt x="39624" y="103632"/>
                </a:lnTo>
                <a:lnTo>
                  <a:pt x="48755" y="106680"/>
                </a:lnTo>
                <a:lnTo>
                  <a:pt x="57899" y="106680"/>
                </a:lnTo>
                <a:lnTo>
                  <a:pt x="70078" y="103632"/>
                </a:lnTo>
                <a:lnTo>
                  <a:pt x="79235" y="100584"/>
                </a:lnTo>
                <a:lnTo>
                  <a:pt x="48755" y="100584"/>
                </a:lnTo>
                <a:lnTo>
                  <a:pt x="30467" y="94475"/>
                </a:lnTo>
                <a:close/>
              </a:path>
              <a:path w="109854" h="106679">
                <a:moveTo>
                  <a:pt x="85331" y="88379"/>
                </a:moveTo>
                <a:lnTo>
                  <a:pt x="76187" y="94475"/>
                </a:lnTo>
                <a:lnTo>
                  <a:pt x="57899" y="100584"/>
                </a:lnTo>
                <a:lnTo>
                  <a:pt x="79235" y="100584"/>
                </a:lnTo>
                <a:lnTo>
                  <a:pt x="88366" y="94475"/>
                </a:lnTo>
                <a:lnTo>
                  <a:pt x="91420" y="91427"/>
                </a:lnTo>
                <a:lnTo>
                  <a:pt x="85331" y="91427"/>
                </a:lnTo>
                <a:lnTo>
                  <a:pt x="85331" y="88379"/>
                </a:lnTo>
                <a:close/>
              </a:path>
              <a:path w="109854" h="106679">
                <a:moveTo>
                  <a:pt x="63995" y="0"/>
                </a:moveTo>
                <a:lnTo>
                  <a:pt x="39624" y="0"/>
                </a:lnTo>
                <a:lnTo>
                  <a:pt x="30467" y="6096"/>
                </a:lnTo>
                <a:lnTo>
                  <a:pt x="21336" y="9144"/>
                </a:lnTo>
                <a:lnTo>
                  <a:pt x="15240" y="18275"/>
                </a:lnTo>
                <a:lnTo>
                  <a:pt x="9144" y="24384"/>
                </a:lnTo>
                <a:lnTo>
                  <a:pt x="9144" y="27432"/>
                </a:lnTo>
                <a:lnTo>
                  <a:pt x="3048" y="36563"/>
                </a:lnTo>
                <a:lnTo>
                  <a:pt x="3048" y="45720"/>
                </a:lnTo>
                <a:lnTo>
                  <a:pt x="0" y="57912"/>
                </a:lnTo>
                <a:lnTo>
                  <a:pt x="6096" y="76200"/>
                </a:lnTo>
                <a:lnTo>
                  <a:pt x="18288" y="94475"/>
                </a:lnTo>
                <a:lnTo>
                  <a:pt x="33528" y="94475"/>
                </a:lnTo>
                <a:lnTo>
                  <a:pt x="24384" y="88379"/>
                </a:lnTo>
                <a:lnTo>
                  <a:pt x="18288" y="82283"/>
                </a:lnTo>
                <a:lnTo>
                  <a:pt x="12179" y="73152"/>
                </a:lnTo>
                <a:lnTo>
                  <a:pt x="10155" y="67056"/>
                </a:lnTo>
                <a:lnTo>
                  <a:pt x="9144" y="67056"/>
                </a:lnTo>
                <a:lnTo>
                  <a:pt x="9144" y="45720"/>
                </a:lnTo>
                <a:lnTo>
                  <a:pt x="9902" y="45720"/>
                </a:lnTo>
                <a:lnTo>
                  <a:pt x="11418" y="39624"/>
                </a:lnTo>
                <a:lnTo>
                  <a:pt x="9144" y="39624"/>
                </a:lnTo>
                <a:lnTo>
                  <a:pt x="21336" y="21336"/>
                </a:lnTo>
                <a:lnTo>
                  <a:pt x="18288" y="21336"/>
                </a:lnTo>
                <a:lnTo>
                  <a:pt x="27432" y="15227"/>
                </a:lnTo>
                <a:lnTo>
                  <a:pt x="33528" y="12192"/>
                </a:lnTo>
                <a:lnTo>
                  <a:pt x="42672" y="6096"/>
                </a:lnTo>
                <a:lnTo>
                  <a:pt x="82283" y="6096"/>
                </a:lnTo>
                <a:lnTo>
                  <a:pt x="63995" y="0"/>
                </a:lnTo>
                <a:close/>
              </a:path>
              <a:path w="109854" h="106679">
                <a:moveTo>
                  <a:pt x="91427" y="82283"/>
                </a:moveTo>
                <a:lnTo>
                  <a:pt x="85331" y="91427"/>
                </a:lnTo>
                <a:lnTo>
                  <a:pt x="91420" y="91427"/>
                </a:lnTo>
                <a:lnTo>
                  <a:pt x="94475" y="88379"/>
                </a:lnTo>
                <a:lnTo>
                  <a:pt x="97523" y="88379"/>
                </a:lnTo>
                <a:lnTo>
                  <a:pt x="98540" y="85331"/>
                </a:lnTo>
                <a:lnTo>
                  <a:pt x="91427" y="85331"/>
                </a:lnTo>
                <a:lnTo>
                  <a:pt x="91427" y="82283"/>
                </a:lnTo>
                <a:close/>
              </a:path>
              <a:path w="109854" h="106679">
                <a:moveTo>
                  <a:pt x="82283" y="6096"/>
                </a:moveTo>
                <a:lnTo>
                  <a:pt x="60947" y="6096"/>
                </a:lnTo>
                <a:lnTo>
                  <a:pt x="79235" y="12192"/>
                </a:lnTo>
                <a:lnTo>
                  <a:pt x="97523" y="30480"/>
                </a:lnTo>
                <a:lnTo>
                  <a:pt x="100571" y="39624"/>
                </a:lnTo>
                <a:lnTo>
                  <a:pt x="100571" y="67056"/>
                </a:lnTo>
                <a:lnTo>
                  <a:pt x="94475" y="76200"/>
                </a:lnTo>
                <a:lnTo>
                  <a:pt x="97523" y="76200"/>
                </a:lnTo>
                <a:lnTo>
                  <a:pt x="91427" y="85331"/>
                </a:lnTo>
                <a:lnTo>
                  <a:pt x="98540" y="85331"/>
                </a:lnTo>
                <a:lnTo>
                  <a:pt x="100571" y="79248"/>
                </a:lnTo>
                <a:lnTo>
                  <a:pt x="103619" y="79248"/>
                </a:lnTo>
                <a:lnTo>
                  <a:pt x="109715" y="60960"/>
                </a:lnTo>
                <a:lnTo>
                  <a:pt x="109715" y="48768"/>
                </a:lnTo>
                <a:lnTo>
                  <a:pt x="106654" y="39624"/>
                </a:lnTo>
                <a:lnTo>
                  <a:pt x="106654" y="36563"/>
                </a:lnTo>
                <a:lnTo>
                  <a:pt x="103619" y="27432"/>
                </a:lnTo>
                <a:lnTo>
                  <a:pt x="97523" y="21336"/>
                </a:lnTo>
                <a:lnTo>
                  <a:pt x="97523" y="18275"/>
                </a:lnTo>
                <a:lnTo>
                  <a:pt x="91427" y="12192"/>
                </a:lnTo>
                <a:lnTo>
                  <a:pt x="82283" y="6096"/>
                </a:lnTo>
                <a:close/>
              </a:path>
              <a:path w="109854" h="106679">
                <a:moveTo>
                  <a:pt x="9144" y="64008"/>
                </a:moveTo>
                <a:lnTo>
                  <a:pt x="9144" y="67056"/>
                </a:lnTo>
                <a:lnTo>
                  <a:pt x="10155" y="67056"/>
                </a:lnTo>
                <a:lnTo>
                  <a:pt x="9144" y="64008"/>
                </a:lnTo>
                <a:close/>
              </a:path>
              <a:path w="109854" h="106679">
                <a:moveTo>
                  <a:pt x="9902" y="45720"/>
                </a:moveTo>
                <a:lnTo>
                  <a:pt x="9144" y="45720"/>
                </a:lnTo>
                <a:lnTo>
                  <a:pt x="9144" y="48768"/>
                </a:lnTo>
                <a:lnTo>
                  <a:pt x="9902" y="45720"/>
                </a:lnTo>
                <a:close/>
              </a:path>
              <a:path w="109854" h="106679">
                <a:moveTo>
                  <a:pt x="12179" y="36563"/>
                </a:moveTo>
                <a:lnTo>
                  <a:pt x="9144" y="39624"/>
                </a:lnTo>
                <a:lnTo>
                  <a:pt x="11418" y="39624"/>
                </a:lnTo>
                <a:lnTo>
                  <a:pt x="12179" y="36563"/>
                </a:lnTo>
                <a:close/>
              </a:path>
              <a:path w="109854" h="106679">
                <a:moveTo>
                  <a:pt x="51803" y="6096"/>
                </a:moveTo>
                <a:lnTo>
                  <a:pt x="42672" y="6096"/>
                </a:lnTo>
                <a:lnTo>
                  <a:pt x="42672" y="9144"/>
                </a:lnTo>
                <a:lnTo>
                  <a:pt x="51803" y="609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412" y="345359"/>
            <a:ext cx="9688575" cy="897682"/>
          </a:xfrm>
        </p:spPr>
        <p:txBody>
          <a:bodyPr/>
          <a:lstStyle/>
          <a:p>
            <a:pPr marL="40005">
              <a:lnSpc>
                <a:spcPts val="3529"/>
              </a:lnSpc>
            </a:pPr>
            <a:r>
              <a:rPr lang="fr-FR" spc="-20" dirty="0"/>
              <a:t>ABB-</a:t>
            </a:r>
            <a:r>
              <a:rPr lang="fr-FR" spc="-20" dirty="0" err="1"/>
              <a:t>Welcome</a:t>
            </a:r>
            <a:r>
              <a:rPr lang="fr-FR" spc="-20" dirty="0"/>
              <a:t/>
            </a:r>
            <a:br>
              <a:rPr lang="fr-FR" spc="-20" dirty="0"/>
            </a:br>
            <a:r>
              <a:rPr lang="fr-FR" spc="-20" dirty="0">
                <a:solidFill>
                  <a:srgbClr val="0059DD"/>
                </a:solidFill>
              </a:rPr>
              <a:t>Com</a:t>
            </a:r>
            <a:r>
              <a:rPr lang="fr-FR" spc="-75" dirty="0">
                <a:solidFill>
                  <a:srgbClr val="0059DD"/>
                </a:solidFill>
              </a:rPr>
              <a:t>m</a:t>
            </a:r>
            <a:r>
              <a:rPr lang="fr-FR" spc="-15" dirty="0">
                <a:solidFill>
                  <a:srgbClr val="0059DD"/>
                </a:solidFill>
              </a:rPr>
              <a:t>en</a:t>
            </a:r>
            <a:r>
              <a:rPr lang="fr-FR" spc="-10" dirty="0">
                <a:solidFill>
                  <a:srgbClr val="0059DD"/>
                </a:solidFill>
              </a:rPr>
              <a:t>t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10" dirty="0">
                <a:solidFill>
                  <a:srgbClr val="0059DD"/>
                </a:solidFill>
              </a:rPr>
              <a:t>configure</a:t>
            </a:r>
            <a:r>
              <a:rPr lang="fr-FR" spc="-15" dirty="0">
                <a:solidFill>
                  <a:srgbClr val="0059DD"/>
                </a:solidFill>
              </a:rPr>
              <a:t>r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15" dirty="0">
                <a:solidFill>
                  <a:srgbClr val="0059DD"/>
                </a:solidFill>
              </a:rPr>
              <a:t>de</a:t>
            </a:r>
            <a:r>
              <a:rPr lang="fr-FR" spc="-20" dirty="0">
                <a:solidFill>
                  <a:srgbClr val="0059DD"/>
                </a:solidFill>
              </a:rPr>
              <a:t>s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15" dirty="0">
                <a:solidFill>
                  <a:srgbClr val="0059DD"/>
                </a:solidFill>
              </a:rPr>
              <a:t>badge</a:t>
            </a:r>
            <a:r>
              <a:rPr lang="fr-FR" spc="-20" dirty="0">
                <a:solidFill>
                  <a:srgbClr val="0059DD"/>
                </a:solidFill>
              </a:rPr>
              <a:t>s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20" dirty="0">
                <a:solidFill>
                  <a:srgbClr val="0059DD"/>
                </a:solidFill>
              </a:rPr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584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Dans les documents suivants, voici l’état du module lors de l’allumage des </a:t>
            </a:r>
            <a:r>
              <a:rPr lang="fr-FR" sz="2000" dirty="0" smtClean="0"/>
              <a:t>LED sur la Mini.</a:t>
            </a:r>
            <a:endParaRPr lang="fr-FR" sz="2000" dirty="0" smtClean="0"/>
          </a:p>
          <a:p>
            <a:endParaRPr lang="fr-FR" dirty="0"/>
          </a:p>
        </p:txBody>
      </p:sp>
      <p:sp>
        <p:nvSpPr>
          <p:cNvPr id="8" name="Organigramme : Connecteur 7"/>
          <p:cNvSpPr/>
          <p:nvPr/>
        </p:nvSpPr>
        <p:spPr>
          <a:xfrm>
            <a:off x="1079500" y="3400425"/>
            <a:ext cx="304800" cy="3048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1079500" y="5610225"/>
            <a:ext cx="304800" cy="318745"/>
          </a:xfrm>
          <a:prstGeom prst="flowChartConnector">
            <a:avLst/>
          </a:prstGeom>
          <a:solidFill>
            <a:srgbClr val="1DFF83"/>
          </a:solidFill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917700" y="3310509"/>
            <a:ext cx="2209799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917701" y="5527281"/>
            <a:ext cx="2209798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31045"/>
          <a:stretch/>
        </p:blipFill>
        <p:spPr>
          <a:xfrm>
            <a:off x="4660900" y="4807254"/>
            <a:ext cx="3385060" cy="24093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343572"/>
            <a:ext cx="3461260" cy="22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412" y="345359"/>
            <a:ext cx="9688575" cy="897682"/>
          </a:xfrm>
        </p:spPr>
        <p:txBody>
          <a:bodyPr/>
          <a:lstStyle/>
          <a:p>
            <a:pPr marL="40005">
              <a:lnSpc>
                <a:spcPts val="3529"/>
              </a:lnSpc>
            </a:pPr>
            <a:r>
              <a:rPr lang="fr-FR" spc="-20" dirty="0"/>
              <a:t>ABB-</a:t>
            </a:r>
            <a:r>
              <a:rPr lang="fr-FR" spc="-20" dirty="0" err="1"/>
              <a:t>Welcome</a:t>
            </a:r>
            <a:r>
              <a:rPr lang="fr-FR" spc="-20" dirty="0"/>
              <a:t/>
            </a:r>
            <a:br>
              <a:rPr lang="fr-FR" spc="-20" dirty="0"/>
            </a:br>
            <a:r>
              <a:rPr lang="fr-FR" spc="-20" dirty="0">
                <a:solidFill>
                  <a:srgbClr val="0059DD"/>
                </a:solidFill>
              </a:rPr>
              <a:t>Com</a:t>
            </a:r>
            <a:r>
              <a:rPr lang="fr-FR" spc="-75" dirty="0">
                <a:solidFill>
                  <a:srgbClr val="0059DD"/>
                </a:solidFill>
              </a:rPr>
              <a:t>m</a:t>
            </a:r>
            <a:r>
              <a:rPr lang="fr-FR" spc="-15" dirty="0">
                <a:solidFill>
                  <a:srgbClr val="0059DD"/>
                </a:solidFill>
              </a:rPr>
              <a:t>en</a:t>
            </a:r>
            <a:r>
              <a:rPr lang="fr-FR" spc="-10" dirty="0">
                <a:solidFill>
                  <a:srgbClr val="0059DD"/>
                </a:solidFill>
              </a:rPr>
              <a:t>t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10" dirty="0">
                <a:solidFill>
                  <a:srgbClr val="0059DD"/>
                </a:solidFill>
              </a:rPr>
              <a:t>configure</a:t>
            </a:r>
            <a:r>
              <a:rPr lang="fr-FR" spc="-15" dirty="0">
                <a:solidFill>
                  <a:srgbClr val="0059DD"/>
                </a:solidFill>
              </a:rPr>
              <a:t>r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15" dirty="0">
                <a:solidFill>
                  <a:srgbClr val="0059DD"/>
                </a:solidFill>
              </a:rPr>
              <a:t>de</a:t>
            </a:r>
            <a:r>
              <a:rPr lang="fr-FR" spc="-20" dirty="0">
                <a:solidFill>
                  <a:srgbClr val="0059DD"/>
                </a:solidFill>
              </a:rPr>
              <a:t>s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15" dirty="0">
                <a:solidFill>
                  <a:srgbClr val="0059DD"/>
                </a:solidFill>
              </a:rPr>
              <a:t>badge</a:t>
            </a:r>
            <a:r>
              <a:rPr lang="fr-FR" spc="-20" dirty="0">
                <a:solidFill>
                  <a:srgbClr val="0059DD"/>
                </a:solidFill>
              </a:rPr>
              <a:t>s</a:t>
            </a:r>
            <a:r>
              <a:rPr lang="fr-FR" spc="-30" dirty="0">
                <a:solidFill>
                  <a:srgbClr val="0059DD"/>
                </a:solidFill>
              </a:rPr>
              <a:t> </a:t>
            </a:r>
            <a:r>
              <a:rPr lang="fr-FR" spc="-20" dirty="0">
                <a:solidFill>
                  <a:srgbClr val="0059DD"/>
                </a:solidFill>
              </a:rPr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8925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Dans les documents suivants, voici l’état du module lors de l’allumage des </a:t>
            </a:r>
            <a:r>
              <a:rPr lang="fr-FR" sz="2000" dirty="0" smtClean="0"/>
              <a:t>LED sur modules à BP rond.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2409825"/>
            <a:ext cx="3302281" cy="2057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1" y="4742326"/>
            <a:ext cx="3302280" cy="2054542"/>
          </a:xfrm>
          <a:prstGeom prst="rect">
            <a:avLst/>
          </a:prstGeom>
        </p:spPr>
      </p:pic>
      <p:sp>
        <p:nvSpPr>
          <p:cNvPr id="8" name="Organigramme : Connecteur 7"/>
          <p:cNvSpPr/>
          <p:nvPr/>
        </p:nvSpPr>
        <p:spPr>
          <a:xfrm>
            <a:off x="1079500" y="3400425"/>
            <a:ext cx="304800" cy="3048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1079500" y="5610225"/>
            <a:ext cx="304800" cy="318745"/>
          </a:xfrm>
          <a:prstGeom prst="flowChartConnector">
            <a:avLst/>
          </a:prstGeom>
          <a:solidFill>
            <a:srgbClr val="1DFF83"/>
          </a:solidFill>
          <a:ln>
            <a:solidFill>
              <a:srgbClr val="00E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1917700" y="3310509"/>
            <a:ext cx="2209799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917701" y="5527281"/>
            <a:ext cx="2209798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1DF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object 135"/>
          <p:cNvSpPr/>
          <p:nvPr/>
        </p:nvSpPr>
        <p:spPr>
          <a:xfrm>
            <a:off x="8470900" y="571755"/>
            <a:ext cx="1127747" cy="798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1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169</Words>
  <Application>Microsoft Office PowerPoint</Application>
  <PresentationFormat>Personnalisé</PresentationFormat>
  <Paragraphs>54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ABB-Welcome Comment configurer des badges ?</vt:lpstr>
      <vt:lpstr>ABB-Welcome Comment configurer des badges ?</vt:lpstr>
      <vt:lpstr>ABB-Welcome Comment configurer des badges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ABB-Welcome Comment configurer des badges ?</dc:title>
  <dc:creator>Anthony Fabreguettes</dc:creator>
  <cp:lastModifiedBy>Johann Andrey</cp:lastModifiedBy>
  <cp:revision>7</cp:revision>
  <dcterms:created xsi:type="dcterms:W3CDTF">2016-09-15T11:09:09Z</dcterms:created>
  <dcterms:modified xsi:type="dcterms:W3CDTF">2016-09-21T12:14:17Z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2016-03-23T00:00:00Z</vt:filetime>
  </property>
  <property fmtid="{D5CDD505-2E9C-101B-9397-08002B2CF9AE}" pid="3" name="LastSaved">
    <vt:filetime>2016-09-15T00:00:00Z</vt:filetime>
  </property>
</Properties>
</file>